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7"/>
  </p:notesMasterIdLst>
  <p:sldIdLst>
    <p:sldId id="271" r:id="rId5"/>
    <p:sldId id="273"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Pamela Youngberg" initials="PY" lastIdx="3" clrIdx="6">
    <p:extLst>
      <p:ext uri="{19B8F6BF-5375-455C-9EA6-DF929625EA0E}">
        <p15:presenceInfo xmlns:p15="http://schemas.microsoft.com/office/powerpoint/2012/main" userId="S::pamela@audienz.com::da162aa7-ea37-496b-84ec-1a49946657fb" providerId="AD"/>
      </p:ext>
    </p:extLst>
  </p:cmAuthor>
  <p:cmAuthor id="1" name="Brandee Parge" initials="BP" lastIdx="32" clrIdx="0">
    <p:extLst>
      <p:ext uri="{19B8F6BF-5375-455C-9EA6-DF929625EA0E}">
        <p15:presenceInfo xmlns:p15="http://schemas.microsoft.com/office/powerpoint/2012/main" userId="S::brandee@audienz.com::716b5d5d-7db4-4b48-a9f4-512f455ed279" providerId="AD"/>
      </p:ext>
    </p:extLst>
  </p:cmAuthor>
  <p:cmAuthor id="2" name="Steph Ramsey" initials="SR" lastIdx="54" clrIdx="1">
    <p:extLst>
      <p:ext uri="{19B8F6BF-5375-455C-9EA6-DF929625EA0E}">
        <p15:presenceInfo xmlns:p15="http://schemas.microsoft.com/office/powerpoint/2012/main" userId="S::steph@audienz.com::8624acff-5f26-4007-8709-9c53fd3eb5e8" providerId="AD"/>
      </p:ext>
    </p:extLst>
  </p:cmAuthor>
  <p:cmAuthor id="3" name="Aerika Mittal" initials="AM" lastIdx="17" clrIdx="2">
    <p:extLst>
      <p:ext uri="{19B8F6BF-5375-455C-9EA6-DF929625EA0E}">
        <p15:presenceInfo xmlns:p15="http://schemas.microsoft.com/office/powerpoint/2012/main" userId="S::aemittal@microsoft.com::584fa52d-298f-4cd9-ba4a-05f52a2368cb" providerId="AD"/>
      </p:ext>
    </p:extLst>
  </p:cmAuthor>
  <p:cmAuthor id="4" name="Jamie Helgeson (Tokusaku Inc)" initials="JI" lastIdx="6" clrIdx="3">
    <p:extLst>
      <p:ext uri="{19B8F6BF-5375-455C-9EA6-DF929625EA0E}">
        <p15:presenceInfo xmlns:p15="http://schemas.microsoft.com/office/powerpoint/2012/main" userId="S::v-hjamie@microsoft.com::31a8085c-8951-4f07-a0d0-0b8d3f3e8888" providerId="AD"/>
      </p:ext>
    </p:extLst>
  </p:cmAuthor>
  <p:cmAuthor id="5" name="Maren Fewel" initials="MF" lastIdx="15" clrIdx="4">
    <p:extLst>
      <p:ext uri="{19B8F6BF-5375-455C-9EA6-DF929625EA0E}">
        <p15:presenceInfo xmlns:p15="http://schemas.microsoft.com/office/powerpoint/2012/main" userId="S::Maren@audienz.com::0ba250fd-40c1-4e5d-bc4a-82894808bd80" providerId="AD"/>
      </p:ext>
    </p:extLst>
  </p:cmAuthor>
  <p:cmAuthor id="6" name="Nathan Olson" initials="NO" lastIdx="12" clrIdx="5">
    <p:extLst>
      <p:ext uri="{19B8F6BF-5375-455C-9EA6-DF929625EA0E}">
        <p15:presenceInfo xmlns:p15="http://schemas.microsoft.com/office/powerpoint/2012/main" userId="S::Nathan@audienz.com::8d36235d-0fe1-41a4-a221-e3403ea824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78D4"/>
    <a:srgbClr val="652D90"/>
    <a:srgbClr val="CE588D"/>
    <a:srgbClr val="421D5D"/>
    <a:srgbClr val="F0EDF2"/>
    <a:srgbClr val="FBF2F6"/>
    <a:srgbClr val="F3EFF6"/>
    <a:srgbClr val="CF588E"/>
    <a:srgbClr val="CDCA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9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Arrants" userId="c078d95a-3614-48ee-b91b-3b198957cbb1" providerId="ADAL" clId="{6FF27C8C-28C6-4EEF-B78E-97CCFFAA9B0E}"/>
    <pc:docChg chg="modSld">
      <pc:chgData name="Amy Arrants" userId="c078d95a-3614-48ee-b91b-3b198957cbb1" providerId="ADAL" clId="{6FF27C8C-28C6-4EEF-B78E-97CCFFAA9B0E}" dt="2021-08-16T16:33:01.338" v="14" actId="20577"/>
      <pc:docMkLst>
        <pc:docMk/>
      </pc:docMkLst>
      <pc:sldChg chg="modSp mod">
        <pc:chgData name="Amy Arrants" userId="c078d95a-3614-48ee-b91b-3b198957cbb1" providerId="ADAL" clId="{6FF27C8C-28C6-4EEF-B78E-97CCFFAA9B0E}" dt="2021-08-16T16:33:01.338" v="14" actId="20577"/>
        <pc:sldMkLst>
          <pc:docMk/>
          <pc:sldMk cId="302385034" sldId="273"/>
        </pc:sldMkLst>
        <pc:spChg chg="mod">
          <ac:chgData name="Amy Arrants" userId="c078d95a-3614-48ee-b91b-3b198957cbb1" providerId="ADAL" clId="{6FF27C8C-28C6-4EEF-B78E-97CCFFAA9B0E}" dt="2021-08-16T16:32:45.392" v="8" actId="20577"/>
          <ac:spMkLst>
            <pc:docMk/>
            <pc:sldMk cId="302385034" sldId="273"/>
            <ac:spMk id="113" creationId="{3B2DD480-DBCF-496E-BA9B-25CD61CBE63A}"/>
          </ac:spMkLst>
        </pc:spChg>
        <pc:spChg chg="mod">
          <ac:chgData name="Amy Arrants" userId="c078d95a-3614-48ee-b91b-3b198957cbb1" providerId="ADAL" clId="{6FF27C8C-28C6-4EEF-B78E-97CCFFAA9B0E}" dt="2021-08-16T16:33:01.338" v="14" actId="20577"/>
          <ac:spMkLst>
            <pc:docMk/>
            <pc:sldMk cId="302385034" sldId="273"/>
            <ac:spMk id="118" creationId="{60E01303-D3EC-4B5F-A239-522E55864A34}"/>
          </ac:spMkLst>
        </pc:spChg>
      </pc:sldChg>
    </pc:docChg>
  </pc:docChgLst>
  <pc:docChgLst>
    <pc:chgData name="Amy Arrants" userId="c078d95a-3614-48ee-b91b-3b198957cbb1" providerId="ADAL" clId="{6612D554-EDD3-4752-A9DF-E23DCB1637C3}"/>
    <pc:docChg chg="modSld">
      <pc:chgData name="Amy Arrants" userId="c078d95a-3614-48ee-b91b-3b198957cbb1" providerId="ADAL" clId="{6612D554-EDD3-4752-A9DF-E23DCB1637C3}" dt="2021-09-02T21:00:48.392" v="5" actId="6549"/>
      <pc:docMkLst>
        <pc:docMk/>
      </pc:docMkLst>
      <pc:sldChg chg="modSp mod">
        <pc:chgData name="Amy Arrants" userId="c078d95a-3614-48ee-b91b-3b198957cbb1" providerId="ADAL" clId="{6612D554-EDD3-4752-A9DF-E23DCB1637C3}" dt="2021-09-02T21:00:48.392" v="5" actId="6549"/>
        <pc:sldMkLst>
          <pc:docMk/>
          <pc:sldMk cId="302385034" sldId="273"/>
        </pc:sldMkLst>
        <pc:spChg chg="mod">
          <ac:chgData name="Amy Arrants" userId="c078d95a-3614-48ee-b91b-3b198957cbb1" providerId="ADAL" clId="{6612D554-EDD3-4752-A9DF-E23DCB1637C3}" dt="2021-09-02T21:00:48.392" v="5" actId="6549"/>
          <ac:spMkLst>
            <pc:docMk/>
            <pc:sldMk cId="302385034" sldId="273"/>
            <ac:spMk id="113" creationId="{3B2DD480-DBCF-496E-BA9B-25CD61CBE63A}"/>
          </ac:spMkLst>
        </pc:spChg>
      </pc:sldChg>
    </pc:docChg>
  </pc:docChgLst>
  <pc:docChgLst>
    <pc:chgData name="Nathan Olson" userId="8d36235d-0fe1-41a4-a221-e3403ea824e1" providerId="ADAL" clId="{58E8D934-4FBD-42A8-BB90-2770AB7450FF}"/>
    <pc:docChg chg="undo custSel modSld">
      <pc:chgData name="Nathan Olson" userId="8d36235d-0fe1-41a4-a221-e3403ea824e1" providerId="ADAL" clId="{58E8D934-4FBD-42A8-BB90-2770AB7450FF}" dt="2021-07-09T20:55:27.201" v="65" actId="14100"/>
      <pc:docMkLst>
        <pc:docMk/>
      </pc:docMkLst>
      <pc:sldChg chg="modSp mod">
        <pc:chgData name="Nathan Olson" userId="8d36235d-0fe1-41a4-a221-e3403ea824e1" providerId="ADAL" clId="{58E8D934-4FBD-42A8-BB90-2770AB7450FF}" dt="2021-07-09T20:55:27.201" v="65" actId="14100"/>
        <pc:sldMkLst>
          <pc:docMk/>
          <pc:sldMk cId="1368085333" sldId="271"/>
        </pc:sldMkLst>
        <pc:spChg chg="mod">
          <ac:chgData name="Nathan Olson" userId="8d36235d-0fe1-41a4-a221-e3403ea824e1" providerId="ADAL" clId="{58E8D934-4FBD-42A8-BB90-2770AB7450FF}" dt="2021-07-09T20:53:47.636" v="33" actId="1076"/>
          <ac:spMkLst>
            <pc:docMk/>
            <pc:sldMk cId="1368085333" sldId="271"/>
            <ac:spMk id="31" creationId="{AE0DDDCB-5610-42B0-8482-B0B54922D07C}"/>
          </ac:spMkLst>
        </pc:spChg>
        <pc:spChg chg="mod">
          <ac:chgData name="Nathan Olson" userId="8d36235d-0fe1-41a4-a221-e3403ea824e1" providerId="ADAL" clId="{58E8D934-4FBD-42A8-BB90-2770AB7450FF}" dt="2021-07-09T20:01:24.814" v="5" actId="948"/>
          <ac:spMkLst>
            <pc:docMk/>
            <pc:sldMk cId="1368085333" sldId="271"/>
            <ac:spMk id="32" creationId="{D607F2F3-0E2C-4DD5-B89A-603C4A171018}"/>
          </ac:spMkLst>
        </pc:spChg>
        <pc:spChg chg="mod">
          <ac:chgData name="Nathan Olson" userId="8d36235d-0fe1-41a4-a221-e3403ea824e1" providerId="ADAL" clId="{58E8D934-4FBD-42A8-BB90-2770AB7450FF}" dt="2021-07-09T20:55:25.565" v="60" actId="1076"/>
          <ac:spMkLst>
            <pc:docMk/>
            <pc:sldMk cId="1368085333" sldId="271"/>
            <ac:spMk id="139" creationId="{F2F3D152-C02C-4A00-9933-E41D2D5007AB}"/>
          </ac:spMkLst>
        </pc:spChg>
        <pc:spChg chg="mod">
          <ac:chgData name="Nathan Olson" userId="8d36235d-0fe1-41a4-a221-e3403ea824e1" providerId="ADAL" clId="{58E8D934-4FBD-42A8-BB90-2770AB7450FF}" dt="2021-07-09T20:55:25.966" v="62" actId="1076"/>
          <ac:spMkLst>
            <pc:docMk/>
            <pc:sldMk cId="1368085333" sldId="271"/>
            <ac:spMk id="173" creationId="{D783AE27-B5F8-4028-9B66-63A3483075B2}"/>
          </ac:spMkLst>
        </pc:spChg>
        <pc:spChg chg="mod">
          <ac:chgData name="Nathan Olson" userId="8d36235d-0fe1-41a4-a221-e3403ea824e1" providerId="ADAL" clId="{58E8D934-4FBD-42A8-BB90-2770AB7450FF}" dt="2021-07-09T20:55:26.151" v="63" actId="1076"/>
          <ac:spMkLst>
            <pc:docMk/>
            <pc:sldMk cId="1368085333" sldId="271"/>
            <ac:spMk id="174" creationId="{6CE65DBF-2504-4B17-A1D6-2C04B6C18E7B}"/>
          </ac:spMkLst>
        </pc:spChg>
        <pc:spChg chg="mod">
          <ac:chgData name="Nathan Olson" userId="8d36235d-0fe1-41a4-a221-e3403ea824e1" providerId="ADAL" clId="{58E8D934-4FBD-42A8-BB90-2770AB7450FF}" dt="2021-07-09T20:55:27.201" v="65" actId="14100"/>
          <ac:spMkLst>
            <pc:docMk/>
            <pc:sldMk cId="1368085333" sldId="271"/>
            <ac:spMk id="180" creationId="{C68D83F4-9E54-4023-93DF-42403A2836A8}"/>
          </ac:spMkLst>
        </pc:spChg>
        <pc:spChg chg="mod">
          <ac:chgData name="Nathan Olson" userId="8d36235d-0fe1-41a4-a221-e3403ea824e1" providerId="ADAL" clId="{58E8D934-4FBD-42A8-BB90-2770AB7450FF}" dt="2021-07-09T18:02:47.675" v="4" actId="404"/>
          <ac:spMkLst>
            <pc:docMk/>
            <pc:sldMk cId="1368085333" sldId="271"/>
            <ac:spMk id="452" creationId="{1266367A-4822-433D-938A-BECB4017F42B}"/>
          </ac:spMkLst>
        </pc:spChg>
        <pc:grpChg chg="mod">
          <ac:chgData name="Nathan Olson" userId="8d36235d-0fe1-41a4-a221-e3403ea824e1" providerId="ADAL" clId="{58E8D934-4FBD-42A8-BB90-2770AB7450FF}" dt="2021-07-09T20:55:26.151" v="63" actId="1076"/>
          <ac:grpSpMkLst>
            <pc:docMk/>
            <pc:sldMk cId="1368085333" sldId="271"/>
            <ac:grpSpMk id="166" creationId="{4D26957D-36EF-490D-A157-E7C490E54ED7}"/>
          </ac:grpSpMkLst>
        </pc:grpChg>
        <pc:grpChg chg="mod">
          <ac:chgData name="Nathan Olson" userId="8d36235d-0fe1-41a4-a221-e3403ea824e1" providerId="ADAL" clId="{58E8D934-4FBD-42A8-BB90-2770AB7450FF}" dt="2021-07-09T20:55:25.966" v="62" actId="1076"/>
          <ac:grpSpMkLst>
            <pc:docMk/>
            <pc:sldMk cId="1368085333" sldId="271"/>
            <ac:grpSpMk id="170" creationId="{0E67F7CC-582C-4D76-B2E5-2247ED8B793E}"/>
          </ac:grpSpMkLst>
        </pc:grpChg>
      </pc:sldChg>
      <pc:sldChg chg="addSp delSp modSp mod">
        <pc:chgData name="Nathan Olson" userId="8d36235d-0fe1-41a4-a221-e3403ea824e1" providerId="ADAL" clId="{58E8D934-4FBD-42A8-BB90-2770AB7450FF}" dt="2021-07-09T20:03:00.545" v="23" actId="552"/>
        <pc:sldMkLst>
          <pc:docMk/>
          <pc:sldMk cId="302385034" sldId="273"/>
        </pc:sldMkLst>
        <pc:spChg chg="mod">
          <ac:chgData name="Nathan Olson" userId="8d36235d-0fe1-41a4-a221-e3403ea824e1" providerId="ADAL" clId="{58E8D934-4FBD-42A8-BB90-2770AB7450FF}" dt="2021-07-09T20:03:00.545" v="23" actId="552"/>
          <ac:spMkLst>
            <pc:docMk/>
            <pc:sldMk cId="302385034" sldId="273"/>
            <ac:spMk id="42" creationId="{DA7D348F-59C8-46A9-8732-81C172751567}"/>
          </ac:spMkLst>
        </pc:spChg>
        <pc:spChg chg="del">
          <ac:chgData name="Nathan Olson" userId="8d36235d-0fe1-41a4-a221-e3403ea824e1" providerId="ADAL" clId="{58E8D934-4FBD-42A8-BB90-2770AB7450FF}" dt="2021-07-09T20:02:08.607" v="11" actId="478"/>
          <ac:spMkLst>
            <pc:docMk/>
            <pc:sldMk cId="302385034" sldId="273"/>
            <ac:spMk id="43" creationId="{16A3B666-16A9-4E95-8918-DC47E045E228}"/>
          </ac:spMkLst>
        </pc:spChg>
        <pc:spChg chg="mod">
          <ac:chgData name="Nathan Olson" userId="8d36235d-0fe1-41a4-a221-e3403ea824e1" providerId="ADAL" clId="{58E8D934-4FBD-42A8-BB90-2770AB7450FF}" dt="2021-07-09T20:03:00.545" v="23" actId="552"/>
          <ac:spMkLst>
            <pc:docMk/>
            <pc:sldMk cId="302385034" sldId="273"/>
            <ac:spMk id="83" creationId="{F9CA4B20-4D8E-46DE-9773-0E4EE94BE4C3}"/>
          </ac:spMkLst>
        </pc:spChg>
        <pc:spChg chg="mod">
          <ac:chgData name="Nathan Olson" userId="8d36235d-0fe1-41a4-a221-e3403ea824e1" providerId="ADAL" clId="{58E8D934-4FBD-42A8-BB90-2770AB7450FF}" dt="2021-07-09T20:03:00.545" v="23" actId="552"/>
          <ac:spMkLst>
            <pc:docMk/>
            <pc:sldMk cId="302385034" sldId="273"/>
            <ac:spMk id="112" creationId="{4E201402-C266-4307-BA17-21176D9AF0D1}"/>
          </ac:spMkLst>
        </pc:spChg>
        <pc:spChg chg="mod">
          <ac:chgData name="Nathan Olson" userId="8d36235d-0fe1-41a4-a221-e3403ea824e1" providerId="ADAL" clId="{58E8D934-4FBD-42A8-BB90-2770AB7450FF}" dt="2021-07-09T20:03:00.545" v="23" actId="552"/>
          <ac:spMkLst>
            <pc:docMk/>
            <pc:sldMk cId="302385034" sldId="273"/>
            <ac:spMk id="113" creationId="{3B2DD480-DBCF-496E-BA9B-25CD61CBE63A}"/>
          </ac:spMkLst>
        </pc:spChg>
        <pc:spChg chg="del">
          <ac:chgData name="Nathan Olson" userId="8d36235d-0fe1-41a4-a221-e3403ea824e1" providerId="ADAL" clId="{58E8D934-4FBD-42A8-BB90-2770AB7450FF}" dt="2021-07-09T20:02:17.035" v="14" actId="478"/>
          <ac:spMkLst>
            <pc:docMk/>
            <pc:sldMk cId="302385034" sldId="273"/>
            <ac:spMk id="117" creationId="{571C82D4-9473-4E30-A243-A3B3B2DB9BA1}"/>
          </ac:spMkLst>
        </pc:spChg>
        <pc:spChg chg="mod">
          <ac:chgData name="Nathan Olson" userId="8d36235d-0fe1-41a4-a221-e3403ea824e1" providerId="ADAL" clId="{58E8D934-4FBD-42A8-BB90-2770AB7450FF}" dt="2021-07-09T20:03:00.545" v="23" actId="552"/>
          <ac:spMkLst>
            <pc:docMk/>
            <pc:sldMk cId="302385034" sldId="273"/>
            <ac:spMk id="118" creationId="{60E01303-D3EC-4B5F-A239-522E55864A34}"/>
          </ac:spMkLst>
        </pc:spChg>
        <pc:spChg chg="add mod">
          <ac:chgData name="Nathan Olson" userId="8d36235d-0fe1-41a4-a221-e3403ea824e1" providerId="ADAL" clId="{58E8D934-4FBD-42A8-BB90-2770AB7450FF}" dt="2021-07-09T20:03:00.545" v="23" actId="552"/>
          <ac:spMkLst>
            <pc:docMk/>
            <pc:sldMk cId="302385034" sldId="273"/>
            <ac:spMk id="119" creationId="{7A93BF19-4658-4973-9757-BC06A3080AA3}"/>
          </ac:spMkLst>
        </pc:spChg>
        <pc:spChg chg="add mod">
          <ac:chgData name="Nathan Olson" userId="8d36235d-0fe1-41a4-a221-e3403ea824e1" providerId="ADAL" clId="{58E8D934-4FBD-42A8-BB90-2770AB7450FF}" dt="2021-07-09T20:03:00.545" v="23" actId="552"/>
          <ac:spMkLst>
            <pc:docMk/>
            <pc:sldMk cId="302385034" sldId="273"/>
            <ac:spMk id="120" creationId="{794A913E-5A3C-413E-A84C-3F987BFFDE60}"/>
          </ac:spMkLst>
        </pc:spChg>
        <pc:spChg chg="add mod">
          <ac:chgData name="Nathan Olson" userId="8d36235d-0fe1-41a4-a221-e3403ea824e1" providerId="ADAL" clId="{58E8D934-4FBD-42A8-BB90-2770AB7450FF}" dt="2021-07-09T20:03:00.545" v="23" actId="552"/>
          <ac:spMkLst>
            <pc:docMk/>
            <pc:sldMk cId="302385034" sldId="273"/>
            <ac:spMk id="121" creationId="{D340E2DE-FECF-4326-BB8E-93AFCD83FDA5}"/>
          </ac:spMkLst>
        </pc:spChg>
        <pc:spChg chg="mod">
          <ac:chgData name="Nathan Olson" userId="8d36235d-0fe1-41a4-a221-e3403ea824e1" providerId="ADAL" clId="{58E8D934-4FBD-42A8-BB90-2770AB7450FF}" dt="2021-07-09T20:03:00.545" v="23" actId="552"/>
          <ac:spMkLst>
            <pc:docMk/>
            <pc:sldMk cId="302385034" sldId="273"/>
            <ac:spMk id="123" creationId="{B72A337F-F821-49EC-A399-43623F352ED4}"/>
          </ac:spMkLst>
        </pc:spChg>
        <pc:spChg chg="mod">
          <ac:chgData name="Nathan Olson" userId="8d36235d-0fe1-41a4-a221-e3403ea824e1" providerId="ADAL" clId="{58E8D934-4FBD-42A8-BB90-2770AB7450FF}" dt="2021-07-09T20:03:00.545" v="23" actId="552"/>
          <ac:spMkLst>
            <pc:docMk/>
            <pc:sldMk cId="302385034" sldId="273"/>
            <ac:spMk id="125" creationId="{90C77679-1EF7-4A6D-9CA0-08D25EC5E63F}"/>
          </ac:spMkLst>
        </pc:spChg>
        <pc:spChg chg="mod">
          <ac:chgData name="Nathan Olson" userId="8d36235d-0fe1-41a4-a221-e3403ea824e1" providerId="ADAL" clId="{58E8D934-4FBD-42A8-BB90-2770AB7450FF}" dt="2021-07-09T20:03:00.545" v="23" actId="552"/>
          <ac:spMkLst>
            <pc:docMk/>
            <pc:sldMk cId="302385034" sldId="273"/>
            <ac:spMk id="127" creationId="{9DBEB9C2-8158-4C0E-BA04-001935BE1299}"/>
          </ac:spMkLst>
        </pc:spChg>
        <pc:spChg chg="mod">
          <ac:chgData name="Nathan Olson" userId="8d36235d-0fe1-41a4-a221-e3403ea824e1" providerId="ADAL" clId="{58E8D934-4FBD-42A8-BB90-2770AB7450FF}" dt="2021-07-09T20:03:00.545" v="23" actId="552"/>
          <ac:spMkLst>
            <pc:docMk/>
            <pc:sldMk cId="302385034" sldId="273"/>
            <ac:spMk id="128" creationId="{DE5CB761-35EE-4375-AD63-B366DD774A45}"/>
          </ac:spMkLst>
        </pc:spChg>
        <pc:spChg chg="mod">
          <ac:chgData name="Nathan Olson" userId="8d36235d-0fe1-41a4-a221-e3403ea824e1" providerId="ADAL" clId="{58E8D934-4FBD-42A8-BB90-2770AB7450FF}" dt="2021-07-09T20:03:00.545" v="23" actId="552"/>
          <ac:spMkLst>
            <pc:docMk/>
            <pc:sldMk cId="302385034" sldId="273"/>
            <ac:spMk id="129" creationId="{FF7A9987-3AAE-4AE0-8E7D-2B7241599288}"/>
          </ac:spMkLst>
        </pc:spChg>
        <pc:spChg chg="mod">
          <ac:chgData name="Nathan Olson" userId="8d36235d-0fe1-41a4-a221-e3403ea824e1" providerId="ADAL" clId="{58E8D934-4FBD-42A8-BB90-2770AB7450FF}" dt="2021-07-09T20:03:00.545" v="23" actId="552"/>
          <ac:spMkLst>
            <pc:docMk/>
            <pc:sldMk cId="302385034" sldId="273"/>
            <ac:spMk id="130" creationId="{8E4A711A-13CE-4B7C-8189-267D3208DF56}"/>
          </ac:spMkLst>
        </pc:spChg>
        <pc:spChg chg="mod">
          <ac:chgData name="Nathan Olson" userId="8d36235d-0fe1-41a4-a221-e3403ea824e1" providerId="ADAL" clId="{58E8D934-4FBD-42A8-BB90-2770AB7450FF}" dt="2021-07-09T20:03:00.545" v="23" actId="552"/>
          <ac:spMkLst>
            <pc:docMk/>
            <pc:sldMk cId="302385034" sldId="273"/>
            <ac:spMk id="131" creationId="{F8579F3F-1768-4468-9D64-97DD3BE72617}"/>
          </ac:spMkLst>
        </pc:spChg>
        <pc:spChg chg="mod">
          <ac:chgData name="Nathan Olson" userId="8d36235d-0fe1-41a4-a221-e3403ea824e1" providerId="ADAL" clId="{58E8D934-4FBD-42A8-BB90-2770AB7450FF}" dt="2021-07-09T20:03:00.545" v="23" actId="552"/>
          <ac:spMkLst>
            <pc:docMk/>
            <pc:sldMk cId="302385034" sldId="273"/>
            <ac:spMk id="132" creationId="{7C4940D4-4FD4-45F7-9B9A-2BFA2DE3FED5}"/>
          </ac:spMkLst>
        </pc:spChg>
        <pc:spChg chg="mod">
          <ac:chgData name="Nathan Olson" userId="8d36235d-0fe1-41a4-a221-e3403ea824e1" providerId="ADAL" clId="{58E8D934-4FBD-42A8-BB90-2770AB7450FF}" dt="2021-07-09T20:03:00.545" v="23" actId="552"/>
          <ac:spMkLst>
            <pc:docMk/>
            <pc:sldMk cId="302385034" sldId="273"/>
            <ac:spMk id="133" creationId="{ECD910DF-6443-4CF2-90C2-73DDFDE0F448}"/>
          </ac:spMkLst>
        </pc:spChg>
        <pc:spChg chg="mod">
          <ac:chgData name="Nathan Olson" userId="8d36235d-0fe1-41a4-a221-e3403ea824e1" providerId="ADAL" clId="{58E8D934-4FBD-42A8-BB90-2770AB7450FF}" dt="2021-07-09T20:03:00.545" v="23" actId="552"/>
          <ac:spMkLst>
            <pc:docMk/>
            <pc:sldMk cId="302385034" sldId="273"/>
            <ac:spMk id="135" creationId="{91911602-FE2F-445A-9DE8-F71F1B5762D5}"/>
          </ac:spMkLst>
        </pc:spChg>
        <pc:spChg chg="mod">
          <ac:chgData name="Nathan Olson" userId="8d36235d-0fe1-41a4-a221-e3403ea824e1" providerId="ADAL" clId="{58E8D934-4FBD-42A8-BB90-2770AB7450FF}" dt="2021-07-09T20:03:00.545" v="23" actId="552"/>
          <ac:spMkLst>
            <pc:docMk/>
            <pc:sldMk cId="302385034" sldId="273"/>
            <ac:spMk id="137" creationId="{651377F0-8A01-4172-871A-5754F4ED11E2}"/>
          </ac:spMkLst>
        </pc:spChg>
        <pc:spChg chg="mod">
          <ac:chgData name="Nathan Olson" userId="8d36235d-0fe1-41a4-a221-e3403ea824e1" providerId="ADAL" clId="{58E8D934-4FBD-42A8-BB90-2770AB7450FF}" dt="2021-07-09T20:03:00.545" v="23" actId="552"/>
          <ac:spMkLst>
            <pc:docMk/>
            <pc:sldMk cId="302385034" sldId="273"/>
            <ac:spMk id="139" creationId="{9BAFD224-1DF8-4C4E-9EE1-D97AFA1DB26A}"/>
          </ac:spMkLst>
        </pc:spChg>
        <pc:spChg chg="mod">
          <ac:chgData name="Nathan Olson" userId="8d36235d-0fe1-41a4-a221-e3403ea824e1" providerId="ADAL" clId="{58E8D934-4FBD-42A8-BB90-2770AB7450FF}" dt="2021-07-09T20:03:00.545" v="23" actId="552"/>
          <ac:spMkLst>
            <pc:docMk/>
            <pc:sldMk cId="302385034" sldId="273"/>
            <ac:spMk id="140" creationId="{2A7F91C4-3883-4071-964D-B9BA51806E05}"/>
          </ac:spMkLst>
        </pc:spChg>
        <pc:spChg chg="mod">
          <ac:chgData name="Nathan Olson" userId="8d36235d-0fe1-41a4-a221-e3403ea824e1" providerId="ADAL" clId="{58E8D934-4FBD-42A8-BB90-2770AB7450FF}" dt="2021-07-09T20:03:00.545" v="23" actId="552"/>
          <ac:spMkLst>
            <pc:docMk/>
            <pc:sldMk cId="302385034" sldId="273"/>
            <ac:spMk id="141" creationId="{FD86035C-648E-4EF2-9E38-8B05413B1846}"/>
          </ac:spMkLst>
        </pc:spChg>
        <pc:spChg chg="mod">
          <ac:chgData name="Nathan Olson" userId="8d36235d-0fe1-41a4-a221-e3403ea824e1" providerId="ADAL" clId="{58E8D934-4FBD-42A8-BB90-2770AB7450FF}" dt="2021-07-09T20:03:00.545" v="23" actId="552"/>
          <ac:spMkLst>
            <pc:docMk/>
            <pc:sldMk cId="302385034" sldId="273"/>
            <ac:spMk id="142" creationId="{28769BC3-BC65-44C7-B42B-4308E5A08B7D}"/>
          </ac:spMkLst>
        </pc:spChg>
        <pc:spChg chg="mod">
          <ac:chgData name="Nathan Olson" userId="8d36235d-0fe1-41a4-a221-e3403ea824e1" providerId="ADAL" clId="{58E8D934-4FBD-42A8-BB90-2770AB7450FF}" dt="2021-07-09T20:03:00.545" v="23" actId="552"/>
          <ac:spMkLst>
            <pc:docMk/>
            <pc:sldMk cId="302385034" sldId="273"/>
            <ac:spMk id="143" creationId="{DFAD1496-C8F0-4410-884A-19E54BDF7841}"/>
          </ac:spMkLst>
        </pc:spChg>
        <pc:spChg chg="mod">
          <ac:chgData name="Nathan Olson" userId="8d36235d-0fe1-41a4-a221-e3403ea824e1" providerId="ADAL" clId="{58E8D934-4FBD-42A8-BB90-2770AB7450FF}" dt="2021-07-09T20:03:00.545" v="23" actId="552"/>
          <ac:spMkLst>
            <pc:docMk/>
            <pc:sldMk cId="302385034" sldId="273"/>
            <ac:spMk id="144" creationId="{D5474454-C9D1-4922-BB2F-DF54D496A6D9}"/>
          </ac:spMkLst>
        </pc:spChg>
        <pc:spChg chg="mod">
          <ac:chgData name="Nathan Olson" userId="8d36235d-0fe1-41a4-a221-e3403ea824e1" providerId="ADAL" clId="{58E8D934-4FBD-42A8-BB90-2770AB7450FF}" dt="2021-07-09T20:03:00.545" v="23" actId="552"/>
          <ac:spMkLst>
            <pc:docMk/>
            <pc:sldMk cId="302385034" sldId="273"/>
            <ac:spMk id="145" creationId="{6BE6C6E1-0364-4A3C-87B0-A43A059E8601}"/>
          </ac:spMkLst>
        </pc:spChg>
        <pc:spChg chg="mod">
          <ac:chgData name="Nathan Olson" userId="8d36235d-0fe1-41a4-a221-e3403ea824e1" providerId="ADAL" clId="{58E8D934-4FBD-42A8-BB90-2770AB7450FF}" dt="2021-07-09T20:03:00.545" v="23" actId="552"/>
          <ac:spMkLst>
            <pc:docMk/>
            <pc:sldMk cId="302385034" sldId="273"/>
            <ac:spMk id="146" creationId="{17830BC3-9015-43A4-AEBA-5314E6EB7A28}"/>
          </ac:spMkLst>
        </pc:spChg>
        <pc:spChg chg="mod">
          <ac:chgData name="Nathan Olson" userId="8d36235d-0fe1-41a4-a221-e3403ea824e1" providerId="ADAL" clId="{58E8D934-4FBD-42A8-BB90-2770AB7450FF}" dt="2021-07-09T20:03:00.545" v="23" actId="552"/>
          <ac:spMkLst>
            <pc:docMk/>
            <pc:sldMk cId="302385034" sldId="273"/>
            <ac:spMk id="147" creationId="{1EA60880-4199-40B8-9FF2-431137DDFFAA}"/>
          </ac:spMkLst>
        </pc:spChg>
        <pc:spChg chg="mod">
          <ac:chgData name="Nathan Olson" userId="8d36235d-0fe1-41a4-a221-e3403ea824e1" providerId="ADAL" clId="{58E8D934-4FBD-42A8-BB90-2770AB7450FF}" dt="2021-07-09T20:03:00.545" v="23" actId="552"/>
          <ac:spMkLst>
            <pc:docMk/>
            <pc:sldMk cId="302385034" sldId="273"/>
            <ac:spMk id="149" creationId="{F82C9D56-A11A-4446-B5E2-8E5B6C3BC83F}"/>
          </ac:spMkLst>
        </pc:spChg>
        <pc:spChg chg="mod">
          <ac:chgData name="Nathan Olson" userId="8d36235d-0fe1-41a4-a221-e3403ea824e1" providerId="ADAL" clId="{58E8D934-4FBD-42A8-BB90-2770AB7450FF}" dt="2021-07-09T20:03:00.545" v="23" actId="552"/>
          <ac:spMkLst>
            <pc:docMk/>
            <pc:sldMk cId="302385034" sldId="273"/>
            <ac:spMk id="151" creationId="{33E66354-76FD-4515-B61D-4826C5C23ACF}"/>
          </ac:spMkLst>
        </pc:spChg>
        <pc:spChg chg="mod">
          <ac:chgData name="Nathan Olson" userId="8d36235d-0fe1-41a4-a221-e3403ea824e1" providerId="ADAL" clId="{58E8D934-4FBD-42A8-BB90-2770AB7450FF}" dt="2021-07-09T20:03:00.545" v="23" actId="552"/>
          <ac:spMkLst>
            <pc:docMk/>
            <pc:sldMk cId="302385034" sldId="273"/>
            <ac:spMk id="153" creationId="{19001430-4732-4360-B4A8-19FDFDEF753A}"/>
          </ac:spMkLst>
        </pc:spChg>
        <pc:spChg chg="mod">
          <ac:chgData name="Nathan Olson" userId="8d36235d-0fe1-41a4-a221-e3403ea824e1" providerId="ADAL" clId="{58E8D934-4FBD-42A8-BB90-2770AB7450FF}" dt="2021-07-09T20:03:00.545" v="23" actId="552"/>
          <ac:spMkLst>
            <pc:docMk/>
            <pc:sldMk cId="302385034" sldId="273"/>
            <ac:spMk id="154" creationId="{9E9C4CF4-36CF-4FA7-8595-99EC9AE6C539}"/>
          </ac:spMkLst>
        </pc:spChg>
        <pc:spChg chg="mod">
          <ac:chgData name="Nathan Olson" userId="8d36235d-0fe1-41a4-a221-e3403ea824e1" providerId="ADAL" clId="{58E8D934-4FBD-42A8-BB90-2770AB7450FF}" dt="2021-07-09T20:03:00.545" v="23" actId="552"/>
          <ac:spMkLst>
            <pc:docMk/>
            <pc:sldMk cId="302385034" sldId="273"/>
            <ac:spMk id="155" creationId="{2BB2F806-C114-4834-8D07-7CDCA081A292}"/>
          </ac:spMkLst>
        </pc:spChg>
        <pc:spChg chg="mod">
          <ac:chgData name="Nathan Olson" userId="8d36235d-0fe1-41a4-a221-e3403ea824e1" providerId="ADAL" clId="{58E8D934-4FBD-42A8-BB90-2770AB7450FF}" dt="2021-07-09T20:03:00.545" v="23" actId="552"/>
          <ac:spMkLst>
            <pc:docMk/>
            <pc:sldMk cId="302385034" sldId="273"/>
            <ac:spMk id="156" creationId="{AB955F83-4250-4D8B-9E5D-A98CC02C6C98}"/>
          </ac:spMkLst>
        </pc:spChg>
        <pc:spChg chg="mod">
          <ac:chgData name="Nathan Olson" userId="8d36235d-0fe1-41a4-a221-e3403ea824e1" providerId="ADAL" clId="{58E8D934-4FBD-42A8-BB90-2770AB7450FF}" dt="2021-07-09T20:03:00.545" v="23" actId="552"/>
          <ac:spMkLst>
            <pc:docMk/>
            <pc:sldMk cId="302385034" sldId="273"/>
            <ac:spMk id="157" creationId="{0F55C0BE-C388-4450-9AB2-A1BA6EE6BB5D}"/>
          </ac:spMkLst>
        </pc:spChg>
        <pc:spChg chg="mod">
          <ac:chgData name="Nathan Olson" userId="8d36235d-0fe1-41a4-a221-e3403ea824e1" providerId="ADAL" clId="{58E8D934-4FBD-42A8-BB90-2770AB7450FF}" dt="2021-07-09T20:03:00.545" v="23" actId="552"/>
          <ac:spMkLst>
            <pc:docMk/>
            <pc:sldMk cId="302385034" sldId="273"/>
            <ac:spMk id="158" creationId="{69B67625-1F1C-4F1B-9364-9B863A5F2F01}"/>
          </ac:spMkLst>
        </pc:spChg>
        <pc:spChg chg="mod">
          <ac:chgData name="Nathan Olson" userId="8d36235d-0fe1-41a4-a221-e3403ea824e1" providerId="ADAL" clId="{58E8D934-4FBD-42A8-BB90-2770AB7450FF}" dt="2021-07-09T20:03:00.545" v="23" actId="552"/>
          <ac:spMkLst>
            <pc:docMk/>
            <pc:sldMk cId="302385034" sldId="273"/>
            <ac:spMk id="159" creationId="{EC49DB22-2F8E-4600-B8E0-1C365DF9F584}"/>
          </ac:spMkLst>
        </pc:spChg>
        <pc:spChg chg="mod">
          <ac:chgData name="Nathan Olson" userId="8d36235d-0fe1-41a4-a221-e3403ea824e1" providerId="ADAL" clId="{58E8D934-4FBD-42A8-BB90-2770AB7450FF}" dt="2021-07-09T20:03:00.545" v="23" actId="552"/>
          <ac:spMkLst>
            <pc:docMk/>
            <pc:sldMk cId="302385034" sldId="273"/>
            <ac:spMk id="160" creationId="{03C8F8A0-DDE3-40EB-8E9A-501A4F7EECE1}"/>
          </ac:spMkLst>
        </pc:spChg>
        <pc:spChg chg="mod">
          <ac:chgData name="Nathan Olson" userId="8d36235d-0fe1-41a4-a221-e3403ea824e1" providerId="ADAL" clId="{58E8D934-4FBD-42A8-BB90-2770AB7450FF}" dt="2021-07-09T20:03:00.545" v="23" actId="552"/>
          <ac:spMkLst>
            <pc:docMk/>
            <pc:sldMk cId="302385034" sldId="273"/>
            <ac:spMk id="161" creationId="{DC9F4EBE-CB12-43F0-A0DC-2F7336EF05CE}"/>
          </ac:spMkLst>
        </pc:spChg>
        <pc:spChg chg="mod">
          <ac:chgData name="Nathan Olson" userId="8d36235d-0fe1-41a4-a221-e3403ea824e1" providerId="ADAL" clId="{58E8D934-4FBD-42A8-BB90-2770AB7450FF}" dt="2021-07-09T20:03:00.545" v="23" actId="552"/>
          <ac:spMkLst>
            <pc:docMk/>
            <pc:sldMk cId="302385034" sldId="273"/>
            <ac:spMk id="162" creationId="{9A48B978-81AB-408D-B6B4-7F9EF5319969}"/>
          </ac:spMkLst>
        </pc:spChg>
        <pc:spChg chg="mod">
          <ac:chgData name="Nathan Olson" userId="8d36235d-0fe1-41a4-a221-e3403ea824e1" providerId="ADAL" clId="{58E8D934-4FBD-42A8-BB90-2770AB7450FF}" dt="2021-07-09T20:03:00.545" v="23" actId="552"/>
          <ac:spMkLst>
            <pc:docMk/>
            <pc:sldMk cId="302385034" sldId="273"/>
            <ac:spMk id="163" creationId="{0DA5713C-C77E-47D3-84D7-6F07690834E3}"/>
          </ac:spMkLst>
        </pc:spChg>
        <pc:spChg chg="mod">
          <ac:chgData name="Nathan Olson" userId="8d36235d-0fe1-41a4-a221-e3403ea824e1" providerId="ADAL" clId="{58E8D934-4FBD-42A8-BB90-2770AB7450FF}" dt="2021-07-09T20:03:00.545" v="23" actId="552"/>
          <ac:spMkLst>
            <pc:docMk/>
            <pc:sldMk cId="302385034" sldId="273"/>
            <ac:spMk id="164" creationId="{AB386E95-91D9-4C98-A0AF-7FD697218015}"/>
          </ac:spMkLst>
        </pc:spChg>
        <pc:spChg chg="mod">
          <ac:chgData name="Nathan Olson" userId="8d36235d-0fe1-41a4-a221-e3403ea824e1" providerId="ADAL" clId="{58E8D934-4FBD-42A8-BB90-2770AB7450FF}" dt="2021-07-09T20:03:00.545" v="23" actId="552"/>
          <ac:spMkLst>
            <pc:docMk/>
            <pc:sldMk cId="302385034" sldId="273"/>
            <ac:spMk id="165" creationId="{7592AF70-F308-43E6-AB80-24BFD03BDE7B}"/>
          </ac:spMkLst>
        </pc:spChg>
        <pc:spChg chg="mod">
          <ac:chgData name="Nathan Olson" userId="8d36235d-0fe1-41a4-a221-e3403ea824e1" providerId="ADAL" clId="{58E8D934-4FBD-42A8-BB90-2770AB7450FF}" dt="2021-07-09T20:03:00.545" v="23" actId="552"/>
          <ac:spMkLst>
            <pc:docMk/>
            <pc:sldMk cId="302385034" sldId="273"/>
            <ac:spMk id="166" creationId="{C0640834-7F35-4B0D-96FF-0CB623D45F55}"/>
          </ac:spMkLst>
        </pc:spChg>
        <pc:spChg chg="mod">
          <ac:chgData name="Nathan Olson" userId="8d36235d-0fe1-41a4-a221-e3403ea824e1" providerId="ADAL" clId="{58E8D934-4FBD-42A8-BB90-2770AB7450FF}" dt="2021-07-09T20:03:00.545" v="23" actId="552"/>
          <ac:spMkLst>
            <pc:docMk/>
            <pc:sldMk cId="302385034" sldId="273"/>
            <ac:spMk id="167" creationId="{FA43C07E-4CAD-4F0B-AD05-60490D42E0D8}"/>
          </ac:spMkLst>
        </pc:spChg>
        <pc:spChg chg="mod">
          <ac:chgData name="Nathan Olson" userId="8d36235d-0fe1-41a4-a221-e3403ea824e1" providerId="ADAL" clId="{58E8D934-4FBD-42A8-BB90-2770AB7450FF}" dt="2021-07-09T20:03:00.545" v="23" actId="552"/>
          <ac:spMkLst>
            <pc:docMk/>
            <pc:sldMk cId="302385034" sldId="273"/>
            <ac:spMk id="168" creationId="{9529F69D-1FC6-4427-BE16-17C993091A61}"/>
          </ac:spMkLst>
        </pc:spChg>
        <pc:spChg chg="mod">
          <ac:chgData name="Nathan Olson" userId="8d36235d-0fe1-41a4-a221-e3403ea824e1" providerId="ADAL" clId="{58E8D934-4FBD-42A8-BB90-2770AB7450FF}" dt="2021-07-09T20:03:00.545" v="23" actId="552"/>
          <ac:spMkLst>
            <pc:docMk/>
            <pc:sldMk cId="302385034" sldId="273"/>
            <ac:spMk id="169" creationId="{775E911B-3DB0-4ACF-9487-3E210F2C46AE}"/>
          </ac:spMkLst>
        </pc:spChg>
        <pc:spChg chg="mod">
          <ac:chgData name="Nathan Olson" userId="8d36235d-0fe1-41a4-a221-e3403ea824e1" providerId="ADAL" clId="{58E8D934-4FBD-42A8-BB90-2770AB7450FF}" dt="2021-07-09T20:03:00.545" v="23" actId="552"/>
          <ac:spMkLst>
            <pc:docMk/>
            <pc:sldMk cId="302385034" sldId="273"/>
            <ac:spMk id="170" creationId="{15AA2B9D-0508-4B68-9CBB-030946B21E65}"/>
          </ac:spMkLst>
        </pc:spChg>
        <pc:spChg chg="mod">
          <ac:chgData name="Nathan Olson" userId="8d36235d-0fe1-41a4-a221-e3403ea824e1" providerId="ADAL" clId="{58E8D934-4FBD-42A8-BB90-2770AB7450FF}" dt="2021-07-09T20:03:00.545" v="23" actId="552"/>
          <ac:spMkLst>
            <pc:docMk/>
            <pc:sldMk cId="302385034" sldId="273"/>
            <ac:spMk id="171" creationId="{A7194051-96FF-4124-933B-4CB168C9D206}"/>
          </ac:spMkLst>
        </pc:spChg>
        <pc:spChg chg="mod">
          <ac:chgData name="Nathan Olson" userId="8d36235d-0fe1-41a4-a221-e3403ea824e1" providerId="ADAL" clId="{58E8D934-4FBD-42A8-BB90-2770AB7450FF}" dt="2021-07-09T20:03:00.545" v="23" actId="552"/>
          <ac:spMkLst>
            <pc:docMk/>
            <pc:sldMk cId="302385034" sldId="273"/>
            <ac:spMk id="172" creationId="{7A0C74D8-E6E8-474D-BCD9-5CA46DD23722}"/>
          </ac:spMkLst>
        </pc:spChg>
        <pc:spChg chg="mod">
          <ac:chgData name="Nathan Olson" userId="8d36235d-0fe1-41a4-a221-e3403ea824e1" providerId="ADAL" clId="{58E8D934-4FBD-42A8-BB90-2770AB7450FF}" dt="2021-07-09T20:03:00.545" v="23" actId="552"/>
          <ac:spMkLst>
            <pc:docMk/>
            <pc:sldMk cId="302385034" sldId="273"/>
            <ac:spMk id="173" creationId="{A84676CC-0823-493C-B3E8-4ACD98341845}"/>
          </ac:spMkLst>
        </pc:spChg>
        <pc:spChg chg="mod">
          <ac:chgData name="Nathan Olson" userId="8d36235d-0fe1-41a4-a221-e3403ea824e1" providerId="ADAL" clId="{58E8D934-4FBD-42A8-BB90-2770AB7450FF}" dt="2021-07-09T20:03:00.545" v="23" actId="552"/>
          <ac:spMkLst>
            <pc:docMk/>
            <pc:sldMk cId="302385034" sldId="273"/>
            <ac:spMk id="174" creationId="{DD19CCC4-B810-42BC-940E-6C700C2C39F7}"/>
          </ac:spMkLst>
        </pc:spChg>
        <pc:spChg chg="mod">
          <ac:chgData name="Nathan Olson" userId="8d36235d-0fe1-41a4-a221-e3403ea824e1" providerId="ADAL" clId="{58E8D934-4FBD-42A8-BB90-2770AB7450FF}" dt="2021-07-09T20:03:00.545" v="23" actId="552"/>
          <ac:spMkLst>
            <pc:docMk/>
            <pc:sldMk cId="302385034" sldId="273"/>
            <ac:spMk id="175" creationId="{733564E8-D62A-4A8C-8104-5A434381B5F4}"/>
          </ac:spMkLst>
        </pc:spChg>
        <pc:grpChg chg="add mod">
          <ac:chgData name="Nathan Olson" userId="8d36235d-0fe1-41a4-a221-e3403ea824e1" providerId="ADAL" clId="{58E8D934-4FBD-42A8-BB90-2770AB7450FF}" dt="2021-07-09T20:03:00.545" v="23" actId="552"/>
          <ac:grpSpMkLst>
            <pc:docMk/>
            <pc:sldMk cId="302385034" sldId="273"/>
            <ac:grpSpMk id="2" creationId="{50F13469-9EBE-47B8-8B44-B74B1F58B286}"/>
          </ac:grpSpMkLst>
        </pc:grpChg>
        <pc:grpChg chg="del">
          <ac:chgData name="Nathan Olson" userId="8d36235d-0fe1-41a4-a221-e3403ea824e1" providerId="ADAL" clId="{58E8D934-4FBD-42A8-BB90-2770AB7450FF}" dt="2021-07-08T18:56:32.634" v="0" actId="478"/>
          <ac:grpSpMkLst>
            <pc:docMk/>
            <pc:sldMk cId="302385034" sldId="273"/>
            <ac:grpSpMk id="3" creationId="{7F9CA3A1-2E96-4DF7-A105-4EEA92F95841}"/>
          </ac:grpSpMkLst>
        </pc:grpChg>
        <pc:grpChg chg="add mod">
          <ac:chgData name="Nathan Olson" userId="8d36235d-0fe1-41a4-a221-e3403ea824e1" providerId="ADAL" clId="{58E8D934-4FBD-42A8-BB90-2770AB7450FF}" dt="2021-07-09T20:03:00.545" v="23" actId="552"/>
          <ac:grpSpMkLst>
            <pc:docMk/>
            <pc:sldMk cId="302385034" sldId="273"/>
            <ac:grpSpMk id="122" creationId="{E9136F7C-D12C-4E3C-B8F6-C7DDF8F5670B}"/>
          </ac:grpSpMkLst>
        </pc:grpChg>
        <pc:grpChg chg="mod">
          <ac:chgData name="Nathan Olson" userId="8d36235d-0fe1-41a4-a221-e3403ea824e1" providerId="ADAL" clId="{58E8D934-4FBD-42A8-BB90-2770AB7450FF}" dt="2021-07-09T20:03:00.545" v="23" actId="552"/>
          <ac:grpSpMkLst>
            <pc:docMk/>
            <pc:sldMk cId="302385034" sldId="273"/>
            <ac:grpSpMk id="124" creationId="{2700A5CB-6EDB-4E58-BAC9-1BF209D171BA}"/>
          </ac:grpSpMkLst>
        </pc:grpChg>
        <pc:grpChg chg="mod">
          <ac:chgData name="Nathan Olson" userId="8d36235d-0fe1-41a4-a221-e3403ea824e1" providerId="ADAL" clId="{58E8D934-4FBD-42A8-BB90-2770AB7450FF}" dt="2021-07-09T20:03:00.545" v="23" actId="552"/>
          <ac:grpSpMkLst>
            <pc:docMk/>
            <pc:sldMk cId="302385034" sldId="273"/>
            <ac:grpSpMk id="126" creationId="{639B7CCF-F913-467E-A6FC-31EF4A4959B7}"/>
          </ac:grpSpMkLst>
        </pc:grpChg>
        <pc:grpChg chg="add mod">
          <ac:chgData name="Nathan Olson" userId="8d36235d-0fe1-41a4-a221-e3403ea824e1" providerId="ADAL" clId="{58E8D934-4FBD-42A8-BB90-2770AB7450FF}" dt="2021-07-09T20:03:00.545" v="23" actId="552"/>
          <ac:grpSpMkLst>
            <pc:docMk/>
            <pc:sldMk cId="302385034" sldId="273"/>
            <ac:grpSpMk id="134" creationId="{B47F1028-9984-4969-84F4-4BF2A4832FE3}"/>
          </ac:grpSpMkLst>
        </pc:grpChg>
        <pc:grpChg chg="mod">
          <ac:chgData name="Nathan Olson" userId="8d36235d-0fe1-41a4-a221-e3403ea824e1" providerId="ADAL" clId="{58E8D934-4FBD-42A8-BB90-2770AB7450FF}" dt="2021-07-09T20:03:00.545" v="23" actId="552"/>
          <ac:grpSpMkLst>
            <pc:docMk/>
            <pc:sldMk cId="302385034" sldId="273"/>
            <ac:grpSpMk id="136" creationId="{15C57D89-EEEB-4E07-8E50-EA5CEFA31043}"/>
          </ac:grpSpMkLst>
        </pc:grpChg>
        <pc:grpChg chg="mod">
          <ac:chgData name="Nathan Olson" userId="8d36235d-0fe1-41a4-a221-e3403ea824e1" providerId="ADAL" clId="{58E8D934-4FBD-42A8-BB90-2770AB7450FF}" dt="2021-07-09T20:03:00.545" v="23" actId="552"/>
          <ac:grpSpMkLst>
            <pc:docMk/>
            <pc:sldMk cId="302385034" sldId="273"/>
            <ac:grpSpMk id="138" creationId="{1B3E0F55-126A-434B-A467-1314253CA6C5}"/>
          </ac:grpSpMkLst>
        </pc:grpChg>
        <pc:grpChg chg="add mod">
          <ac:chgData name="Nathan Olson" userId="8d36235d-0fe1-41a4-a221-e3403ea824e1" providerId="ADAL" clId="{58E8D934-4FBD-42A8-BB90-2770AB7450FF}" dt="2021-07-09T20:03:00.545" v="23" actId="552"/>
          <ac:grpSpMkLst>
            <pc:docMk/>
            <pc:sldMk cId="302385034" sldId="273"/>
            <ac:grpSpMk id="148" creationId="{62322A91-C97C-4B24-99A6-41F4356344B2}"/>
          </ac:grpSpMkLst>
        </pc:grpChg>
        <pc:grpChg chg="mod">
          <ac:chgData name="Nathan Olson" userId="8d36235d-0fe1-41a4-a221-e3403ea824e1" providerId="ADAL" clId="{58E8D934-4FBD-42A8-BB90-2770AB7450FF}" dt="2021-07-09T20:03:00.545" v="23" actId="552"/>
          <ac:grpSpMkLst>
            <pc:docMk/>
            <pc:sldMk cId="302385034" sldId="273"/>
            <ac:grpSpMk id="150" creationId="{29C3CCC8-F403-4A84-B264-2B89F27535C8}"/>
          </ac:grpSpMkLst>
        </pc:grpChg>
        <pc:grpChg chg="mod">
          <ac:chgData name="Nathan Olson" userId="8d36235d-0fe1-41a4-a221-e3403ea824e1" providerId="ADAL" clId="{58E8D934-4FBD-42A8-BB90-2770AB7450FF}" dt="2021-07-09T20:03:00.545" v="23" actId="552"/>
          <ac:grpSpMkLst>
            <pc:docMk/>
            <pc:sldMk cId="302385034" sldId="273"/>
            <ac:grpSpMk id="152" creationId="{199B5A2C-D5B4-4844-9F6F-A611DAFB8C00}"/>
          </ac:grpSpMkLst>
        </pc:grpChg>
        <pc:picChg chg="mod">
          <ac:chgData name="Nathan Olson" userId="8d36235d-0fe1-41a4-a221-e3403ea824e1" providerId="ADAL" clId="{58E8D934-4FBD-42A8-BB90-2770AB7450FF}" dt="2021-07-09T20:03:00.545" v="23" actId="552"/>
          <ac:picMkLst>
            <pc:docMk/>
            <pc:sldMk cId="302385034" sldId="273"/>
            <ac:picMk id="77" creationId="{DBC2C8EB-CB7C-4B55-9ABB-44645B32AF2C}"/>
          </ac:picMkLst>
        </pc:picChg>
      </pc:sldChg>
    </pc:docChg>
  </pc:docChgLst>
  <pc:docChgLst>
    <pc:chgData name="Brandee Parge" userId="716b5d5d-7db4-4b48-a9f4-512f455ed279" providerId="ADAL" clId="{DE43D22E-1948-413E-B164-ED40A71F6050}"/>
    <pc:docChg chg="undo custSel modSld">
      <pc:chgData name="Brandee Parge" userId="716b5d5d-7db4-4b48-a9f4-512f455ed279" providerId="ADAL" clId="{DE43D22E-1948-413E-B164-ED40A71F6050}" dt="2021-07-09T06:20:22.014" v="4" actId="108"/>
      <pc:docMkLst>
        <pc:docMk/>
      </pc:docMkLst>
      <pc:sldChg chg="modSp mod">
        <pc:chgData name="Brandee Parge" userId="716b5d5d-7db4-4b48-a9f4-512f455ed279" providerId="ADAL" clId="{DE43D22E-1948-413E-B164-ED40A71F6050}" dt="2021-07-09T06:20:22.014" v="4" actId="108"/>
        <pc:sldMkLst>
          <pc:docMk/>
          <pc:sldMk cId="1368085333" sldId="271"/>
        </pc:sldMkLst>
        <pc:spChg chg="mod">
          <ac:chgData name="Brandee Parge" userId="716b5d5d-7db4-4b48-a9f4-512f455ed279" providerId="ADAL" clId="{DE43D22E-1948-413E-B164-ED40A71F6050}" dt="2021-07-09T06:20:22.014" v="4" actId="108"/>
          <ac:spMkLst>
            <pc:docMk/>
            <pc:sldMk cId="1368085333" sldId="271"/>
            <ac:spMk id="139" creationId="{F2F3D152-C02C-4A00-9933-E41D2D5007AB}"/>
          </ac:spMkLst>
        </pc:spChg>
        <pc:spChg chg="mod">
          <ac:chgData name="Brandee Parge" userId="716b5d5d-7db4-4b48-a9f4-512f455ed279" providerId="ADAL" clId="{DE43D22E-1948-413E-B164-ED40A71F6050}" dt="2021-07-09T06:17:59.534" v="3" actId="255"/>
          <ac:spMkLst>
            <pc:docMk/>
            <pc:sldMk cId="1368085333" sldId="271"/>
            <ac:spMk id="452" creationId="{1266367A-4822-433D-938A-BECB4017F42B}"/>
          </ac:spMkLst>
        </pc:spChg>
      </pc:sldChg>
    </pc:docChg>
  </pc:docChgLst>
  <pc:docChgLst>
    <pc:chgData name="Steph Ramsey" userId="8624acff-5f26-4007-8709-9c53fd3eb5e8" providerId="ADAL" clId="{28D5CC18-96CD-47F2-93E1-C3938C4B9529}"/>
    <pc:docChg chg="modSld">
      <pc:chgData name="Steph Ramsey" userId="8624acff-5f26-4007-8709-9c53fd3eb5e8" providerId="ADAL" clId="{28D5CC18-96CD-47F2-93E1-C3938C4B9529}" dt="2021-07-08T23:57:42.617" v="0" actId="27107"/>
      <pc:docMkLst>
        <pc:docMk/>
      </pc:docMkLst>
      <pc:sldChg chg="modSp mod">
        <pc:chgData name="Steph Ramsey" userId="8624acff-5f26-4007-8709-9c53fd3eb5e8" providerId="ADAL" clId="{28D5CC18-96CD-47F2-93E1-C3938C4B9529}" dt="2021-07-08T23:57:42.617" v="0" actId="27107"/>
        <pc:sldMkLst>
          <pc:docMk/>
          <pc:sldMk cId="302385034" sldId="273"/>
        </pc:sldMkLst>
        <pc:spChg chg="mod">
          <ac:chgData name="Steph Ramsey" userId="8624acff-5f26-4007-8709-9c53fd3eb5e8" providerId="ADAL" clId="{28D5CC18-96CD-47F2-93E1-C3938C4B9529}" dt="2021-07-08T23:57:42.617" v="0" actId="27107"/>
          <ac:spMkLst>
            <pc:docMk/>
            <pc:sldMk cId="302385034" sldId="273"/>
            <ac:spMk id="83" creationId="{F9CA4B20-4D8E-46DE-9773-0E4EE94BE4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A1FBD-EE47-4CC9-83E1-42D8A009C6DB}" type="datetimeFigureOut">
              <a:rPr lang="en-US" smtClean="0"/>
              <a:t>10/28/2021</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C37CE-E939-4CA6-800B-5D6482883539}" type="slidenum">
              <a:rPr lang="en-US" smtClean="0"/>
              <a:t>‹#›</a:t>
            </a:fld>
            <a:endParaRPr lang="en-US"/>
          </a:p>
        </p:txBody>
      </p:sp>
    </p:spTree>
    <p:extLst>
      <p:ext uri="{BB962C8B-B14F-4D97-AF65-F5344CB8AC3E}">
        <p14:creationId xmlns:p14="http://schemas.microsoft.com/office/powerpoint/2010/main" val="325599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C37CE-E939-4CA6-800B-5D6482883539}" type="slidenum">
              <a:rPr lang="en-US" smtClean="0"/>
              <a:t>1</a:t>
            </a:fld>
            <a:endParaRPr lang="en-US"/>
          </a:p>
        </p:txBody>
      </p:sp>
    </p:spTree>
    <p:extLst>
      <p:ext uri="{BB962C8B-B14F-4D97-AF65-F5344CB8AC3E}">
        <p14:creationId xmlns:p14="http://schemas.microsoft.com/office/powerpoint/2010/main" val="264843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C37CE-E939-4CA6-800B-5D6482883539}" type="slidenum">
              <a:rPr lang="en-US" smtClean="0"/>
              <a:t>2</a:t>
            </a:fld>
            <a:endParaRPr lang="en-US"/>
          </a:p>
        </p:txBody>
      </p:sp>
    </p:spTree>
    <p:extLst>
      <p:ext uri="{BB962C8B-B14F-4D97-AF65-F5344CB8AC3E}">
        <p14:creationId xmlns:p14="http://schemas.microsoft.com/office/powerpoint/2010/main" val="147777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18194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 y="304800"/>
            <a:ext cx="7238999" cy="63288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6701" y="1066800"/>
            <a:ext cx="7238998" cy="868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149272"/>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F26B43"/>
          </p15:clr>
        </p15:guide>
        <p15:guide id="2" pos="168" userDrawn="1">
          <p15:clr>
            <a:srgbClr val="F26B43"/>
          </p15:clr>
        </p15:guide>
        <p15:guide id="3" pos="4728" userDrawn="1">
          <p15:clr>
            <a:srgbClr val="F26B43"/>
          </p15:clr>
        </p15:guide>
        <p15:guide id="4" orient="horz" pos="614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hyperlink" Target="https://customers.microsoft.com/en-us/story/778746-walgreens-retailers-azure-analytics" TargetMode="External"/><Relationship Id="rId4" Type="http://schemas.openxmlformats.org/officeDocument/2006/relationships/hyperlink" Target="https://customers.microsoft.com/en-us/story/816179-carhartt-retailers-az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708AD60D-5666-403E-8394-D1506C4F1199}"/>
              </a:ext>
            </a:extLst>
          </p:cNvPr>
          <p:cNvSpPr/>
          <p:nvPr/>
        </p:nvSpPr>
        <p:spPr bwMode="auto">
          <a:xfrm>
            <a:off x="-1" y="9708545"/>
            <a:ext cx="6663193" cy="349855"/>
          </a:xfrm>
          <a:custGeom>
            <a:avLst/>
            <a:gdLst>
              <a:gd name="connsiteX0" fmla="*/ 0 w 6645798"/>
              <a:gd name="connsiteY0" fmla="*/ 0 h 318304"/>
              <a:gd name="connsiteX1" fmla="*/ 6645798 w 6645798"/>
              <a:gd name="connsiteY1" fmla="*/ 0 h 318304"/>
              <a:gd name="connsiteX2" fmla="*/ 6449752 w 6645798"/>
              <a:gd name="connsiteY2" fmla="*/ 318304 h 318304"/>
              <a:gd name="connsiteX3" fmla="*/ 0 w 6645798"/>
              <a:gd name="connsiteY3" fmla="*/ 318304 h 318304"/>
            </a:gdLst>
            <a:ahLst/>
            <a:cxnLst>
              <a:cxn ang="0">
                <a:pos x="connsiteX0" y="connsiteY0"/>
              </a:cxn>
              <a:cxn ang="0">
                <a:pos x="connsiteX1" y="connsiteY1"/>
              </a:cxn>
              <a:cxn ang="0">
                <a:pos x="connsiteX2" y="connsiteY2"/>
              </a:cxn>
              <a:cxn ang="0">
                <a:pos x="connsiteX3" y="connsiteY3"/>
              </a:cxn>
            </a:cxnLst>
            <a:rect l="l" t="t" r="r" b="b"/>
            <a:pathLst>
              <a:path w="6645798" h="318304">
                <a:moveTo>
                  <a:pt x="0" y="0"/>
                </a:moveTo>
                <a:lnTo>
                  <a:pt x="6645798" y="0"/>
                </a:lnTo>
                <a:lnTo>
                  <a:pt x="6449752" y="318304"/>
                </a:lnTo>
                <a:lnTo>
                  <a:pt x="0" y="318304"/>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0" name="TextBox 179">
            <a:extLst>
              <a:ext uri="{FF2B5EF4-FFF2-40B4-BE49-F238E27FC236}">
                <a16:creationId xmlns:a16="http://schemas.microsoft.com/office/drawing/2014/main" id="{C68D83F4-9E54-4023-93DF-42403A2836A8}"/>
              </a:ext>
            </a:extLst>
          </p:cNvPr>
          <p:cNvSpPr txBox="1"/>
          <p:nvPr/>
        </p:nvSpPr>
        <p:spPr>
          <a:xfrm>
            <a:off x="277259" y="5306233"/>
            <a:ext cx="7222089" cy="1224107"/>
          </a:xfrm>
          <a:prstGeom prst="rect">
            <a:avLst/>
          </a:prstGeom>
          <a:noFill/>
          <a:ln w="6350">
            <a:solidFill>
              <a:schemeClr val="bg1">
                <a:lumMod val="75000"/>
              </a:schemeClr>
            </a:solidFill>
          </a:ln>
        </p:spPr>
        <p:txBody>
          <a:bodyPr wrap="square" lIns="210312" tIns="109728" rIns="91440" bIns="45720" anchor="ctr">
            <a:noAutofit/>
          </a:bodyPr>
          <a:lstStyle/>
          <a:p>
            <a:pPr>
              <a:spcBef>
                <a:spcPts val="300"/>
              </a:spcBef>
              <a:spcAft>
                <a:spcPts val="300"/>
              </a:spcAft>
            </a:pPr>
            <a:r>
              <a:rPr lang="en-US" sz="1200" i="1">
                <a:cs typeface="Segoe UI" panose="020B0502040204020203" pitchFamily="34" charset="0"/>
              </a:rPr>
              <a:t>“The model we deployed on Azure Machine Learning helped us choose the three new retail locations we opened in 2019. </a:t>
            </a:r>
            <a:r>
              <a:rPr lang="en-US" sz="1200" i="1">
                <a:latin typeface="+mj-lt"/>
                <a:cs typeface="Segoe UI" panose="020B0502040204020203" pitchFamily="34" charset="0"/>
              </a:rPr>
              <a:t>Those stores exceeded their revenue plans by over 200% in December, </a:t>
            </a:r>
            <a:r>
              <a:rPr lang="en-US" sz="1200" i="1">
                <a:cs typeface="Segoe UI" panose="020B0502040204020203" pitchFamily="34" charset="0"/>
              </a:rPr>
              <a:t>the height of our season, and within months of opening were among the best-performing stores in their districts.” </a:t>
            </a:r>
          </a:p>
          <a:p>
            <a:pPr algn="r">
              <a:spcBef>
                <a:spcPts val="300"/>
              </a:spcBef>
              <a:spcAft>
                <a:spcPts val="300"/>
              </a:spcAft>
            </a:pPr>
            <a:r>
              <a:rPr lang="en-US" sz="1200" i="1">
                <a:solidFill>
                  <a:srgbClr val="652D90"/>
                </a:solidFill>
                <a:cs typeface="Segoe UI" panose="020B0502040204020203" pitchFamily="34" charset="0"/>
              </a:rPr>
              <a:t>	</a:t>
            </a:r>
            <a:r>
              <a:rPr lang="en-US" sz="1200" i="1">
                <a:solidFill>
                  <a:srgbClr val="0078D4"/>
                </a:solidFill>
                <a:latin typeface="+mj-lt"/>
                <a:cs typeface="Segoe UI" panose="020B0502040204020203" pitchFamily="34" charset="0"/>
              </a:rPr>
              <a:t>-</a:t>
            </a:r>
            <a:r>
              <a:rPr lang="en-US" sz="1200" i="1">
                <a:solidFill>
                  <a:srgbClr val="652D90"/>
                </a:solidFill>
                <a:latin typeface="+mj-lt"/>
                <a:cs typeface="Segoe UI" panose="020B0502040204020203" pitchFamily="34" charset="0"/>
              </a:rPr>
              <a:t> </a:t>
            </a:r>
            <a:r>
              <a:rPr lang="en-US" sz="1200" b="0" i="1">
                <a:solidFill>
                  <a:srgbClr val="0078D4"/>
                </a:solidFill>
                <a:effectLst/>
                <a:latin typeface="+mj-lt"/>
                <a:cs typeface="Segoe UI" panose="020B0502040204020203" pitchFamily="34" charset="0"/>
              </a:rPr>
              <a:t>Jolie Vitale, Director of BI and Analytics | Carhartt</a:t>
            </a:r>
          </a:p>
        </p:txBody>
      </p:sp>
      <p:sp>
        <p:nvSpPr>
          <p:cNvPr id="139" name="TextBox 138">
            <a:extLst>
              <a:ext uri="{FF2B5EF4-FFF2-40B4-BE49-F238E27FC236}">
                <a16:creationId xmlns:a16="http://schemas.microsoft.com/office/drawing/2014/main" id="{F2F3D152-C02C-4A00-9933-E41D2D5007AB}"/>
              </a:ext>
            </a:extLst>
          </p:cNvPr>
          <p:cNvSpPr txBox="1"/>
          <p:nvPr/>
        </p:nvSpPr>
        <p:spPr>
          <a:xfrm>
            <a:off x="260348" y="6646940"/>
            <a:ext cx="7239000" cy="605294"/>
          </a:xfrm>
          <a:prstGeom prst="rect">
            <a:avLst/>
          </a:prstGeom>
          <a:noFill/>
        </p:spPr>
        <p:txBody>
          <a:bodyPr wrap="square" lIns="0" tIns="0" rIns="0" bIns="0">
            <a:spAutoFit/>
          </a:bodyPr>
          <a:lstStyle/>
          <a:p>
            <a:pPr>
              <a:spcBef>
                <a:spcPts val="200"/>
              </a:spcBef>
              <a:spcAft>
                <a:spcPts val="200"/>
              </a:spcAft>
              <a:buClr>
                <a:schemeClr val="tx1"/>
              </a:buClr>
            </a:pPr>
            <a:r>
              <a:rPr lang="en-US" sz="1200">
                <a:solidFill>
                  <a:srgbClr val="0078D4"/>
                </a:solidFill>
                <a:latin typeface="+mj-lt"/>
                <a:cs typeface="Segoe UI" panose="020B0502040204020203" pitchFamily="34" charset="0"/>
              </a:rPr>
              <a:t>Improve accuracy with “many models” approach</a:t>
            </a:r>
          </a:p>
          <a:p>
            <a:pPr>
              <a:spcBef>
                <a:spcPts val="200"/>
              </a:spcBef>
              <a:spcAft>
                <a:spcPts val="200"/>
              </a:spcAft>
            </a:pPr>
            <a:r>
              <a:rPr lang="en-US" sz="1200">
                <a:effectLst/>
                <a:ea typeface="Calibri" panose="020F0502020204030204" pitchFamily="34" charset="0"/>
                <a:cs typeface="Segoe UI" panose="020B0502040204020203" pitchFamily="34" charset="0"/>
              </a:rPr>
              <a:t>As you train many models in parallel, accuracy increases, and demand forecasting becomes more precise, resulting in a 2% increase in profit margin for every 3% increase in forecast accuracy.</a:t>
            </a:r>
          </a:p>
        </p:txBody>
      </p:sp>
      <p:sp>
        <p:nvSpPr>
          <p:cNvPr id="126" name="Title 1">
            <a:extLst>
              <a:ext uri="{FF2B5EF4-FFF2-40B4-BE49-F238E27FC236}">
                <a16:creationId xmlns:a16="http://schemas.microsoft.com/office/drawing/2014/main" id="{61971B74-83B6-412B-8BBC-AECBC4081933}"/>
              </a:ext>
            </a:extLst>
          </p:cNvPr>
          <p:cNvSpPr txBox="1">
            <a:spLocks/>
          </p:cNvSpPr>
          <p:nvPr/>
        </p:nvSpPr>
        <p:spPr>
          <a:xfrm>
            <a:off x="266700" y="623288"/>
            <a:ext cx="4324353" cy="886397"/>
          </a:xfrm>
          <a:prstGeom prst="rect">
            <a:avLst/>
          </a:prstGeom>
        </p:spPr>
        <p:txBody>
          <a:bodyPr lIns="0" tIns="0" rIns="0" bIns="0" anchor="t">
            <a:spAutoFit/>
          </a:bodyPr>
          <a:lstStyle>
            <a:lvl1pPr algn="l" defTabSz="77724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a:cs typeface="Segoe UI" panose="020B0502040204020203" pitchFamily="34" charset="0"/>
              </a:rPr>
              <a:t>Demand Forecasting </a:t>
            </a:r>
            <a:r>
              <a:rPr lang="en-US" sz="3200">
                <a:solidFill>
                  <a:srgbClr val="0078D4"/>
                </a:solidFill>
                <a:cs typeface="Segoe UI" panose="020B0502040204020203" pitchFamily="34" charset="0"/>
              </a:rPr>
              <a:t>Solution Accelerator</a:t>
            </a:r>
          </a:p>
        </p:txBody>
      </p:sp>
      <p:pic>
        <p:nvPicPr>
          <p:cNvPr id="129" name="Picture 128" descr="A picture containing shape&#10;&#10;Description automatically generated">
            <a:extLst>
              <a:ext uri="{FF2B5EF4-FFF2-40B4-BE49-F238E27FC236}">
                <a16:creationId xmlns:a16="http://schemas.microsoft.com/office/drawing/2014/main" id="{8D16BC8B-562F-F94E-9C02-BFC6F8E506D6}"/>
              </a:ext>
            </a:extLst>
          </p:cNvPr>
          <p:cNvPicPr>
            <a:picLocks noChangeAspect="1"/>
          </p:cNvPicPr>
          <p:nvPr/>
        </p:nvPicPr>
        <p:blipFill rotWithShape="1">
          <a:blip r:embed="rId3"/>
          <a:srcRect r="1724" b="3933"/>
          <a:stretch/>
        </p:blipFill>
        <p:spPr>
          <a:xfrm>
            <a:off x="6298557" y="8795307"/>
            <a:ext cx="1473843" cy="1263093"/>
          </a:xfrm>
          <a:prstGeom prst="rect">
            <a:avLst/>
          </a:prstGeom>
        </p:spPr>
      </p:pic>
      <p:sp>
        <p:nvSpPr>
          <p:cNvPr id="131" name="TextBox 9">
            <a:extLst>
              <a:ext uri="{FF2B5EF4-FFF2-40B4-BE49-F238E27FC236}">
                <a16:creationId xmlns:a16="http://schemas.microsoft.com/office/drawing/2014/main" id="{A3F00805-E097-EA42-B27B-356648A75445}"/>
              </a:ext>
            </a:extLst>
          </p:cNvPr>
          <p:cNvSpPr txBox="1"/>
          <p:nvPr/>
        </p:nvSpPr>
        <p:spPr>
          <a:xfrm>
            <a:off x="2826835" y="9837693"/>
            <a:ext cx="354330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r>
              <a:rPr lang="en-US" sz="800">
                <a:solidFill>
                  <a:schemeClr val="tx1">
                    <a:lumMod val="50000"/>
                    <a:lumOff val="50000"/>
                  </a:schemeClr>
                </a:solidFill>
              </a:rPr>
              <a:t>©2021 Microsoft. All rights reserved.</a:t>
            </a:r>
          </a:p>
        </p:txBody>
      </p:sp>
      <p:sp>
        <p:nvSpPr>
          <p:cNvPr id="31" name="TextBox 30">
            <a:extLst>
              <a:ext uri="{FF2B5EF4-FFF2-40B4-BE49-F238E27FC236}">
                <a16:creationId xmlns:a16="http://schemas.microsoft.com/office/drawing/2014/main" id="{AE0DDDCB-5610-42B0-8482-B0B54922D07C}"/>
              </a:ext>
            </a:extLst>
          </p:cNvPr>
          <p:cNvSpPr txBox="1"/>
          <p:nvPr/>
        </p:nvSpPr>
        <p:spPr>
          <a:xfrm>
            <a:off x="279411" y="2293615"/>
            <a:ext cx="3464980" cy="2699009"/>
          </a:xfrm>
          <a:prstGeom prst="rect">
            <a:avLst/>
          </a:prstGeom>
          <a:noFill/>
        </p:spPr>
        <p:txBody>
          <a:bodyPr wrap="square" lIns="0" tIns="0" rIns="0" bIns="0">
            <a:spAutoFit/>
          </a:bodyPr>
          <a:lstStyle/>
          <a:p>
            <a:pPr marL="0" marR="0">
              <a:lnSpc>
                <a:spcPts val="1700"/>
              </a:lnSpc>
              <a:spcBef>
                <a:spcPts val="400"/>
              </a:spcBef>
              <a:spcAft>
                <a:spcPts val="400"/>
              </a:spcAft>
            </a:pPr>
            <a:r>
              <a:rPr lang="en-US" sz="1200">
                <a:solidFill>
                  <a:schemeClr val="tx1"/>
                </a:solidFill>
                <a:effectLst/>
                <a:ea typeface="Calibri" panose="020F0502020204030204" pitchFamily="34" charset="0"/>
                <a:cs typeface="Segoe UI" panose="020B0502040204020203" pitchFamily="34" charset="0"/>
              </a:rPr>
              <a:t>Solve complex supply chain and sales forecasting challenges efficiently when you use Azure Machine Learning to consolidate your end-to-end forecasting models. </a:t>
            </a:r>
            <a:r>
              <a:rPr lang="en-US" sz="1200">
                <a:solidFill>
                  <a:schemeClr val="tx1"/>
                </a:solidFill>
                <a:effectLst/>
                <a:latin typeface="+mj-lt"/>
                <a:ea typeface="Calibri" panose="020F0502020204030204" pitchFamily="34" charset="0"/>
                <a:cs typeface="Segoe UI" panose="020B0502040204020203" pitchFamily="34" charset="0"/>
              </a:rPr>
              <a:t>The new </a:t>
            </a:r>
            <a:r>
              <a:rPr lang="en-US" sz="1200">
                <a:solidFill>
                  <a:schemeClr val="tx1"/>
                </a:solidFill>
                <a:latin typeface="+mj-lt"/>
                <a:ea typeface="Calibri" panose="020F0502020204030204" pitchFamily="34" charset="0"/>
                <a:cs typeface="Segoe UI" panose="020B0502040204020203" pitchFamily="34" charset="0"/>
              </a:rPr>
              <a:t>Demand Forecasting </a:t>
            </a:r>
            <a:r>
              <a:rPr lang="en-US" sz="1200">
                <a:solidFill>
                  <a:schemeClr val="tx1"/>
                </a:solidFill>
                <a:effectLst/>
                <a:latin typeface="+mj-lt"/>
                <a:ea typeface="Calibri" panose="020F0502020204030204" pitchFamily="34" charset="0"/>
                <a:cs typeface="Segoe UI" panose="020B0502040204020203" pitchFamily="34" charset="0"/>
              </a:rPr>
              <a:t>Solution Accelerator enables you to train data from multiple sources to forecast future demand.</a:t>
            </a:r>
          </a:p>
          <a:p>
            <a:pPr marL="0" marR="0">
              <a:lnSpc>
                <a:spcPts val="1700"/>
              </a:lnSpc>
              <a:spcBef>
                <a:spcPts val="400"/>
              </a:spcBef>
              <a:spcAft>
                <a:spcPts val="400"/>
              </a:spcAft>
            </a:pPr>
            <a:r>
              <a:rPr lang="en-US" sz="1200">
                <a:solidFill>
                  <a:schemeClr val="tx1"/>
                </a:solidFill>
                <a:effectLst/>
                <a:ea typeface="Calibri" panose="020F0502020204030204" pitchFamily="34" charset="0"/>
                <a:cs typeface="Segoe UI" panose="020B0502040204020203" pitchFamily="34" charset="0"/>
              </a:rPr>
              <a:t>With this Demand Forecasting Solution Accelerator, you will learn how to configure your environment, prepare your dataset, train 10,000+ models, and forecast sales. Then you can customize your accelerator for your own specific business challenges.</a:t>
            </a:r>
          </a:p>
        </p:txBody>
      </p:sp>
      <p:sp>
        <p:nvSpPr>
          <p:cNvPr id="32" name="TextBox 31">
            <a:extLst>
              <a:ext uri="{FF2B5EF4-FFF2-40B4-BE49-F238E27FC236}">
                <a16:creationId xmlns:a16="http://schemas.microsoft.com/office/drawing/2014/main" id="{D607F2F3-0E2C-4DD5-B89A-603C4A171018}"/>
              </a:ext>
            </a:extLst>
          </p:cNvPr>
          <p:cNvSpPr txBox="1"/>
          <p:nvPr/>
        </p:nvSpPr>
        <p:spPr>
          <a:xfrm>
            <a:off x="4052217" y="2281830"/>
            <a:ext cx="3464980" cy="2849498"/>
          </a:xfrm>
          <a:prstGeom prst="rect">
            <a:avLst/>
          </a:prstGeom>
          <a:noFill/>
        </p:spPr>
        <p:txBody>
          <a:bodyPr wrap="square" lIns="0" tIns="0" rIns="0" bIns="0">
            <a:spAutoFit/>
          </a:bodyPr>
          <a:lstStyle/>
          <a:p>
            <a:pPr marR="0" lvl="0">
              <a:spcBef>
                <a:spcPts val="200"/>
              </a:spcBef>
              <a:spcAft>
                <a:spcPts val="200"/>
              </a:spcAft>
              <a:buClr>
                <a:schemeClr val="tx1"/>
              </a:buClr>
            </a:pPr>
            <a:r>
              <a:rPr lang="en-US" sz="1200">
                <a:solidFill>
                  <a:srgbClr val="0078D4"/>
                </a:solidFill>
                <a:latin typeface="+mj-lt"/>
                <a:cs typeface="Segoe UI" panose="020B0502040204020203" pitchFamily="34" charset="0"/>
              </a:rPr>
              <a:t>Customer Challenges</a:t>
            </a:r>
          </a:p>
          <a:p>
            <a:pPr marL="285750" marR="0" lvl="0" indent="-171450">
              <a:spcBef>
                <a:spcPts val="200"/>
              </a:spcBef>
              <a:spcAft>
                <a:spcPts val="200"/>
              </a:spcAft>
              <a:buClr>
                <a:schemeClr val="tx1"/>
              </a:buClr>
              <a:buFont typeface="Arial" panose="020B0604020202020204" pitchFamily="34" charset="0"/>
              <a:buChar char="•"/>
            </a:pPr>
            <a:r>
              <a:rPr lang="en-US" sz="1100">
                <a:cs typeface="Segoe UI" panose="020B0502040204020203" pitchFamily="34" charset="0"/>
              </a:rPr>
              <a:t>Inability to meet customer demand</a:t>
            </a:r>
          </a:p>
          <a:p>
            <a:pPr marL="285750" marR="0" lvl="0" indent="-171450">
              <a:spcBef>
                <a:spcPts val="200"/>
              </a:spcBef>
              <a:spcAft>
                <a:spcPts val="200"/>
              </a:spcAft>
              <a:buClr>
                <a:schemeClr val="tx1"/>
              </a:buClr>
              <a:buFont typeface="Arial" panose="020B0604020202020204" pitchFamily="34" charset="0"/>
              <a:buChar char="•"/>
            </a:pPr>
            <a:r>
              <a:rPr lang="en-US" sz="1100">
                <a:cs typeface="Segoe UI" panose="020B0502040204020203" pitchFamily="34" charset="0"/>
              </a:rPr>
              <a:t>Need a 360-degree approach to supply chain</a:t>
            </a:r>
          </a:p>
          <a:p>
            <a:pPr marL="285750" marR="0" lvl="0" indent="-171450">
              <a:spcBef>
                <a:spcPts val="200"/>
              </a:spcBef>
              <a:spcAft>
                <a:spcPts val="200"/>
              </a:spcAft>
              <a:buClr>
                <a:schemeClr val="tx1"/>
              </a:buClr>
              <a:buFont typeface="Arial" panose="020B0604020202020204" pitchFamily="34" charset="0"/>
              <a:buChar char="•"/>
            </a:pPr>
            <a:r>
              <a:rPr lang="en-US" sz="1100">
                <a:cs typeface="Segoe UI" panose="020B0502040204020203" pitchFamily="34" charset="0"/>
              </a:rPr>
              <a:t>Departments operating in silos</a:t>
            </a:r>
          </a:p>
          <a:p>
            <a:pPr marL="285750" marR="0" lvl="0" indent="-171450">
              <a:spcBef>
                <a:spcPts val="200"/>
              </a:spcBef>
              <a:spcAft>
                <a:spcPts val="200"/>
              </a:spcAft>
              <a:buClr>
                <a:schemeClr val="tx1"/>
              </a:buClr>
              <a:buFont typeface="Arial" panose="020B0604020202020204" pitchFamily="34" charset="0"/>
              <a:buChar char="•"/>
            </a:pPr>
            <a:r>
              <a:rPr lang="en-US" sz="1100">
                <a:cs typeface="Segoe UI" panose="020B0502040204020203" pitchFamily="34" charset="0"/>
              </a:rPr>
              <a:t>Tremendous time and resources utilized in making supply chain changes</a:t>
            </a:r>
          </a:p>
          <a:p>
            <a:pPr marL="0" lvl="2" indent="-91440">
              <a:spcBef>
                <a:spcPts val="200"/>
              </a:spcBef>
              <a:spcAft>
                <a:spcPts val="200"/>
              </a:spcAft>
            </a:pPr>
            <a:r>
              <a:rPr lang="en-US" sz="1200">
                <a:solidFill>
                  <a:srgbClr val="0078D4"/>
                </a:solidFill>
                <a:latin typeface="+mj-lt"/>
              </a:rPr>
              <a:t>Solution Accelerator Benefits</a:t>
            </a:r>
          </a:p>
          <a:p>
            <a:pPr marL="285750" indent="-171450">
              <a:spcBef>
                <a:spcPts val="200"/>
              </a:spcBef>
              <a:spcAft>
                <a:spcPts val="200"/>
              </a:spcAft>
              <a:buClr>
                <a:schemeClr val="tx1"/>
              </a:buClr>
              <a:buFont typeface="Arial" panose="020B0604020202020204" pitchFamily="34" charset="0"/>
              <a:buChar char="•"/>
            </a:pPr>
            <a:r>
              <a:rPr lang="en-US" sz="1100">
                <a:solidFill>
                  <a:schemeClr val="tx1"/>
                </a:solidFill>
                <a:cs typeface="Segoe UI" panose="020B0502040204020203" pitchFamily="34" charset="0"/>
              </a:rPr>
              <a:t>Easily launch and reduce development time using pre-built, pre-configured solution</a:t>
            </a:r>
          </a:p>
          <a:p>
            <a:pPr marL="285750" indent="-171450">
              <a:spcBef>
                <a:spcPts val="200"/>
              </a:spcBef>
              <a:spcAft>
                <a:spcPts val="200"/>
              </a:spcAft>
              <a:buClr>
                <a:schemeClr val="tx1"/>
              </a:buClr>
              <a:buFont typeface="Arial" panose="020B0604020202020204" pitchFamily="34" charset="0"/>
              <a:buChar char="•"/>
            </a:pPr>
            <a:r>
              <a:rPr lang="en-US" sz="1100">
                <a:solidFill>
                  <a:schemeClr val="tx1"/>
                </a:solidFill>
                <a:cs typeface="Segoe UI" panose="020B0502040204020203" pitchFamily="34" charset="0"/>
              </a:rPr>
              <a:t>Reliable, real-time visibility using custom-built templates that meet customer demands and deliver results within weeks</a:t>
            </a:r>
          </a:p>
          <a:p>
            <a:pPr marL="285750" indent="-171450">
              <a:spcBef>
                <a:spcPts val="200"/>
              </a:spcBef>
              <a:spcAft>
                <a:spcPts val="200"/>
              </a:spcAft>
              <a:buClr>
                <a:schemeClr val="tx1"/>
              </a:buClr>
              <a:buFont typeface="Arial" panose="020B0604020202020204" pitchFamily="34" charset="0"/>
              <a:buChar char="•"/>
            </a:pPr>
            <a:r>
              <a:rPr lang="en-US" sz="1100">
                <a:solidFill>
                  <a:schemeClr val="tx1"/>
                </a:solidFill>
                <a:cs typeface="Segoe UI" panose="020B0502040204020203" pitchFamily="34" charset="0"/>
              </a:rPr>
              <a:t>Get technical support from Azure experts and the Microsoft partner network</a:t>
            </a:r>
          </a:p>
        </p:txBody>
      </p:sp>
      <p:cxnSp>
        <p:nvCxnSpPr>
          <p:cNvPr id="39" name="Straight Connector 38">
            <a:extLst>
              <a:ext uri="{FF2B5EF4-FFF2-40B4-BE49-F238E27FC236}">
                <a16:creationId xmlns:a16="http://schemas.microsoft.com/office/drawing/2014/main" id="{31B45DEA-F7F0-4C36-9A94-D147A1655F2F}"/>
              </a:ext>
            </a:extLst>
          </p:cNvPr>
          <p:cNvCxnSpPr>
            <a:cxnSpLocks/>
          </p:cNvCxnSpPr>
          <p:nvPr/>
        </p:nvCxnSpPr>
        <p:spPr>
          <a:xfrm>
            <a:off x="3898304" y="2145501"/>
            <a:ext cx="0" cy="2918868"/>
          </a:xfrm>
          <a:prstGeom prst="line">
            <a:avLst/>
          </a:prstGeom>
          <a:ln w="3175">
            <a:solidFill>
              <a:schemeClr val="bg1">
                <a:lumMod val="75000"/>
              </a:schemeClr>
            </a:solidFill>
            <a:prstDash val="dash"/>
            <a:tailEnd type="diamond" w="sm" len="sm"/>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AAEBF89-D205-40F2-B757-4338649CA5B4}"/>
              </a:ext>
            </a:extLst>
          </p:cNvPr>
          <p:cNvGrpSpPr/>
          <p:nvPr/>
        </p:nvGrpSpPr>
        <p:grpSpPr>
          <a:xfrm>
            <a:off x="5148929" y="1"/>
            <a:ext cx="2623471" cy="1709530"/>
            <a:chOff x="5148929" y="1"/>
            <a:chExt cx="2623471" cy="1709530"/>
          </a:xfrm>
        </p:grpSpPr>
        <p:pic>
          <p:nvPicPr>
            <p:cNvPr id="120" name="Picture 119" descr="A picture containing shape&#10;&#10;Description automatically generated">
              <a:extLst>
                <a:ext uri="{FF2B5EF4-FFF2-40B4-BE49-F238E27FC236}">
                  <a16:creationId xmlns:a16="http://schemas.microsoft.com/office/drawing/2014/main" id="{62A5343F-7F4F-4367-B63B-68732CD5675F}"/>
                </a:ext>
              </a:extLst>
            </p:cNvPr>
            <p:cNvPicPr>
              <a:picLocks noChangeAspect="1"/>
            </p:cNvPicPr>
            <p:nvPr/>
          </p:nvPicPr>
          <p:blipFill rotWithShape="1">
            <a:blip r:embed="rId4"/>
            <a:srcRect l="62809" t="8815" r="85" b="271"/>
            <a:stretch/>
          </p:blipFill>
          <p:spPr>
            <a:xfrm>
              <a:off x="5148929" y="1"/>
              <a:ext cx="2623471" cy="1709530"/>
            </a:xfrm>
            <a:prstGeom prst="rect">
              <a:avLst/>
            </a:prstGeom>
          </p:spPr>
        </p:pic>
        <p:sp>
          <p:nvSpPr>
            <p:cNvPr id="7" name="Hexagon 6">
              <a:extLst>
                <a:ext uri="{FF2B5EF4-FFF2-40B4-BE49-F238E27FC236}">
                  <a16:creationId xmlns:a16="http://schemas.microsoft.com/office/drawing/2014/main" id="{D97E5AF7-963E-48B4-9020-1713A07D5259}"/>
                </a:ext>
              </a:extLst>
            </p:cNvPr>
            <p:cNvSpPr/>
            <p:nvPr/>
          </p:nvSpPr>
          <p:spPr>
            <a:xfrm>
              <a:off x="7101461" y="895185"/>
              <a:ext cx="511396" cy="440860"/>
            </a:xfrm>
            <a:prstGeom prst="hexagon">
              <a:avLst>
                <a:gd name="adj" fmla="val 28467"/>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pic>
        <p:nvPicPr>
          <p:cNvPr id="63" name="Picture 62">
            <a:extLst>
              <a:ext uri="{FF2B5EF4-FFF2-40B4-BE49-F238E27FC236}">
                <a16:creationId xmlns:a16="http://schemas.microsoft.com/office/drawing/2014/main" id="{2A512367-EA0E-460D-BA34-24AADFDDB990}"/>
              </a:ext>
            </a:extLst>
          </p:cNvPr>
          <p:cNvPicPr>
            <a:picLocks noChangeAspect="1"/>
          </p:cNvPicPr>
          <p:nvPr/>
        </p:nvPicPr>
        <p:blipFill>
          <a:blip r:embed="rId5"/>
          <a:stretch>
            <a:fillRect/>
          </a:stretch>
        </p:blipFill>
        <p:spPr>
          <a:xfrm>
            <a:off x="260348" y="9801528"/>
            <a:ext cx="1281987" cy="182880"/>
          </a:xfrm>
          <a:prstGeom prst="rect">
            <a:avLst/>
          </a:prstGeom>
        </p:spPr>
      </p:pic>
      <p:sp>
        <p:nvSpPr>
          <p:cNvPr id="36" name="Rectangle 35">
            <a:extLst>
              <a:ext uri="{FF2B5EF4-FFF2-40B4-BE49-F238E27FC236}">
                <a16:creationId xmlns:a16="http://schemas.microsoft.com/office/drawing/2014/main" id="{F6E5421E-C897-4B01-BA03-1A4870CD6EE1}"/>
              </a:ext>
            </a:extLst>
          </p:cNvPr>
          <p:cNvSpPr/>
          <p:nvPr/>
        </p:nvSpPr>
        <p:spPr>
          <a:xfrm>
            <a:off x="0" y="1698654"/>
            <a:ext cx="7772400" cy="437322"/>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400">
                <a:solidFill>
                  <a:schemeClr val="bg1"/>
                </a:solidFill>
                <a:latin typeface="+mj-lt"/>
              </a:rPr>
              <a:t>Consolidate machine learning models for an end-to-end solution</a:t>
            </a:r>
          </a:p>
        </p:txBody>
      </p:sp>
      <p:grpSp>
        <p:nvGrpSpPr>
          <p:cNvPr id="330" name="Group 329">
            <a:extLst>
              <a:ext uri="{FF2B5EF4-FFF2-40B4-BE49-F238E27FC236}">
                <a16:creationId xmlns:a16="http://schemas.microsoft.com/office/drawing/2014/main" id="{9A149905-5517-434A-A7D8-9ABFC7E52835}"/>
              </a:ext>
            </a:extLst>
          </p:cNvPr>
          <p:cNvGrpSpPr/>
          <p:nvPr/>
        </p:nvGrpSpPr>
        <p:grpSpPr>
          <a:xfrm>
            <a:off x="260348" y="7303978"/>
            <a:ext cx="7153138" cy="2253313"/>
            <a:chOff x="-1711142" y="3532671"/>
            <a:chExt cx="13970938" cy="4400992"/>
          </a:xfrm>
        </p:grpSpPr>
        <p:cxnSp>
          <p:nvCxnSpPr>
            <p:cNvPr id="331" name="Straight Connector 330">
              <a:extLst>
                <a:ext uri="{FF2B5EF4-FFF2-40B4-BE49-F238E27FC236}">
                  <a16:creationId xmlns:a16="http://schemas.microsoft.com/office/drawing/2014/main" id="{D7DE42E6-7A07-408C-B2F7-15ED0F4B57E7}"/>
                </a:ext>
              </a:extLst>
            </p:cNvPr>
            <p:cNvCxnSpPr>
              <a:cxnSpLocks/>
              <a:stCxn id="385" idx="5"/>
            </p:cNvCxnSpPr>
            <p:nvPr/>
          </p:nvCxnSpPr>
          <p:spPr>
            <a:xfrm flipH="1" flipV="1">
              <a:off x="301999" y="6635490"/>
              <a:ext cx="1693172" cy="1080861"/>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3" name="TextBox 332">
              <a:extLst>
                <a:ext uri="{FF2B5EF4-FFF2-40B4-BE49-F238E27FC236}">
                  <a16:creationId xmlns:a16="http://schemas.microsoft.com/office/drawing/2014/main" id="{AB775F13-2680-498E-AC59-D25F6E0B113B}"/>
                </a:ext>
              </a:extLst>
            </p:cNvPr>
            <p:cNvSpPr txBox="1"/>
            <p:nvPr/>
          </p:nvSpPr>
          <p:spPr>
            <a:xfrm rot="16200000">
              <a:off x="-2455125" y="5742911"/>
              <a:ext cx="1932669" cy="444703"/>
            </a:xfrm>
            <a:prstGeom prst="rect">
              <a:avLst/>
            </a:prstGeom>
            <a:noFill/>
          </p:spPr>
          <p:txBody>
            <a:bodyPr wrap="square" lIns="0" tIns="0" rIns="0" bIns="0" rtlCol="0" anchor="ctr">
              <a:noAutofit/>
            </a:bodyPr>
            <a:lstStyle/>
            <a:p>
              <a:pPr algn="ctr"/>
              <a:r>
                <a:rPr lang="en-US" sz="1400">
                  <a:solidFill>
                    <a:schemeClr val="accent1"/>
                  </a:solidFill>
                  <a:latin typeface="+mj-lt"/>
                </a:rPr>
                <a:t>PRECISION</a:t>
              </a:r>
            </a:p>
          </p:txBody>
        </p:sp>
        <p:sp>
          <p:nvSpPr>
            <p:cNvPr id="334" name="TextBox 333">
              <a:extLst>
                <a:ext uri="{FF2B5EF4-FFF2-40B4-BE49-F238E27FC236}">
                  <a16:creationId xmlns:a16="http://schemas.microsoft.com/office/drawing/2014/main" id="{533FAB0C-D9ED-4E68-8A79-A8F90C51E1F0}"/>
                </a:ext>
              </a:extLst>
            </p:cNvPr>
            <p:cNvSpPr txBox="1"/>
            <p:nvPr/>
          </p:nvSpPr>
          <p:spPr>
            <a:xfrm>
              <a:off x="4195416" y="7486457"/>
              <a:ext cx="4651176" cy="447206"/>
            </a:xfrm>
            <a:prstGeom prst="rect">
              <a:avLst/>
            </a:prstGeom>
            <a:noFill/>
          </p:spPr>
          <p:txBody>
            <a:bodyPr wrap="square" lIns="0" tIns="0" rIns="0" bIns="0" rtlCol="0" anchor="ctr">
              <a:noAutofit/>
            </a:bodyPr>
            <a:lstStyle/>
            <a:p>
              <a:pPr algn="ctr"/>
              <a:r>
                <a:rPr lang="en-US" sz="1400">
                  <a:solidFill>
                    <a:schemeClr val="accent1"/>
                  </a:solidFill>
                  <a:latin typeface="+mj-lt"/>
                </a:rPr>
                <a:t>NUMBER OF MODELS </a:t>
              </a:r>
            </a:p>
          </p:txBody>
        </p:sp>
        <p:sp>
          <p:nvSpPr>
            <p:cNvPr id="335" name="Freeform: Shape 334">
              <a:extLst>
                <a:ext uri="{FF2B5EF4-FFF2-40B4-BE49-F238E27FC236}">
                  <a16:creationId xmlns:a16="http://schemas.microsoft.com/office/drawing/2014/main" id="{BFD3C19C-758C-4F6D-A222-981C2CBC6020}"/>
                </a:ext>
              </a:extLst>
            </p:cNvPr>
            <p:cNvSpPr/>
            <p:nvPr/>
          </p:nvSpPr>
          <p:spPr>
            <a:xfrm>
              <a:off x="-1178607" y="3920510"/>
              <a:ext cx="9497085" cy="3956365"/>
            </a:xfrm>
            <a:custGeom>
              <a:avLst/>
              <a:gdLst>
                <a:gd name="connsiteX0" fmla="*/ 0 w 9497085"/>
                <a:gd name="connsiteY0" fmla="*/ 3956365 h 3956365"/>
                <a:gd name="connsiteX1" fmla="*/ 9497085 w 9497085"/>
                <a:gd name="connsiteY1" fmla="*/ 0 h 3956365"/>
                <a:gd name="connsiteX0" fmla="*/ 0 w 9497085"/>
                <a:gd name="connsiteY0" fmla="*/ 3956365 h 3956365"/>
                <a:gd name="connsiteX1" fmla="*/ 9497085 w 9497085"/>
                <a:gd name="connsiteY1" fmla="*/ 0 h 3956365"/>
                <a:gd name="connsiteX0" fmla="*/ 0 w 9497085"/>
                <a:gd name="connsiteY0" fmla="*/ 3956365 h 3956365"/>
                <a:gd name="connsiteX1" fmla="*/ 9497085 w 9497085"/>
                <a:gd name="connsiteY1" fmla="*/ 0 h 3956365"/>
                <a:gd name="connsiteX0" fmla="*/ 0 w 9497085"/>
                <a:gd name="connsiteY0" fmla="*/ 3956365 h 3956365"/>
                <a:gd name="connsiteX1" fmla="*/ 9497085 w 9497085"/>
                <a:gd name="connsiteY1" fmla="*/ 0 h 3956365"/>
                <a:gd name="connsiteX0" fmla="*/ 0 w 9497085"/>
                <a:gd name="connsiteY0" fmla="*/ 3956365 h 3956365"/>
                <a:gd name="connsiteX1" fmla="*/ 9497085 w 9497085"/>
                <a:gd name="connsiteY1" fmla="*/ 0 h 3956365"/>
                <a:gd name="connsiteX0" fmla="*/ 0 w 9497085"/>
                <a:gd name="connsiteY0" fmla="*/ 3956365 h 3956365"/>
                <a:gd name="connsiteX1" fmla="*/ 9497085 w 9497085"/>
                <a:gd name="connsiteY1" fmla="*/ 0 h 3956365"/>
                <a:gd name="connsiteX0" fmla="*/ 0 w 9497085"/>
                <a:gd name="connsiteY0" fmla="*/ 3956365 h 3956365"/>
                <a:gd name="connsiteX1" fmla="*/ 9497085 w 9497085"/>
                <a:gd name="connsiteY1" fmla="*/ 0 h 3956365"/>
                <a:gd name="connsiteX0" fmla="*/ 0 w 9497085"/>
                <a:gd name="connsiteY0" fmla="*/ 3956365 h 3956365"/>
                <a:gd name="connsiteX1" fmla="*/ 9497085 w 9497085"/>
                <a:gd name="connsiteY1" fmla="*/ 0 h 3956365"/>
                <a:gd name="connsiteX0" fmla="*/ 0 w 9497085"/>
                <a:gd name="connsiteY0" fmla="*/ 3956365 h 3956365"/>
                <a:gd name="connsiteX1" fmla="*/ 9497085 w 9497085"/>
                <a:gd name="connsiteY1" fmla="*/ 0 h 3956365"/>
                <a:gd name="connsiteX0" fmla="*/ 0 w 9497085"/>
                <a:gd name="connsiteY0" fmla="*/ 3956365 h 3956365"/>
                <a:gd name="connsiteX1" fmla="*/ 9497085 w 9497085"/>
                <a:gd name="connsiteY1" fmla="*/ 0 h 3956365"/>
              </a:gdLst>
              <a:ahLst/>
              <a:cxnLst>
                <a:cxn ang="0">
                  <a:pos x="connsiteX0" y="connsiteY0"/>
                </a:cxn>
                <a:cxn ang="0">
                  <a:pos x="connsiteX1" y="connsiteY1"/>
                </a:cxn>
              </a:cxnLst>
              <a:rect l="l" t="t" r="r" b="b"/>
              <a:pathLst>
                <a:path w="9497085" h="3956365">
                  <a:moveTo>
                    <a:pt x="0" y="3956365"/>
                  </a:moveTo>
                  <a:cubicBezTo>
                    <a:pt x="3871864" y="3841687"/>
                    <a:pt x="7970067" y="3618368"/>
                    <a:pt x="9497085" y="0"/>
                  </a:cubicBezTo>
                </a:path>
              </a:pathLst>
            </a:custGeom>
            <a:noFill/>
            <a:ln w="38100">
              <a:solidFill>
                <a:schemeClr val="accent1"/>
              </a:solidFill>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Connector 335">
              <a:extLst>
                <a:ext uri="{FF2B5EF4-FFF2-40B4-BE49-F238E27FC236}">
                  <a16:creationId xmlns:a16="http://schemas.microsoft.com/office/drawing/2014/main" id="{98409E06-C2CF-420D-8154-784C03C91B5D}"/>
                </a:ext>
              </a:extLst>
            </p:cNvPr>
            <p:cNvCxnSpPr>
              <a:cxnSpLocks/>
              <a:stCxn id="422" idx="3"/>
              <a:endCxn id="433" idx="7"/>
            </p:cNvCxnSpPr>
            <p:nvPr/>
          </p:nvCxnSpPr>
          <p:spPr>
            <a:xfrm flipV="1">
              <a:off x="6321589" y="5649708"/>
              <a:ext cx="279710" cy="567939"/>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0793BE5-4DC2-4180-8EF0-4E16B23503BB}"/>
                </a:ext>
              </a:extLst>
            </p:cNvPr>
            <p:cNvCxnSpPr>
              <a:cxnSpLocks/>
              <a:stCxn id="430" idx="0"/>
              <a:endCxn id="408" idx="5"/>
            </p:cNvCxnSpPr>
            <p:nvPr/>
          </p:nvCxnSpPr>
          <p:spPr>
            <a:xfrm flipH="1" flipV="1">
              <a:off x="5634875" y="3997846"/>
              <a:ext cx="390579" cy="324333"/>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69F1420-2CFC-426D-8A03-AAD765091836}"/>
                </a:ext>
              </a:extLst>
            </p:cNvPr>
            <p:cNvCxnSpPr>
              <a:cxnSpLocks/>
            </p:cNvCxnSpPr>
            <p:nvPr/>
          </p:nvCxnSpPr>
          <p:spPr>
            <a:xfrm flipV="1">
              <a:off x="5189500" y="3890286"/>
              <a:ext cx="345912" cy="1713596"/>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CADCF140-4469-450A-97AE-2BD5D600B0E9}"/>
                </a:ext>
              </a:extLst>
            </p:cNvPr>
            <p:cNvCxnSpPr>
              <a:cxnSpLocks/>
            </p:cNvCxnSpPr>
            <p:nvPr/>
          </p:nvCxnSpPr>
          <p:spPr>
            <a:xfrm>
              <a:off x="3098062" y="5395004"/>
              <a:ext cx="738391" cy="1117562"/>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A7FA2A07-52E7-4BB7-8943-07B63EABBB7C}"/>
                </a:ext>
              </a:extLst>
            </p:cNvPr>
            <p:cNvCxnSpPr>
              <a:cxnSpLocks/>
            </p:cNvCxnSpPr>
            <p:nvPr/>
          </p:nvCxnSpPr>
          <p:spPr>
            <a:xfrm flipH="1">
              <a:off x="1114391" y="5391012"/>
              <a:ext cx="1975690" cy="610669"/>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BBA5A24E-3060-41E6-BFFE-00EEE2B2F49C}"/>
                </a:ext>
              </a:extLst>
            </p:cNvPr>
            <p:cNvCxnSpPr>
              <a:cxnSpLocks/>
            </p:cNvCxnSpPr>
            <p:nvPr/>
          </p:nvCxnSpPr>
          <p:spPr>
            <a:xfrm flipH="1" flipV="1">
              <a:off x="234975" y="5710316"/>
              <a:ext cx="878084" cy="287374"/>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2F8AB65-3580-4F32-AB0B-50C17E35FBE2}"/>
                </a:ext>
              </a:extLst>
            </p:cNvPr>
            <p:cNvCxnSpPr>
              <a:cxnSpLocks/>
            </p:cNvCxnSpPr>
            <p:nvPr/>
          </p:nvCxnSpPr>
          <p:spPr>
            <a:xfrm flipH="1">
              <a:off x="229653" y="5500108"/>
              <a:ext cx="1617804" cy="207548"/>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B9DDE3D9-5AAF-4E78-8560-87F99B3C9130}"/>
                </a:ext>
              </a:extLst>
            </p:cNvPr>
            <p:cNvCxnSpPr>
              <a:cxnSpLocks/>
            </p:cNvCxnSpPr>
            <p:nvPr/>
          </p:nvCxnSpPr>
          <p:spPr>
            <a:xfrm flipH="1">
              <a:off x="58695" y="4175664"/>
              <a:ext cx="953918" cy="778302"/>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5745CE5-0E61-44E2-9C41-B9A9A93D9735}"/>
                </a:ext>
              </a:extLst>
            </p:cNvPr>
            <p:cNvCxnSpPr>
              <a:cxnSpLocks/>
            </p:cNvCxnSpPr>
            <p:nvPr/>
          </p:nvCxnSpPr>
          <p:spPr>
            <a:xfrm flipH="1">
              <a:off x="-174798" y="4940757"/>
              <a:ext cx="227069" cy="865350"/>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7099D22B-4F28-46F6-855A-80868765F360}"/>
                </a:ext>
              </a:extLst>
            </p:cNvPr>
            <p:cNvCxnSpPr>
              <a:cxnSpLocks/>
            </p:cNvCxnSpPr>
            <p:nvPr/>
          </p:nvCxnSpPr>
          <p:spPr>
            <a:xfrm>
              <a:off x="-541996" y="5385691"/>
              <a:ext cx="372520" cy="436382"/>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9CCCD12A-BE9F-4A8F-93D2-FA9B9FF2E02F}"/>
                </a:ext>
              </a:extLst>
            </p:cNvPr>
            <p:cNvCxnSpPr>
              <a:cxnSpLocks/>
            </p:cNvCxnSpPr>
            <p:nvPr/>
          </p:nvCxnSpPr>
          <p:spPr>
            <a:xfrm flipH="1" flipV="1">
              <a:off x="-1146678" y="4800301"/>
              <a:ext cx="1142585" cy="126668"/>
            </a:xfrm>
            <a:prstGeom prst="line">
              <a:avLst/>
            </a:prstGeom>
            <a:ln w="9525">
              <a:solidFill>
                <a:schemeClr val="accent1">
                  <a:lumMod val="40000"/>
                  <a:lumOff val="60000"/>
                </a:schemeClr>
              </a:solidFill>
              <a:headEnd type="none" w="lg" len="med"/>
              <a:tailEnd type="none" w="med" len="med"/>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1D60FAE2-609D-45E5-8323-D1E8237FD360}"/>
                </a:ext>
              </a:extLst>
            </p:cNvPr>
            <p:cNvCxnSpPr>
              <a:cxnSpLocks/>
            </p:cNvCxnSpPr>
            <p:nvPr/>
          </p:nvCxnSpPr>
          <p:spPr>
            <a:xfrm flipH="1">
              <a:off x="-188585" y="5005852"/>
              <a:ext cx="689096" cy="820486"/>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74E9CFD7-0D45-4D6A-97EA-83D6AE593632}"/>
                </a:ext>
              </a:extLst>
            </p:cNvPr>
            <p:cNvCxnSpPr>
              <a:cxnSpLocks/>
            </p:cNvCxnSpPr>
            <p:nvPr/>
          </p:nvCxnSpPr>
          <p:spPr>
            <a:xfrm flipH="1" flipV="1">
              <a:off x="535653" y="4991883"/>
              <a:ext cx="746373" cy="27940"/>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28CF804-A462-4FD9-99DA-6A64CFDAF8D5}"/>
                </a:ext>
              </a:extLst>
            </p:cNvPr>
            <p:cNvCxnSpPr>
              <a:cxnSpLocks/>
            </p:cNvCxnSpPr>
            <p:nvPr/>
          </p:nvCxnSpPr>
          <p:spPr>
            <a:xfrm flipH="1" flipV="1">
              <a:off x="1020595" y="4185642"/>
              <a:ext cx="307330" cy="830190"/>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64C41F42-E11A-4FD4-AEE2-8C31DB13BF72}"/>
                </a:ext>
              </a:extLst>
            </p:cNvPr>
            <p:cNvCxnSpPr>
              <a:cxnSpLocks/>
            </p:cNvCxnSpPr>
            <p:nvPr/>
          </p:nvCxnSpPr>
          <p:spPr>
            <a:xfrm flipH="1" flipV="1">
              <a:off x="1028577" y="4161693"/>
              <a:ext cx="931967" cy="502904"/>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7D8E49C3-D84F-4878-B6D1-F4A62C5FBFF1}"/>
                </a:ext>
              </a:extLst>
            </p:cNvPr>
            <p:cNvCxnSpPr>
              <a:cxnSpLocks/>
            </p:cNvCxnSpPr>
            <p:nvPr/>
          </p:nvCxnSpPr>
          <p:spPr>
            <a:xfrm flipH="1">
              <a:off x="1331916" y="4656614"/>
              <a:ext cx="634615" cy="363208"/>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F3F823E-9810-415A-B29C-4296514C959A}"/>
                </a:ext>
              </a:extLst>
            </p:cNvPr>
            <p:cNvCxnSpPr>
              <a:cxnSpLocks/>
            </p:cNvCxnSpPr>
            <p:nvPr/>
          </p:nvCxnSpPr>
          <p:spPr>
            <a:xfrm flipH="1" flipV="1">
              <a:off x="1948570" y="4664598"/>
              <a:ext cx="425738" cy="755684"/>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6228EADB-7E0E-4CEA-AB93-590A72380356}"/>
                </a:ext>
              </a:extLst>
            </p:cNvPr>
            <p:cNvCxnSpPr>
              <a:cxnSpLocks/>
            </p:cNvCxnSpPr>
            <p:nvPr/>
          </p:nvCxnSpPr>
          <p:spPr>
            <a:xfrm flipH="1" flipV="1">
              <a:off x="1980500" y="4661936"/>
              <a:ext cx="933962" cy="271408"/>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B54597-D66F-4632-BAC4-2F933D9F570D}"/>
                </a:ext>
              </a:extLst>
            </p:cNvPr>
            <p:cNvCxnSpPr>
              <a:cxnSpLocks/>
            </p:cNvCxnSpPr>
            <p:nvPr/>
          </p:nvCxnSpPr>
          <p:spPr>
            <a:xfrm flipH="1">
              <a:off x="2390273" y="4904075"/>
              <a:ext cx="542816" cy="534833"/>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6F5B8F06-31C2-494F-B70D-0D0E476D280B}"/>
                </a:ext>
              </a:extLst>
            </p:cNvPr>
            <p:cNvCxnSpPr>
              <a:cxnSpLocks/>
            </p:cNvCxnSpPr>
            <p:nvPr/>
          </p:nvCxnSpPr>
          <p:spPr>
            <a:xfrm flipH="1" flipV="1">
              <a:off x="2379629" y="5417621"/>
              <a:ext cx="319304" cy="588051"/>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38D6A680-C5ED-498A-8110-20B8060DF56A}"/>
                </a:ext>
              </a:extLst>
            </p:cNvPr>
            <p:cNvCxnSpPr>
              <a:cxnSpLocks/>
            </p:cNvCxnSpPr>
            <p:nvPr/>
          </p:nvCxnSpPr>
          <p:spPr>
            <a:xfrm flipH="1" flipV="1">
              <a:off x="1323268" y="5037119"/>
              <a:ext cx="1048380" cy="399128"/>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DAECD050-D0C2-444C-9454-5E11E9DE92CD}"/>
                </a:ext>
              </a:extLst>
            </p:cNvPr>
            <p:cNvCxnSpPr>
              <a:cxnSpLocks/>
            </p:cNvCxnSpPr>
            <p:nvPr/>
          </p:nvCxnSpPr>
          <p:spPr>
            <a:xfrm flipV="1">
              <a:off x="2709577" y="5017110"/>
              <a:ext cx="995105" cy="983242"/>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A11A77A9-8960-431C-BE09-ED05E1E0A6E4}"/>
                </a:ext>
              </a:extLst>
            </p:cNvPr>
            <p:cNvCxnSpPr>
              <a:cxnSpLocks/>
            </p:cNvCxnSpPr>
            <p:nvPr/>
          </p:nvCxnSpPr>
          <p:spPr>
            <a:xfrm>
              <a:off x="2706916" y="6000350"/>
              <a:ext cx="730407" cy="232826"/>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75207D96-58C4-4022-8A06-72FEE20700A3}"/>
                </a:ext>
              </a:extLst>
            </p:cNvPr>
            <p:cNvCxnSpPr>
              <a:cxnSpLocks/>
            </p:cNvCxnSpPr>
            <p:nvPr/>
          </p:nvCxnSpPr>
          <p:spPr>
            <a:xfrm flipH="1">
              <a:off x="3433332" y="5012385"/>
              <a:ext cx="319374" cy="1160922"/>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6F501FBE-920C-415D-B979-E653A920098A}"/>
                </a:ext>
              </a:extLst>
            </p:cNvPr>
            <p:cNvCxnSpPr>
              <a:cxnSpLocks/>
            </p:cNvCxnSpPr>
            <p:nvPr/>
          </p:nvCxnSpPr>
          <p:spPr>
            <a:xfrm>
              <a:off x="2943733" y="4933344"/>
              <a:ext cx="789745" cy="71059"/>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8F211685-058C-4E75-917B-BFE770ECB391}"/>
                </a:ext>
              </a:extLst>
            </p:cNvPr>
            <p:cNvCxnSpPr>
              <a:cxnSpLocks/>
            </p:cNvCxnSpPr>
            <p:nvPr/>
          </p:nvCxnSpPr>
          <p:spPr>
            <a:xfrm flipV="1">
              <a:off x="2949054" y="4061912"/>
              <a:ext cx="763668" cy="863451"/>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BB57227A-F063-4138-8652-676BBB8DBE07}"/>
                </a:ext>
              </a:extLst>
            </p:cNvPr>
            <p:cNvCxnSpPr>
              <a:cxnSpLocks/>
            </p:cNvCxnSpPr>
            <p:nvPr/>
          </p:nvCxnSpPr>
          <p:spPr>
            <a:xfrm flipH="1" flipV="1">
              <a:off x="511707" y="5023815"/>
              <a:ext cx="1416211" cy="1026187"/>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FDD8D729-747E-46FB-9391-3DA0C38F563F}"/>
                </a:ext>
              </a:extLst>
            </p:cNvPr>
            <p:cNvCxnSpPr>
              <a:cxnSpLocks/>
            </p:cNvCxnSpPr>
            <p:nvPr/>
          </p:nvCxnSpPr>
          <p:spPr>
            <a:xfrm flipH="1">
              <a:off x="1931907" y="5987282"/>
              <a:ext cx="763455" cy="1707136"/>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80DA0BC9-553C-42C8-9EBA-C39EA8C9EAF8}"/>
                </a:ext>
              </a:extLst>
            </p:cNvPr>
            <p:cNvCxnSpPr>
              <a:cxnSpLocks/>
            </p:cNvCxnSpPr>
            <p:nvPr/>
          </p:nvCxnSpPr>
          <p:spPr>
            <a:xfrm>
              <a:off x="6038914" y="5110913"/>
              <a:ext cx="66586" cy="786285"/>
            </a:xfrm>
            <a:prstGeom prst="line">
              <a:avLst/>
            </a:prstGeom>
            <a:ln w="952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688B581-2136-44CC-ACD2-175B84A4F1FE}"/>
                </a:ext>
              </a:extLst>
            </p:cNvPr>
            <p:cNvCxnSpPr>
              <a:cxnSpLocks/>
            </p:cNvCxnSpPr>
            <p:nvPr/>
          </p:nvCxnSpPr>
          <p:spPr>
            <a:xfrm>
              <a:off x="5177525" y="5617808"/>
              <a:ext cx="990760" cy="461584"/>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E6F8E972-715D-4AA6-88A5-8185A372F9C7}"/>
                </a:ext>
              </a:extLst>
            </p:cNvPr>
            <p:cNvCxnSpPr>
              <a:cxnSpLocks/>
            </p:cNvCxnSpPr>
            <p:nvPr/>
          </p:nvCxnSpPr>
          <p:spPr>
            <a:xfrm flipV="1">
              <a:off x="5171539" y="5096280"/>
              <a:ext cx="867375" cy="529510"/>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3411FFFD-FED6-49E5-B3CF-0F6FC424D9EB}"/>
                </a:ext>
              </a:extLst>
            </p:cNvPr>
            <p:cNvCxnSpPr>
              <a:cxnSpLocks/>
            </p:cNvCxnSpPr>
            <p:nvPr/>
          </p:nvCxnSpPr>
          <p:spPr>
            <a:xfrm>
              <a:off x="4763762" y="4862122"/>
              <a:ext cx="425738" cy="755684"/>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4EB01433-BBC6-49C9-A5D9-72A30F59D405}"/>
                </a:ext>
              </a:extLst>
            </p:cNvPr>
            <p:cNvCxnSpPr>
              <a:cxnSpLocks/>
            </p:cNvCxnSpPr>
            <p:nvPr/>
          </p:nvCxnSpPr>
          <p:spPr>
            <a:xfrm>
              <a:off x="4223607" y="5349060"/>
              <a:ext cx="933962" cy="271408"/>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EBE78A9C-6BC7-4FF8-9E3F-8477885AAE0A}"/>
                </a:ext>
              </a:extLst>
            </p:cNvPr>
            <p:cNvCxnSpPr>
              <a:cxnSpLocks/>
            </p:cNvCxnSpPr>
            <p:nvPr/>
          </p:nvCxnSpPr>
          <p:spPr>
            <a:xfrm flipV="1">
              <a:off x="4204981" y="4843497"/>
              <a:ext cx="542816" cy="534833"/>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4A22631F-83EB-41FE-B704-FA278B47C1D2}"/>
                </a:ext>
              </a:extLst>
            </p:cNvPr>
            <p:cNvCxnSpPr>
              <a:cxnSpLocks/>
            </p:cNvCxnSpPr>
            <p:nvPr/>
          </p:nvCxnSpPr>
          <p:spPr>
            <a:xfrm>
              <a:off x="4439137" y="4276732"/>
              <a:ext cx="319304" cy="588051"/>
            </a:xfrm>
            <a:prstGeom prst="line">
              <a:avLst/>
            </a:prstGeom>
            <a:ln w="9525">
              <a:solidFill>
                <a:schemeClr val="accent1">
                  <a:lumMod val="20000"/>
                  <a:lumOff val="8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C7BB064-0678-4C5D-B4BA-CE5B45046DD6}"/>
                </a:ext>
              </a:extLst>
            </p:cNvPr>
            <p:cNvCxnSpPr>
              <a:cxnSpLocks/>
            </p:cNvCxnSpPr>
            <p:nvPr/>
          </p:nvCxnSpPr>
          <p:spPr>
            <a:xfrm>
              <a:off x="4766423" y="4846157"/>
              <a:ext cx="1284317" cy="266872"/>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A776DAC-A552-4745-8781-D1FC57EE26B9}"/>
                </a:ext>
              </a:extLst>
            </p:cNvPr>
            <p:cNvCxnSpPr>
              <a:cxnSpLocks/>
            </p:cNvCxnSpPr>
            <p:nvPr/>
          </p:nvCxnSpPr>
          <p:spPr>
            <a:xfrm flipH="1">
              <a:off x="3728687" y="4282055"/>
              <a:ext cx="699806" cy="739222"/>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CE8B326F-3CB3-4927-BD6B-CE9F55851C77}"/>
                </a:ext>
              </a:extLst>
            </p:cNvPr>
            <p:cNvCxnSpPr>
              <a:cxnSpLocks/>
            </p:cNvCxnSpPr>
            <p:nvPr/>
          </p:nvCxnSpPr>
          <p:spPr>
            <a:xfrm flipH="1" flipV="1">
              <a:off x="3700747" y="4049229"/>
              <a:ext cx="730407" cy="232826"/>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660DCCF4-304F-4F15-9586-4B545D2695B9}"/>
                </a:ext>
              </a:extLst>
            </p:cNvPr>
            <p:cNvCxnSpPr>
              <a:cxnSpLocks/>
            </p:cNvCxnSpPr>
            <p:nvPr/>
          </p:nvCxnSpPr>
          <p:spPr>
            <a:xfrm flipH="1" flipV="1">
              <a:off x="3704739" y="4109098"/>
              <a:ext cx="55347" cy="906734"/>
            </a:xfrm>
            <a:prstGeom prst="line">
              <a:avLst/>
            </a:prstGeom>
            <a:ln w="9525">
              <a:solidFill>
                <a:srgbClr val="0067B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3F44349-6752-4154-A26A-D3D890B68837}"/>
                </a:ext>
              </a:extLst>
            </p:cNvPr>
            <p:cNvCxnSpPr>
              <a:cxnSpLocks/>
            </p:cNvCxnSpPr>
            <p:nvPr/>
          </p:nvCxnSpPr>
          <p:spPr>
            <a:xfrm flipH="1" flipV="1">
              <a:off x="3746781" y="5012385"/>
              <a:ext cx="447557" cy="336676"/>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16E08E88-B279-4944-8436-0F4019FF4472}"/>
                </a:ext>
              </a:extLst>
            </p:cNvPr>
            <p:cNvCxnSpPr>
              <a:cxnSpLocks/>
              <a:endCxn id="456" idx="7"/>
            </p:cNvCxnSpPr>
            <p:nvPr/>
          </p:nvCxnSpPr>
          <p:spPr>
            <a:xfrm flipH="1">
              <a:off x="3521725" y="5357043"/>
              <a:ext cx="667292" cy="761125"/>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23DAA1BE-5581-4594-B331-F86CF73DB65F}"/>
                </a:ext>
              </a:extLst>
            </p:cNvPr>
            <p:cNvCxnSpPr>
              <a:cxnSpLocks/>
            </p:cNvCxnSpPr>
            <p:nvPr/>
          </p:nvCxnSpPr>
          <p:spPr>
            <a:xfrm>
              <a:off x="4774405" y="3667395"/>
              <a:ext cx="1269912" cy="1422274"/>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C4B6F88-3878-4997-BE9E-CA8D12C71ECC}"/>
                </a:ext>
              </a:extLst>
            </p:cNvPr>
            <p:cNvCxnSpPr>
              <a:cxnSpLocks/>
            </p:cNvCxnSpPr>
            <p:nvPr/>
          </p:nvCxnSpPr>
          <p:spPr>
            <a:xfrm flipV="1">
              <a:off x="4442707" y="3624821"/>
              <a:ext cx="299768" cy="670301"/>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F1162BF1-D0A0-46FE-8464-3C85E5ADFE24}"/>
                </a:ext>
              </a:extLst>
            </p:cNvPr>
            <p:cNvCxnSpPr>
              <a:cxnSpLocks/>
            </p:cNvCxnSpPr>
            <p:nvPr/>
          </p:nvCxnSpPr>
          <p:spPr>
            <a:xfrm>
              <a:off x="506383" y="5007848"/>
              <a:ext cx="111757" cy="574746"/>
            </a:xfrm>
            <a:prstGeom prst="line">
              <a:avLst/>
            </a:prstGeom>
            <a:ln w="952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4BCFC172-02FA-4944-A5F0-F5307F967C11}"/>
                </a:ext>
              </a:extLst>
            </p:cNvPr>
            <p:cNvCxnSpPr>
              <a:cxnSpLocks/>
            </p:cNvCxnSpPr>
            <p:nvPr/>
          </p:nvCxnSpPr>
          <p:spPr>
            <a:xfrm>
              <a:off x="38071" y="4917379"/>
              <a:ext cx="446013" cy="72031"/>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B0CCA758-C15F-4F3F-A138-CECEB36460A5}"/>
                </a:ext>
              </a:extLst>
            </p:cNvPr>
            <p:cNvCxnSpPr>
              <a:cxnSpLocks/>
            </p:cNvCxnSpPr>
            <p:nvPr/>
          </p:nvCxnSpPr>
          <p:spPr>
            <a:xfrm flipV="1">
              <a:off x="1954418" y="5454874"/>
              <a:ext cx="408992" cy="566762"/>
            </a:xfrm>
            <a:prstGeom prst="line">
              <a:avLst/>
            </a:prstGeom>
            <a:ln w="952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BA4D1C05-923A-406B-881B-564484A540F1}"/>
                </a:ext>
              </a:extLst>
            </p:cNvPr>
            <p:cNvCxnSpPr>
              <a:cxnSpLocks/>
            </p:cNvCxnSpPr>
            <p:nvPr/>
          </p:nvCxnSpPr>
          <p:spPr>
            <a:xfrm flipV="1">
              <a:off x="4572981" y="4953395"/>
              <a:ext cx="155406" cy="1583162"/>
            </a:xfrm>
            <a:prstGeom prst="line">
              <a:avLst/>
            </a:prstGeom>
            <a:ln w="952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6FAB3772-CA37-4E46-A577-1A5E686091CC}"/>
                </a:ext>
              </a:extLst>
            </p:cNvPr>
            <p:cNvCxnSpPr>
              <a:cxnSpLocks/>
            </p:cNvCxnSpPr>
            <p:nvPr/>
          </p:nvCxnSpPr>
          <p:spPr>
            <a:xfrm flipV="1">
              <a:off x="4590322" y="6079391"/>
              <a:ext cx="1564374" cy="436657"/>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655E5B35-A357-4224-A85E-1505FAE63BAE}"/>
                </a:ext>
              </a:extLst>
            </p:cNvPr>
            <p:cNvCxnSpPr>
              <a:cxnSpLocks/>
            </p:cNvCxnSpPr>
            <p:nvPr/>
          </p:nvCxnSpPr>
          <p:spPr>
            <a:xfrm flipH="1" flipV="1">
              <a:off x="4204981" y="5380369"/>
              <a:ext cx="378919" cy="1156189"/>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85" name="Oval 384">
              <a:extLst>
                <a:ext uri="{FF2B5EF4-FFF2-40B4-BE49-F238E27FC236}">
                  <a16:creationId xmlns:a16="http://schemas.microsoft.com/office/drawing/2014/main" id="{6D30C7B6-8218-4527-BB4B-FF68C7749EED}"/>
                </a:ext>
              </a:extLst>
            </p:cNvPr>
            <p:cNvSpPr/>
            <p:nvPr/>
          </p:nvSpPr>
          <p:spPr>
            <a:xfrm>
              <a:off x="1890697" y="7611877"/>
              <a:ext cx="122399" cy="1223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386" name="Oval 385">
              <a:extLst>
                <a:ext uri="{FF2B5EF4-FFF2-40B4-BE49-F238E27FC236}">
                  <a16:creationId xmlns:a16="http://schemas.microsoft.com/office/drawing/2014/main" id="{E0D37175-6E7C-4F74-8285-E3ED67FED945}"/>
                </a:ext>
              </a:extLst>
            </p:cNvPr>
            <p:cNvSpPr/>
            <p:nvPr/>
          </p:nvSpPr>
          <p:spPr>
            <a:xfrm flipH="1" flipV="1">
              <a:off x="4305580" y="4142585"/>
              <a:ext cx="264782" cy="26478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cxnSp>
          <p:nvCxnSpPr>
            <p:cNvPr id="387" name="Straight Connector 386">
              <a:extLst>
                <a:ext uri="{FF2B5EF4-FFF2-40B4-BE49-F238E27FC236}">
                  <a16:creationId xmlns:a16="http://schemas.microsoft.com/office/drawing/2014/main" id="{9E974B37-C975-4D9B-A5DA-267D9C761119}"/>
                </a:ext>
              </a:extLst>
            </p:cNvPr>
            <p:cNvCxnSpPr>
              <a:cxnSpLocks/>
            </p:cNvCxnSpPr>
            <p:nvPr/>
          </p:nvCxnSpPr>
          <p:spPr>
            <a:xfrm flipV="1">
              <a:off x="1116213" y="4652624"/>
              <a:ext cx="843197" cy="1334659"/>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8CE28F3-45EB-4E42-8705-CC192E780E75}"/>
                </a:ext>
              </a:extLst>
            </p:cNvPr>
            <p:cNvCxnSpPr>
              <a:cxnSpLocks/>
            </p:cNvCxnSpPr>
            <p:nvPr/>
          </p:nvCxnSpPr>
          <p:spPr>
            <a:xfrm>
              <a:off x="660713" y="5577274"/>
              <a:ext cx="462990" cy="420416"/>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863E74E8-0D62-423D-A1D4-40285177F900}"/>
                </a:ext>
              </a:extLst>
            </p:cNvPr>
            <p:cNvCxnSpPr>
              <a:cxnSpLocks/>
            </p:cNvCxnSpPr>
            <p:nvPr/>
          </p:nvCxnSpPr>
          <p:spPr>
            <a:xfrm flipV="1">
              <a:off x="1139668" y="5508090"/>
              <a:ext cx="686502" cy="478956"/>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C6F3F71B-2E08-4D1A-A499-2FA4192C4453}"/>
                </a:ext>
              </a:extLst>
            </p:cNvPr>
            <p:cNvCxnSpPr>
              <a:cxnSpLocks/>
            </p:cNvCxnSpPr>
            <p:nvPr/>
          </p:nvCxnSpPr>
          <p:spPr>
            <a:xfrm>
              <a:off x="1838809" y="5500773"/>
              <a:ext cx="860124" cy="509435"/>
            </a:xfrm>
            <a:prstGeom prst="line">
              <a:avLst/>
            </a:prstGeom>
            <a:ln w="9525">
              <a:solidFill>
                <a:schemeClr val="accent1">
                  <a:lumMod val="20000"/>
                  <a:lumOff val="8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8E3B9D3C-B036-4D16-826C-BE6AB0258832}"/>
                </a:ext>
              </a:extLst>
            </p:cNvPr>
            <p:cNvCxnSpPr>
              <a:cxnSpLocks/>
              <a:stCxn id="415" idx="4"/>
            </p:cNvCxnSpPr>
            <p:nvPr/>
          </p:nvCxnSpPr>
          <p:spPr>
            <a:xfrm flipV="1">
              <a:off x="1835976" y="4650729"/>
              <a:ext cx="115508" cy="879878"/>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D88D5F90-8A73-4BA3-9885-6B1D39AD01AA}"/>
                </a:ext>
              </a:extLst>
            </p:cNvPr>
            <p:cNvCxnSpPr>
              <a:cxnSpLocks/>
            </p:cNvCxnSpPr>
            <p:nvPr/>
          </p:nvCxnSpPr>
          <p:spPr>
            <a:xfrm flipH="1" flipV="1">
              <a:off x="-242156" y="4344747"/>
              <a:ext cx="297101" cy="582222"/>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BE9D95AD-8CEA-4372-BD8B-5117C92498D9}"/>
                </a:ext>
              </a:extLst>
            </p:cNvPr>
            <p:cNvCxnSpPr>
              <a:cxnSpLocks/>
            </p:cNvCxnSpPr>
            <p:nvPr/>
          </p:nvCxnSpPr>
          <p:spPr>
            <a:xfrm flipV="1">
              <a:off x="-541672" y="4361259"/>
              <a:ext cx="308336" cy="1039827"/>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7C8F40F7-A37D-4849-A523-2A807C4F1FF8}"/>
                </a:ext>
              </a:extLst>
            </p:cNvPr>
            <p:cNvCxnSpPr>
              <a:cxnSpLocks/>
            </p:cNvCxnSpPr>
            <p:nvPr/>
          </p:nvCxnSpPr>
          <p:spPr>
            <a:xfrm flipH="1" flipV="1">
              <a:off x="-235997" y="4361259"/>
              <a:ext cx="1019109" cy="316643"/>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410CEBEC-D1B2-462D-9ACF-D84AE7E8B3D2}"/>
                </a:ext>
              </a:extLst>
            </p:cNvPr>
            <p:cNvCxnSpPr>
              <a:cxnSpLocks/>
            </p:cNvCxnSpPr>
            <p:nvPr/>
          </p:nvCxnSpPr>
          <p:spPr>
            <a:xfrm flipH="1">
              <a:off x="796417" y="4193625"/>
              <a:ext cx="228834" cy="492260"/>
            </a:xfrm>
            <a:prstGeom prst="line">
              <a:avLst/>
            </a:prstGeom>
            <a:ln w="9525">
              <a:solidFill>
                <a:srgbClr val="A24CAE">
                  <a:alpha val="5000"/>
                </a:srgb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AF48B727-C4D0-4306-A0B9-E36336E42872}"/>
                </a:ext>
              </a:extLst>
            </p:cNvPr>
            <p:cNvCxnSpPr>
              <a:cxnSpLocks/>
            </p:cNvCxnSpPr>
            <p:nvPr/>
          </p:nvCxnSpPr>
          <p:spPr>
            <a:xfrm>
              <a:off x="796418" y="4683223"/>
              <a:ext cx="316642" cy="1298501"/>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7970F1B3-2210-4E40-B96F-8E2045D2C9A0}"/>
                </a:ext>
              </a:extLst>
            </p:cNvPr>
            <p:cNvCxnSpPr>
              <a:cxnSpLocks/>
            </p:cNvCxnSpPr>
            <p:nvPr/>
          </p:nvCxnSpPr>
          <p:spPr>
            <a:xfrm flipH="1">
              <a:off x="304660" y="6003011"/>
              <a:ext cx="792435" cy="631454"/>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9DD0CF9F-FCB5-4C6D-A42F-A2828E19131D}"/>
                </a:ext>
              </a:extLst>
            </p:cNvPr>
            <p:cNvCxnSpPr>
              <a:cxnSpLocks/>
            </p:cNvCxnSpPr>
            <p:nvPr/>
          </p:nvCxnSpPr>
          <p:spPr>
            <a:xfrm flipH="1" flipV="1">
              <a:off x="-520044" y="5389017"/>
              <a:ext cx="762338" cy="319304"/>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B10A7ECD-CA11-43BE-BD2E-1BF0A56EBB90}"/>
                </a:ext>
              </a:extLst>
            </p:cNvPr>
            <p:cNvCxnSpPr>
              <a:cxnSpLocks/>
            </p:cNvCxnSpPr>
            <p:nvPr/>
          </p:nvCxnSpPr>
          <p:spPr>
            <a:xfrm flipV="1">
              <a:off x="1980500" y="4037965"/>
              <a:ext cx="726415" cy="610667"/>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0A29EF60-4CC5-425F-A06B-F0BBAB9B1655}"/>
                </a:ext>
              </a:extLst>
            </p:cNvPr>
            <p:cNvCxnSpPr>
              <a:cxnSpLocks/>
            </p:cNvCxnSpPr>
            <p:nvPr/>
          </p:nvCxnSpPr>
          <p:spPr>
            <a:xfrm flipH="1" flipV="1">
              <a:off x="2742838" y="4029982"/>
              <a:ext cx="1001814" cy="961901"/>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D66E7227-D638-4031-9150-D779EAD64769}"/>
                </a:ext>
              </a:extLst>
            </p:cNvPr>
            <p:cNvCxnSpPr>
              <a:cxnSpLocks/>
            </p:cNvCxnSpPr>
            <p:nvPr/>
          </p:nvCxnSpPr>
          <p:spPr>
            <a:xfrm flipH="1" flipV="1">
              <a:off x="1014608" y="4197616"/>
              <a:ext cx="1752178" cy="327286"/>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7C0F5951-6CA6-45FD-B02B-B8A42F840799}"/>
                </a:ext>
              </a:extLst>
            </p:cNvPr>
            <p:cNvCxnSpPr>
              <a:cxnSpLocks/>
            </p:cNvCxnSpPr>
            <p:nvPr/>
          </p:nvCxnSpPr>
          <p:spPr>
            <a:xfrm flipH="1">
              <a:off x="2774768" y="3626860"/>
              <a:ext cx="2023585" cy="898041"/>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81D012BB-E24B-49E9-A7B6-243DB323C506}"/>
                </a:ext>
              </a:extLst>
            </p:cNvPr>
            <p:cNvCxnSpPr>
              <a:cxnSpLocks/>
            </p:cNvCxnSpPr>
            <p:nvPr/>
          </p:nvCxnSpPr>
          <p:spPr>
            <a:xfrm>
              <a:off x="3421357" y="6217210"/>
              <a:ext cx="411103" cy="303339"/>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CB9D068F-746D-4678-904A-2A4B4B2FA6CE}"/>
                </a:ext>
              </a:extLst>
            </p:cNvPr>
            <p:cNvCxnSpPr>
              <a:cxnSpLocks/>
            </p:cNvCxnSpPr>
            <p:nvPr/>
          </p:nvCxnSpPr>
          <p:spPr>
            <a:xfrm flipH="1">
              <a:off x="3836452" y="5610534"/>
              <a:ext cx="1365023" cy="925980"/>
            </a:xfrm>
            <a:prstGeom prst="line">
              <a:avLst/>
            </a:prstGeom>
            <a:ln w="9525">
              <a:solidFill>
                <a:schemeClr val="accent1">
                  <a:lumMod val="20000"/>
                  <a:lumOff val="8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8B264A-1FC3-4011-A7D0-93DA2FD5A5B2}"/>
                </a:ext>
              </a:extLst>
            </p:cNvPr>
            <p:cNvCxnSpPr>
              <a:cxnSpLocks/>
            </p:cNvCxnSpPr>
            <p:nvPr/>
          </p:nvCxnSpPr>
          <p:spPr>
            <a:xfrm flipH="1">
              <a:off x="3832462" y="5359082"/>
              <a:ext cx="372519" cy="1165457"/>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6" name="Oval 405">
              <a:extLst>
                <a:ext uri="{FF2B5EF4-FFF2-40B4-BE49-F238E27FC236}">
                  <a16:creationId xmlns:a16="http://schemas.microsoft.com/office/drawing/2014/main" id="{DD9A33A0-A5D6-49BD-BC6C-C434CEDCEF8E}"/>
                </a:ext>
              </a:extLst>
            </p:cNvPr>
            <p:cNvSpPr/>
            <p:nvPr/>
          </p:nvSpPr>
          <p:spPr>
            <a:xfrm>
              <a:off x="3011687" y="5311768"/>
              <a:ext cx="154228" cy="15687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cxnSp>
          <p:nvCxnSpPr>
            <p:cNvPr id="407" name="Straight Connector 406">
              <a:extLst>
                <a:ext uri="{FF2B5EF4-FFF2-40B4-BE49-F238E27FC236}">
                  <a16:creationId xmlns:a16="http://schemas.microsoft.com/office/drawing/2014/main" id="{A0A140FC-7ED3-4F06-B84F-4A84475750FC}"/>
                </a:ext>
              </a:extLst>
            </p:cNvPr>
            <p:cNvCxnSpPr>
              <a:cxnSpLocks/>
            </p:cNvCxnSpPr>
            <p:nvPr/>
          </p:nvCxnSpPr>
          <p:spPr>
            <a:xfrm flipV="1">
              <a:off x="3090112" y="3868999"/>
              <a:ext cx="2455944" cy="1520793"/>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8" name="Oval 407">
              <a:extLst>
                <a:ext uri="{FF2B5EF4-FFF2-40B4-BE49-F238E27FC236}">
                  <a16:creationId xmlns:a16="http://schemas.microsoft.com/office/drawing/2014/main" id="{B39495BF-255A-470F-B325-7E45A64387F5}"/>
                </a:ext>
              </a:extLst>
            </p:cNvPr>
            <p:cNvSpPr/>
            <p:nvPr/>
          </p:nvSpPr>
          <p:spPr>
            <a:xfrm>
              <a:off x="5377127" y="3735672"/>
              <a:ext cx="301971" cy="30715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cxnSp>
          <p:nvCxnSpPr>
            <p:cNvPr id="409" name="Straight Connector 408">
              <a:extLst>
                <a:ext uri="{FF2B5EF4-FFF2-40B4-BE49-F238E27FC236}">
                  <a16:creationId xmlns:a16="http://schemas.microsoft.com/office/drawing/2014/main" id="{9CB44248-A4E5-4229-9113-5EC82D0E3C53}"/>
                </a:ext>
              </a:extLst>
            </p:cNvPr>
            <p:cNvCxnSpPr>
              <a:cxnSpLocks/>
            </p:cNvCxnSpPr>
            <p:nvPr/>
          </p:nvCxnSpPr>
          <p:spPr>
            <a:xfrm flipH="1">
              <a:off x="3840442" y="6021637"/>
              <a:ext cx="1447510" cy="502903"/>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53E3141-4B15-43EB-A4A2-9982BA89E242}"/>
                </a:ext>
              </a:extLst>
            </p:cNvPr>
            <p:cNvCxnSpPr>
              <a:cxnSpLocks/>
            </p:cNvCxnSpPr>
            <p:nvPr/>
          </p:nvCxnSpPr>
          <p:spPr>
            <a:xfrm>
              <a:off x="5279969" y="6018976"/>
              <a:ext cx="292291" cy="740832"/>
            </a:xfrm>
            <a:prstGeom prst="line">
              <a:avLst/>
            </a:prstGeom>
            <a:ln w="9525">
              <a:solidFill>
                <a:schemeClr val="accent1">
                  <a:lumMod val="20000"/>
                  <a:lumOff val="8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1" name="Oval 410">
              <a:extLst>
                <a:ext uri="{FF2B5EF4-FFF2-40B4-BE49-F238E27FC236}">
                  <a16:creationId xmlns:a16="http://schemas.microsoft.com/office/drawing/2014/main" id="{8634FA54-99E1-4450-95DB-E01A31E5A1C5}"/>
                </a:ext>
              </a:extLst>
            </p:cNvPr>
            <p:cNvSpPr/>
            <p:nvPr/>
          </p:nvSpPr>
          <p:spPr>
            <a:xfrm>
              <a:off x="3717965" y="6417793"/>
              <a:ext cx="216672" cy="2166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cxnSp>
          <p:nvCxnSpPr>
            <p:cNvPr id="412" name="Straight Connector 411">
              <a:extLst>
                <a:ext uri="{FF2B5EF4-FFF2-40B4-BE49-F238E27FC236}">
                  <a16:creationId xmlns:a16="http://schemas.microsoft.com/office/drawing/2014/main" id="{7A8AC6DF-8B85-4771-A7ED-1F1A7BC5BF05}"/>
                </a:ext>
              </a:extLst>
            </p:cNvPr>
            <p:cNvCxnSpPr>
              <a:cxnSpLocks/>
              <a:stCxn id="413" idx="0"/>
              <a:endCxn id="430" idx="3"/>
            </p:cNvCxnSpPr>
            <p:nvPr/>
          </p:nvCxnSpPr>
          <p:spPr>
            <a:xfrm flipV="1">
              <a:off x="5295096" y="5163629"/>
              <a:ext cx="381818" cy="743278"/>
            </a:xfrm>
            <a:prstGeom prst="line">
              <a:avLst/>
            </a:prstGeom>
            <a:ln w="9525">
              <a:solidFill>
                <a:schemeClr val="accent1">
                  <a:lumMod val="20000"/>
                  <a:lumOff val="8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3" name="Oval 412">
              <a:extLst>
                <a:ext uri="{FF2B5EF4-FFF2-40B4-BE49-F238E27FC236}">
                  <a16:creationId xmlns:a16="http://schemas.microsoft.com/office/drawing/2014/main" id="{941B1717-930D-4784-814F-078FDF7C3AAC}"/>
                </a:ext>
              </a:extLst>
            </p:cNvPr>
            <p:cNvSpPr/>
            <p:nvPr/>
          </p:nvSpPr>
          <p:spPr>
            <a:xfrm>
              <a:off x="5186761" y="5906907"/>
              <a:ext cx="216672" cy="2166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14" name="Oval 413">
              <a:extLst>
                <a:ext uri="{FF2B5EF4-FFF2-40B4-BE49-F238E27FC236}">
                  <a16:creationId xmlns:a16="http://schemas.microsoft.com/office/drawing/2014/main" id="{D44B5EED-B603-49AC-93BE-0DC1DF66A12A}"/>
                </a:ext>
              </a:extLst>
            </p:cNvPr>
            <p:cNvSpPr/>
            <p:nvPr/>
          </p:nvSpPr>
          <p:spPr>
            <a:xfrm>
              <a:off x="5475934" y="6663672"/>
              <a:ext cx="137616" cy="139977"/>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15" name="Oval 414">
              <a:extLst>
                <a:ext uri="{FF2B5EF4-FFF2-40B4-BE49-F238E27FC236}">
                  <a16:creationId xmlns:a16="http://schemas.microsoft.com/office/drawing/2014/main" id="{92773345-B98D-4A0B-9D1C-3CC0A3E1202C}"/>
                </a:ext>
              </a:extLst>
            </p:cNvPr>
            <p:cNvSpPr/>
            <p:nvPr/>
          </p:nvSpPr>
          <p:spPr>
            <a:xfrm>
              <a:off x="1807199" y="5473053"/>
              <a:ext cx="57553" cy="5755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16" name="Oval 415">
              <a:extLst>
                <a:ext uri="{FF2B5EF4-FFF2-40B4-BE49-F238E27FC236}">
                  <a16:creationId xmlns:a16="http://schemas.microsoft.com/office/drawing/2014/main" id="{1BACBF56-27C6-4154-A343-AE7969D8412B}"/>
                </a:ext>
              </a:extLst>
            </p:cNvPr>
            <p:cNvSpPr/>
            <p:nvPr/>
          </p:nvSpPr>
          <p:spPr>
            <a:xfrm>
              <a:off x="1057948" y="5941811"/>
              <a:ext cx="108548" cy="1085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17" name="Oval 416">
              <a:extLst>
                <a:ext uri="{FF2B5EF4-FFF2-40B4-BE49-F238E27FC236}">
                  <a16:creationId xmlns:a16="http://schemas.microsoft.com/office/drawing/2014/main" id="{CDDEFBD4-38DE-403E-A50F-E71369D5EAC1}"/>
                </a:ext>
              </a:extLst>
            </p:cNvPr>
            <p:cNvSpPr/>
            <p:nvPr/>
          </p:nvSpPr>
          <p:spPr>
            <a:xfrm>
              <a:off x="-269602" y="4323341"/>
              <a:ext cx="76633" cy="779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18" name="Oval 417">
              <a:extLst>
                <a:ext uri="{FF2B5EF4-FFF2-40B4-BE49-F238E27FC236}">
                  <a16:creationId xmlns:a16="http://schemas.microsoft.com/office/drawing/2014/main" id="{8D251BCD-1B92-4648-85C8-8ECFCDD3754F}"/>
                </a:ext>
              </a:extLst>
            </p:cNvPr>
            <p:cNvSpPr/>
            <p:nvPr/>
          </p:nvSpPr>
          <p:spPr>
            <a:xfrm>
              <a:off x="738379" y="4624684"/>
              <a:ext cx="113516" cy="11546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19" name="Oval 418">
              <a:extLst>
                <a:ext uri="{FF2B5EF4-FFF2-40B4-BE49-F238E27FC236}">
                  <a16:creationId xmlns:a16="http://schemas.microsoft.com/office/drawing/2014/main" id="{7844F915-6A8B-4F56-BD41-4AF0A9F3C948}"/>
                </a:ext>
              </a:extLst>
            </p:cNvPr>
            <p:cNvSpPr/>
            <p:nvPr/>
          </p:nvSpPr>
          <p:spPr>
            <a:xfrm>
              <a:off x="198490" y="5678386"/>
              <a:ext cx="60653" cy="6065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20" name="Oval 419">
              <a:extLst>
                <a:ext uri="{FF2B5EF4-FFF2-40B4-BE49-F238E27FC236}">
                  <a16:creationId xmlns:a16="http://schemas.microsoft.com/office/drawing/2014/main" id="{2D837463-5BED-434A-8D03-0E24F66B8793}"/>
                </a:ext>
              </a:extLst>
            </p:cNvPr>
            <p:cNvSpPr/>
            <p:nvPr/>
          </p:nvSpPr>
          <p:spPr>
            <a:xfrm flipH="1">
              <a:off x="3316969" y="3677633"/>
              <a:ext cx="785980" cy="785980"/>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ea typeface="+mn-ea"/>
                  <a:cs typeface="+mn-cs"/>
                </a:rPr>
                <a:t>products</a:t>
              </a:r>
            </a:p>
          </p:txBody>
        </p:sp>
        <p:sp>
          <p:nvSpPr>
            <p:cNvPr id="421" name="Oval 420">
              <a:extLst>
                <a:ext uri="{FF2B5EF4-FFF2-40B4-BE49-F238E27FC236}">
                  <a16:creationId xmlns:a16="http://schemas.microsoft.com/office/drawing/2014/main" id="{917640A8-5573-4500-980C-B2B9A7832F6F}"/>
                </a:ext>
              </a:extLst>
            </p:cNvPr>
            <p:cNvSpPr/>
            <p:nvPr/>
          </p:nvSpPr>
          <p:spPr>
            <a:xfrm>
              <a:off x="3408135" y="4650728"/>
              <a:ext cx="696401" cy="696402"/>
            </a:xfrm>
            <a:prstGeom prst="ellipse">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latin typeface="+mj-lt"/>
                  <a:ea typeface="+mn-ea"/>
                  <a:cs typeface="+mn-cs"/>
                </a:rPr>
                <a:t>20,000</a:t>
              </a:r>
            </a:p>
          </p:txBody>
        </p:sp>
        <p:sp>
          <p:nvSpPr>
            <p:cNvPr id="422" name="Oval 421">
              <a:extLst>
                <a:ext uri="{FF2B5EF4-FFF2-40B4-BE49-F238E27FC236}">
                  <a16:creationId xmlns:a16="http://schemas.microsoft.com/office/drawing/2014/main" id="{909C6088-A84C-4B8E-B098-D1514E1FE955}"/>
                </a:ext>
              </a:extLst>
            </p:cNvPr>
            <p:cNvSpPr/>
            <p:nvPr/>
          </p:nvSpPr>
          <p:spPr>
            <a:xfrm flipH="1">
              <a:off x="5592454" y="5488513"/>
              <a:ext cx="854234" cy="8542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ea typeface="+mn-ea"/>
                  <a:cs typeface="+mn-cs"/>
                </a:rPr>
                <a:t>customer</a:t>
              </a:r>
            </a:p>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ea typeface="+mn-ea"/>
                  <a:cs typeface="+mn-cs"/>
                </a:rPr>
                <a:t>segments</a:t>
              </a:r>
            </a:p>
          </p:txBody>
        </p:sp>
        <p:sp>
          <p:nvSpPr>
            <p:cNvPr id="423" name="Oval 422">
              <a:extLst>
                <a:ext uri="{FF2B5EF4-FFF2-40B4-BE49-F238E27FC236}">
                  <a16:creationId xmlns:a16="http://schemas.microsoft.com/office/drawing/2014/main" id="{5FB38504-49BC-4418-B039-E26681C6BA63}"/>
                </a:ext>
              </a:extLst>
            </p:cNvPr>
            <p:cNvSpPr/>
            <p:nvPr/>
          </p:nvSpPr>
          <p:spPr>
            <a:xfrm>
              <a:off x="4373648" y="4468225"/>
              <a:ext cx="769380" cy="7693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latin typeface="+mj-lt"/>
                  <a:ea typeface="+mn-ea"/>
                  <a:cs typeface="+mn-cs"/>
                </a:rPr>
                <a:t>60,000</a:t>
              </a:r>
            </a:p>
          </p:txBody>
        </p:sp>
        <p:sp>
          <p:nvSpPr>
            <p:cNvPr id="424" name="Oval 423">
              <a:extLst>
                <a:ext uri="{FF2B5EF4-FFF2-40B4-BE49-F238E27FC236}">
                  <a16:creationId xmlns:a16="http://schemas.microsoft.com/office/drawing/2014/main" id="{DD8E3837-D33D-4E3E-9FCA-30493AAEB8ED}"/>
                </a:ext>
              </a:extLst>
            </p:cNvPr>
            <p:cNvSpPr/>
            <p:nvPr/>
          </p:nvSpPr>
          <p:spPr>
            <a:xfrm flipH="1">
              <a:off x="4092434" y="6011233"/>
              <a:ext cx="974760" cy="976171"/>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ea typeface="+mn-ea"/>
                  <a:cs typeface="+mn-cs"/>
                </a:rPr>
                <a:t> </a:t>
              </a:r>
              <a:r>
                <a:rPr lang="en-US" sz="700">
                  <a:solidFill>
                    <a:schemeClr val="bg1"/>
                  </a:solidFill>
                </a:rPr>
                <a:t>channels</a:t>
              </a:r>
            </a:p>
          </p:txBody>
        </p:sp>
        <p:cxnSp>
          <p:nvCxnSpPr>
            <p:cNvPr id="425" name="Straight Connector 424">
              <a:extLst>
                <a:ext uri="{FF2B5EF4-FFF2-40B4-BE49-F238E27FC236}">
                  <a16:creationId xmlns:a16="http://schemas.microsoft.com/office/drawing/2014/main" id="{04A7F625-11DA-4DC7-8378-83763F2510FC}"/>
                </a:ext>
              </a:extLst>
            </p:cNvPr>
            <p:cNvCxnSpPr>
              <a:cxnSpLocks/>
            </p:cNvCxnSpPr>
            <p:nvPr/>
          </p:nvCxnSpPr>
          <p:spPr>
            <a:xfrm flipH="1" flipV="1">
              <a:off x="-1178608" y="4793649"/>
              <a:ext cx="636612" cy="592042"/>
            </a:xfrm>
            <a:prstGeom prst="line">
              <a:avLst/>
            </a:prstGeom>
            <a:ln w="9525">
              <a:solidFill>
                <a:schemeClr val="accent1">
                  <a:lumMod val="40000"/>
                  <a:lumOff val="60000"/>
                </a:schemeClr>
              </a:solidFill>
              <a:headEnd type="none" w="lg" len="med"/>
              <a:tailEnd type="oval" w="med" len="med"/>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5323AF49-82AA-4120-A3F4-58B528E9E3DA}"/>
                </a:ext>
              </a:extLst>
            </p:cNvPr>
            <p:cNvCxnSpPr>
              <a:cxnSpLocks/>
            </p:cNvCxnSpPr>
            <p:nvPr/>
          </p:nvCxnSpPr>
          <p:spPr>
            <a:xfrm flipH="1">
              <a:off x="6371820" y="4756964"/>
              <a:ext cx="234856" cy="136991"/>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924AA8A5-2DED-4C6F-B08D-DCA51FF03455}"/>
                </a:ext>
              </a:extLst>
            </p:cNvPr>
            <p:cNvCxnSpPr>
              <a:cxnSpLocks/>
              <a:stCxn id="434" idx="4"/>
              <a:endCxn id="430" idx="5"/>
            </p:cNvCxnSpPr>
            <p:nvPr/>
          </p:nvCxnSpPr>
          <p:spPr>
            <a:xfrm flipH="1">
              <a:off x="6373992" y="5119183"/>
              <a:ext cx="756908" cy="44445"/>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4E79EF1D-72EB-4357-B0A2-2DF349908E17}"/>
                </a:ext>
              </a:extLst>
            </p:cNvPr>
            <p:cNvCxnSpPr>
              <a:cxnSpLocks/>
              <a:stCxn id="431" idx="5"/>
              <a:endCxn id="433" idx="1"/>
            </p:cNvCxnSpPr>
            <p:nvPr/>
          </p:nvCxnSpPr>
          <p:spPr>
            <a:xfrm flipH="1" flipV="1">
              <a:off x="6726331" y="5649708"/>
              <a:ext cx="111027" cy="258200"/>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D99E66F3-BFB2-4B77-8CFD-098889625BFF}"/>
                </a:ext>
              </a:extLst>
            </p:cNvPr>
            <p:cNvCxnSpPr>
              <a:cxnSpLocks/>
              <a:stCxn id="434" idx="1"/>
              <a:endCxn id="435" idx="1"/>
            </p:cNvCxnSpPr>
            <p:nvPr/>
          </p:nvCxnSpPr>
          <p:spPr>
            <a:xfrm flipH="1" flipV="1">
              <a:off x="6619659" y="4800639"/>
              <a:ext cx="548968" cy="409626"/>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0" name="Oval 429">
              <a:extLst>
                <a:ext uri="{FF2B5EF4-FFF2-40B4-BE49-F238E27FC236}">
                  <a16:creationId xmlns:a16="http://schemas.microsoft.com/office/drawing/2014/main" id="{F9BF76DE-A8A9-4C34-BCEB-4FB8A116FA9F}"/>
                </a:ext>
              </a:extLst>
            </p:cNvPr>
            <p:cNvSpPr/>
            <p:nvPr/>
          </p:nvSpPr>
          <p:spPr>
            <a:xfrm>
              <a:off x="5532544" y="4322179"/>
              <a:ext cx="985818" cy="985819"/>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latin typeface="+mj-lt"/>
                  <a:ea typeface="+mn-ea"/>
                  <a:cs typeface="+mn-cs"/>
                </a:rPr>
                <a:t>120,000</a:t>
              </a:r>
            </a:p>
          </p:txBody>
        </p:sp>
        <p:sp>
          <p:nvSpPr>
            <p:cNvPr id="431" name="Oval 430">
              <a:extLst>
                <a:ext uri="{FF2B5EF4-FFF2-40B4-BE49-F238E27FC236}">
                  <a16:creationId xmlns:a16="http://schemas.microsoft.com/office/drawing/2014/main" id="{BB1B9FA0-0820-4FB5-BC45-26FA82C3B321}"/>
                </a:ext>
              </a:extLst>
            </p:cNvPr>
            <p:cNvSpPr/>
            <p:nvPr/>
          </p:nvSpPr>
          <p:spPr>
            <a:xfrm flipH="1" flipV="1">
              <a:off x="6826136" y="5896686"/>
              <a:ext cx="76633" cy="766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cxnSp>
          <p:nvCxnSpPr>
            <p:cNvPr id="432" name="Straight Connector 431">
              <a:extLst>
                <a:ext uri="{FF2B5EF4-FFF2-40B4-BE49-F238E27FC236}">
                  <a16:creationId xmlns:a16="http://schemas.microsoft.com/office/drawing/2014/main" id="{C9EA6F5E-C2EA-429B-95F0-9DBDCC2E49D0}"/>
                </a:ext>
              </a:extLst>
            </p:cNvPr>
            <p:cNvCxnSpPr>
              <a:cxnSpLocks/>
              <a:stCxn id="434" idx="7"/>
              <a:endCxn id="422" idx="1"/>
            </p:cNvCxnSpPr>
            <p:nvPr/>
          </p:nvCxnSpPr>
          <p:spPr>
            <a:xfrm flipH="1">
              <a:off x="6321589" y="5210265"/>
              <a:ext cx="771585" cy="403347"/>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3" name="Oval 432">
              <a:extLst>
                <a:ext uri="{FF2B5EF4-FFF2-40B4-BE49-F238E27FC236}">
                  <a16:creationId xmlns:a16="http://schemas.microsoft.com/office/drawing/2014/main" id="{CC92C964-89CC-4311-B346-283389114562}"/>
                </a:ext>
              </a:extLst>
            </p:cNvPr>
            <p:cNvSpPr/>
            <p:nvPr/>
          </p:nvSpPr>
          <p:spPr>
            <a:xfrm flipH="1" flipV="1">
              <a:off x="6575403" y="5498780"/>
              <a:ext cx="176823" cy="17682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34" name="Oval 433">
              <a:extLst>
                <a:ext uri="{FF2B5EF4-FFF2-40B4-BE49-F238E27FC236}">
                  <a16:creationId xmlns:a16="http://schemas.microsoft.com/office/drawing/2014/main" id="{8ABC8B12-39A4-4E53-B9EC-F275878DF70A}"/>
                </a:ext>
              </a:extLst>
            </p:cNvPr>
            <p:cNvSpPr/>
            <p:nvPr/>
          </p:nvSpPr>
          <p:spPr>
            <a:xfrm flipH="1" flipV="1">
              <a:off x="7077546" y="5119183"/>
              <a:ext cx="106709" cy="10670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35" name="Oval 434">
              <a:extLst>
                <a:ext uri="{FF2B5EF4-FFF2-40B4-BE49-F238E27FC236}">
                  <a16:creationId xmlns:a16="http://schemas.microsoft.com/office/drawing/2014/main" id="{A519862C-7A8E-4E30-B6BA-BB4473E6E0F9}"/>
                </a:ext>
              </a:extLst>
            </p:cNvPr>
            <p:cNvSpPr/>
            <p:nvPr/>
          </p:nvSpPr>
          <p:spPr>
            <a:xfrm flipH="1" flipV="1">
              <a:off x="6528578" y="4709557"/>
              <a:ext cx="106709" cy="10670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cxnSp>
          <p:nvCxnSpPr>
            <p:cNvPr id="436" name="Straight Connector 435">
              <a:extLst>
                <a:ext uri="{FF2B5EF4-FFF2-40B4-BE49-F238E27FC236}">
                  <a16:creationId xmlns:a16="http://schemas.microsoft.com/office/drawing/2014/main" id="{50037550-2C8D-41AB-B041-44950660BF04}"/>
                </a:ext>
              </a:extLst>
            </p:cNvPr>
            <p:cNvCxnSpPr>
              <a:cxnSpLocks/>
              <a:stCxn id="424" idx="5"/>
            </p:cNvCxnSpPr>
            <p:nvPr/>
          </p:nvCxnSpPr>
          <p:spPr>
            <a:xfrm flipH="1">
              <a:off x="4092433" y="6844446"/>
              <a:ext cx="142751" cy="417829"/>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2915B9B8-E9BA-46EE-B0E6-FEEA76F5BBED}"/>
                </a:ext>
              </a:extLst>
            </p:cNvPr>
            <p:cNvCxnSpPr>
              <a:cxnSpLocks/>
              <a:stCxn id="455" idx="5"/>
            </p:cNvCxnSpPr>
            <p:nvPr/>
          </p:nvCxnSpPr>
          <p:spPr>
            <a:xfrm>
              <a:off x="2769075" y="6076404"/>
              <a:ext cx="1249646" cy="1264429"/>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8" name="Oval 437">
              <a:extLst>
                <a:ext uri="{FF2B5EF4-FFF2-40B4-BE49-F238E27FC236}">
                  <a16:creationId xmlns:a16="http://schemas.microsoft.com/office/drawing/2014/main" id="{934BA1D5-5E16-4883-9BF6-1F677BDAFE93}"/>
                </a:ext>
              </a:extLst>
            </p:cNvPr>
            <p:cNvSpPr/>
            <p:nvPr/>
          </p:nvSpPr>
          <p:spPr>
            <a:xfrm>
              <a:off x="3933085" y="7262275"/>
              <a:ext cx="122399" cy="1223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cxnSp>
          <p:nvCxnSpPr>
            <p:cNvPr id="439" name="Straight Connector 438">
              <a:extLst>
                <a:ext uri="{FF2B5EF4-FFF2-40B4-BE49-F238E27FC236}">
                  <a16:creationId xmlns:a16="http://schemas.microsoft.com/office/drawing/2014/main" id="{8286C8A5-8076-45B3-9809-38F716DF505A}"/>
                </a:ext>
              </a:extLst>
            </p:cNvPr>
            <p:cNvCxnSpPr>
              <a:cxnSpLocks/>
              <a:stCxn id="464" idx="5"/>
              <a:endCxn id="440" idx="2"/>
            </p:cNvCxnSpPr>
            <p:nvPr/>
          </p:nvCxnSpPr>
          <p:spPr>
            <a:xfrm>
              <a:off x="2180457" y="6723978"/>
              <a:ext cx="736589" cy="792994"/>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0" name="Oval 439">
              <a:extLst>
                <a:ext uri="{FF2B5EF4-FFF2-40B4-BE49-F238E27FC236}">
                  <a16:creationId xmlns:a16="http://schemas.microsoft.com/office/drawing/2014/main" id="{890F6CBD-7B0E-4CB5-A5EB-CA7C2EEA0F9F}"/>
                </a:ext>
              </a:extLst>
            </p:cNvPr>
            <p:cNvSpPr/>
            <p:nvPr/>
          </p:nvSpPr>
          <p:spPr>
            <a:xfrm>
              <a:off x="2917046" y="7455773"/>
              <a:ext cx="122399" cy="12239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a:solidFill>
                  <a:prstClr val="white"/>
                </a:solidFill>
                <a:latin typeface="Segoe UI Semibold"/>
              </a:endParaRPr>
            </a:p>
          </p:txBody>
        </p:sp>
        <p:cxnSp>
          <p:nvCxnSpPr>
            <p:cNvPr id="441" name="Straight Connector 440">
              <a:extLst>
                <a:ext uri="{FF2B5EF4-FFF2-40B4-BE49-F238E27FC236}">
                  <a16:creationId xmlns:a16="http://schemas.microsoft.com/office/drawing/2014/main" id="{36EA99E0-5177-41B1-80E7-0755F37F66EF}"/>
                </a:ext>
              </a:extLst>
            </p:cNvPr>
            <p:cNvCxnSpPr>
              <a:cxnSpLocks/>
              <a:stCxn id="464" idx="3"/>
              <a:endCxn id="445" idx="4"/>
            </p:cNvCxnSpPr>
            <p:nvPr/>
          </p:nvCxnSpPr>
          <p:spPr>
            <a:xfrm flipH="1">
              <a:off x="110589" y="6723978"/>
              <a:ext cx="1367398" cy="1119855"/>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9A5191A9-8CC8-4152-BB73-40AAB60BBA5C}"/>
                </a:ext>
              </a:extLst>
            </p:cNvPr>
            <p:cNvCxnSpPr>
              <a:cxnSpLocks/>
              <a:endCxn id="454" idx="5"/>
            </p:cNvCxnSpPr>
            <p:nvPr/>
          </p:nvCxnSpPr>
          <p:spPr>
            <a:xfrm flipH="1" flipV="1">
              <a:off x="-80821" y="5893830"/>
              <a:ext cx="382820" cy="741660"/>
            </a:xfrm>
            <a:prstGeom prst="line">
              <a:avLst/>
            </a:prstGeom>
            <a:ln w="9525">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3" name="Oval 442">
              <a:extLst>
                <a:ext uri="{FF2B5EF4-FFF2-40B4-BE49-F238E27FC236}">
                  <a16:creationId xmlns:a16="http://schemas.microsoft.com/office/drawing/2014/main" id="{EA36E277-4991-4DAD-B2D0-41C07FA01F7B}"/>
                </a:ext>
              </a:extLst>
            </p:cNvPr>
            <p:cNvSpPr/>
            <p:nvPr/>
          </p:nvSpPr>
          <p:spPr>
            <a:xfrm>
              <a:off x="259136" y="6568233"/>
              <a:ext cx="113516" cy="11546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44" name="Oval 443">
              <a:extLst>
                <a:ext uri="{FF2B5EF4-FFF2-40B4-BE49-F238E27FC236}">
                  <a16:creationId xmlns:a16="http://schemas.microsoft.com/office/drawing/2014/main" id="{7CE9A0E7-2A67-4853-BA2D-35E3E492634B}"/>
                </a:ext>
              </a:extLst>
            </p:cNvPr>
            <p:cNvSpPr/>
            <p:nvPr/>
          </p:nvSpPr>
          <p:spPr>
            <a:xfrm>
              <a:off x="860002" y="6976120"/>
              <a:ext cx="91306" cy="9130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45" name="Oval 444">
              <a:extLst>
                <a:ext uri="{FF2B5EF4-FFF2-40B4-BE49-F238E27FC236}">
                  <a16:creationId xmlns:a16="http://schemas.microsoft.com/office/drawing/2014/main" id="{0A2A412C-9B10-4742-9D9A-CCF24A76E94A}"/>
                </a:ext>
              </a:extLst>
            </p:cNvPr>
            <p:cNvSpPr/>
            <p:nvPr/>
          </p:nvSpPr>
          <p:spPr>
            <a:xfrm>
              <a:off x="48509" y="7719674"/>
              <a:ext cx="124160" cy="1241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a:solidFill>
                  <a:prstClr val="white"/>
                </a:solidFill>
                <a:latin typeface="Segoe UI Semibold"/>
              </a:endParaRPr>
            </a:p>
          </p:txBody>
        </p:sp>
        <p:cxnSp>
          <p:nvCxnSpPr>
            <p:cNvPr id="446" name="Straight Connector 445">
              <a:extLst>
                <a:ext uri="{FF2B5EF4-FFF2-40B4-BE49-F238E27FC236}">
                  <a16:creationId xmlns:a16="http://schemas.microsoft.com/office/drawing/2014/main" id="{B6E46B1A-25CC-4F16-85E4-3ABA445300BF}"/>
                </a:ext>
              </a:extLst>
            </p:cNvPr>
            <p:cNvCxnSpPr>
              <a:cxnSpLocks/>
              <a:stCxn id="454" idx="4"/>
              <a:endCxn id="445" idx="1"/>
            </p:cNvCxnSpPr>
            <p:nvPr/>
          </p:nvCxnSpPr>
          <p:spPr>
            <a:xfrm>
              <a:off x="-174436" y="5932606"/>
              <a:ext cx="241128" cy="1805251"/>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69491E25-AEE2-45B5-9B56-53796AA9CDED}"/>
                </a:ext>
              </a:extLst>
            </p:cNvPr>
            <p:cNvCxnSpPr>
              <a:cxnSpLocks/>
              <a:endCxn id="445" idx="1"/>
            </p:cNvCxnSpPr>
            <p:nvPr/>
          </p:nvCxnSpPr>
          <p:spPr>
            <a:xfrm>
              <a:off x="-1159032" y="4806693"/>
              <a:ext cx="1225724" cy="2931164"/>
            </a:xfrm>
            <a:prstGeom prst="line">
              <a:avLst/>
            </a:prstGeom>
            <a:ln w="9525">
              <a:solidFill>
                <a:schemeClr val="accent1">
                  <a:lumMod val="40000"/>
                  <a:lumOff val="6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18A40F0E-3262-4C11-855D-0004D90FE864}"/>
                </a:ext>
              </a:extLst>
            </p:cNvPr>
            <p:cNvCxnSpPr>
              <a:cxnSpLocks/>
              <a:stCxn id="408" idx="5"/>
            </p:cNvCxnSpPr>
            <p:nvPr/>
          </p:nvCxnSpPr>
          <p:spPr>
            <a:xfrm>
              <a:off x="5634875" y="3997846"/>
              <a:ext cx="2490079" cy="278886"/>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9439FA72-826A-4F30-B846-025544373096}"/>
                </a:ext>
              </a:extLst>
            </p:cNvPr>
            <p:cNvCxnSpPr>
              <a:cxnSpLocks/>
              <a:endCxn id="434" idx="3"/>
            </p:cNvCxnSpPr>
            <p:nvPr/>
          </p:nvCxnSpPr>
          <p:spPr>
            <a:xfrm flipH="1">
              <a:off x="7168628" y="4282055"/>
              <a:ext cx="956326" cy="852755"/>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125D1AC2-710E-450B-A343-28EF3213D12F}"/>
                </a:ext>
              </a:extLst>
            </p:cNvPr>
            <p:cNvCxnSpPr>
              <a:cxnSpLocks/>
              <a:stCxn id="435" idx="2"/>
            </p:cNvCxnSpPr>
            <p:nvPr/>
          </p:nvCxnSpPr>
          <p:spPr>
            <a:xfrm flipV="1">
              <a:off x="6635287" y="4288066"/>
              <a:ext cx="1481821" cy="474845"/>
            </a:xfrm>
            <a:prstGeom prst="line">
              <a:avLst/>
            </a:prstGeom>
            <a:ln w="9525">
              <a:solidFill>
                <a:schemeClr val="accent1">
                  <a:lumMod val="40000"/>
                  <a:lumOff val="60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1" name="Oval 450">
              <a:extLst>
                <a:ext uri="{FF2B5EF4-FFF2-40B4-BE49-F238E27FC236}">
                  <a16:creationId xmlns:a16="http://schemas.microsoft.com/office/drawing/2014/main" id="{FE772427-6DE2-4779-932E-95DF3C7BB9F5}"/>
                </a:ext>
              </a:extLst>
            </p:cNvPr>
            <p:cNvSpPr/>
            <p:nvPr/>
          </p:nvSpPr>
          <p:spPr>
            <a:xfrm>
              <a:off x="8051054" y="4211161"/>
              <a:ext cx="147800" cy="1478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52" name="TextBox 451">
              <a:extLst>
                <a:ext uri="{FF2B5EF4-FFF2-40B4-BE49-F238E27FC236}">
                  <a16:creationId xmlns:a16="http://schemas.microsoft.com/office/drawing/2014/main" id="{1266367A-4822-433D-938A-BECB4017F42B}"/>
                </a:ext>
              </a:extLst>
            </p:cNvPr>
            <p:cNvSpPr txBox="1"/>
            <p:nvPr/>
          </p:nvSpPr>
          <p:spPr>
            <a:xfrm>
              <a:off x="8735662" y="3948469"/>
              <a:ext cx="3524134" cy="2797320"/>
            </a:xfrm>
            <a:prstGeom prst="rect">
              <a:avLst/>
            </a:prstGeom>
            <a:noFill/>
          </p:spPr>
          <p:txBody>
            <a:bodyPr wrap="square" lIns="0" tIns="0" rIns="0" bIns="0">
              <a:noAutofit/>
            </a:bodyPr>
            <a:lstStyle/>
            <a:p>
              <a:pPr>
                <a:lnSpc>
                  <a:spcPct val="95000"/>
                </a:lnSpc>
              </a:pPr>
              <a:r>
                <a:rPr lang="en-US" sz="1200">
                  <a:solidFill>
                    <a:schemeClr val="accent1"/>
                  </a:solidFill>
                </a:rPr>
                <a:t>Forecasting becomes</a:t>
              </a:r>
              <a:br>
                <a:rPr lang="en-US" sz="1200">
                  <a:solidFill>
                    <a:schemeClr val="accent1"/>
                  </a:solidFill>
                </a:rPr>
              </a:br>
              <a:r>
                <a:rPr lang="en-US" sz="1200">
                  <a:solidFill>
                    <a:schemeClr val="accent1"/>
                  </a:solidFill>
                </a:rPr>
                <a:t>more precise as the number of models increases</a:t>
              </a:r>
            </a:p>
          </p:txBody>
        </p:sp>
        <p:sp>
          <p:nvSpPr>
            <p:cNvPr id="453" name="Oval 452">
              <a:extLst>
                <a:ext uri="{FF2B5EF4-FFF2-40B4-BE49-F238E27FC236}">
                  <a16:creationId xmlns:a16="http://schemas.microsoft.com/office/drawing/2014/main" id="{4FC895E8-B2C1-4B11-879B-F9DFDBC8DD46}"/>
                </a:ext>
              </a:extLst>
            </p:cNvPr>
            <p:cNvSpPr/>
            <p:nvPr/>
          </p:nvSpPr>
          <p:spPr>
            <a:xfrm>
              <a:off x="-628341" y="5295222"/>
              <a:ext cx="179799" cy="1797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54" name="Oval 453">
              <a:extLst>
                <a:ext uri="{FF2B5EF4-FFF2-40B4-BE49-F238E27FC236}">
                  <a16:creationId xmlns:a16="http://schemas.microsoft.com/office/drawing/2014/main" id="{F32C5969-DBA2-4A65-AC95-30CB1A36A9C9}"/>
                </a:ext>
              </a:extLst>
            </p:cNvPr>
            <p:cNvSpPr/>
            <p:nvPr/>
          </p:nvSpPr>
          <p:spPr>
            <a:xfrm>
              <a:off x="-306827" y="5667824"/>
              <a:ext cx="264782" cy="26478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55" name="Oval 454">
              <a:extLst>
                <a:ext uri="{FF2B5EF4-FFF2-40B4-BE49-F238E27FC236}">
                  <a16:creationId xmlns:a16="http://schemas.microsoft.com/office/drawing/2014/main" id="{543510DA-E37B-4C10-B540-BB2493E7EE65}"/>
                </a:ext>
              </a:extLst>
            </p:cNvPr>
            <p:cNvSpPr/>
            <p:nvPr/>
          </p:nvSpPr>
          <p:spPr>
            <a:xfrm>
              <a:off x="2602551" y="5909880"/>
              <a:ext cx="195095" cy="1950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56" name="Oval 455">
              <a:extLst>
                <a:ext uri="{FF2B5EF4-FFF2-40B4-BE49-F238E27FC236}">
                  <a16:creationId xmlns:a16="http://schemas.microsoft.com/office/drawing/2014/main" id="{EB9BAFD4-3750-4DC1-A949-0AFE47FA6E32}"/>
                </a:ext>
              </a:extLst>
            </p:cNvPr>
            <p:cNvSpPr/>
            <p:nvPr/>
          </p:nvSpPr>
          <p:spPr>
            <a:xfrm>
              <a:off x="3295720" y="6079391"/>
              <a:ext cx="264782" cy="26478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57" name="Oval 456">
              <a:extLst>
                <a:ext uri="{FF2B5EF4-FFF2-40B4-BE49-F238E27FC236}">
                  <a16:creationId xmlns:a16="http://schemas.microsoft.com/office/drawing/2014/main" id="{9EF66221-CBFD-42C9-B910-7EBF6AE5AF18}"/>
                </a:ext>
              </a:extLst>
            </p:cNvPr>
            <p:cNvSpPr/>
            <p:nvPr/>
          </p:nvSpPr>
          <p:spPr>
            <a:xfrm flipH="1" flipV="1">
              <a:off x="5030349" y="5470839"/>
              <a:ext cx="296812" cy="29681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58" name="Oval 457">
              <a:extLst>
                <a:ext uri="{FF2B5EF4-FFF2-40B4-BE49-F238E27FC236}">
                  <a16:creationId xmlns:a16="http://schemas.microsoft.com/office/drawing/2014/main" id="{DF9B44EC-1C58-41B0-A450-0E30D2C92D9B}"/>
                </a:ext>
              </a:extLst>
            </p:cNvPr>
            <p:cNvSpPr/>
            <p:nvPr/>
          </p:nvSpPr>
          <p:spPr>
            <a:xfrm flipH="1" flipV="1">
              <a:off x="4649345" y="3532671"/>
              <a:ext cx="196903" cy="19690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59" name="Oval 458">
              <a:extLst>
                <a:ext uri="{FF2B5EF4-FFF2-40B4-BE49-F238E27FC236}">
                  <a16:creationId xmlns:a16="http://schemas.microsoft.com/office/drawing/2014/main" id="{9D82BE60-4152-4659-8984-0EA0492A592C}"/>
                </a:ext>
              </a:extLst>
            </p:cNvPr>
            <p:cNvSpPr/>
            <p:nvPr/>
          </p:nvSpPr>
          <p:spPr>
            <a:xfrm>
              <a:off x="-80121" y="4808366"/>
              <a:ext cx="264782" cy="26478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60" name="Oval 459">
              <a:extLst>
                <a:ext uri="{FF2B5EF4-FFF2-40B4-BE49-F238E27FC236}">
                  <a16:creationId xmlns:a16="http://schemas.microsoft.com/office/drawing/2014/main" id="{A1C179C6-EDA9-467B-815A-CB6BBFD04E94}"/>
                </a:ext>
              </a:extLst>
            </p:cNvPr>
            <p:cNvSpPr/>
            <p:nvPr/>
          </p:nvSpPr>
          <p:spPr>
            <a:xfrm>
              <a:off x="709976" y="3872864"/>
              <a:ext cx="632340" cy="632338"/>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prstClr val="white"/>
                  </a:solidFill>
                  <a:effectLst/>
                  <a:uLnTx/>
                  <a:uFillTx/>
                  <a:ea typeface="+mn-ea"/>
                  <a:cs typeface="+mn-cs"/>
                </a:rPr>
                <a:t>stores</a:t>
              </a:r>
            </a:p>
          </p:txBody>
        </p:sp>
        <p:sp>
          <p:nvSpPr>
            <p:cNvPr id="461" name="Oval 460">
              <a:extLst>
                <a:ext uri="{FF2B5EF4-FFF2-40B4-BE49-F238E27FC236}">
                  <a16:creationId xmlns:a16="http://schemas.microsoft.com/office/drawing/2014/main" id="{C8C0060D-92CE-404F-9AE1-C1509B4975F7}"/>
                </a:ext>
              </a:extLst>
            </p:cNvPr>
            <p:cNvSpPr/>
            <p:nvPr/>
          </p:nvSpPr>
          <p:spPr>
            <a:xfrm>
              <a:off x="1112420" y="4806106"/>
              <a:ext cx="427219" cy="427219"/>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latin typeface="+mj-lt"/>
                  <a:ea typeface="+mn-ea"/>
                  <a:cs typeface="+mn-cs"/>
                </a:rPr>
                <a:t>100</a:t>
              </a:r>
            </a:p>
          </p:txBody>
        </p:sp>
        <p:sp>
          <p:nvSpPr>
            <p:cNvPr id="462" name="Oval 461">
              <a:extLst>
                <a:ext uri="{FF2B5EF4-FFF2-40B4-BE49-F238E27FC236}">
                  <a16:creationId xmlns:a16="http://schemas.microsoft.com/office/drawing/2014/main" id="{7374ECE5-8986-44B6-927E-F5B48ECD9EA6}"/>
                </a:ext>
              </a:extLst>
            </p:cNvPr>
            <p:cNvSpPr/>
            <p:nvPr/>
          </p:nvSpPr>
          <p:spPr>
            <a:xfrm>
              <a:off x="340766" y="5301823"/>
              <a:ext cx="576854" cy="576854"/>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ea typeface="+mn-ea"/>
                  <a:cs typeface="+mn-cs"/>
                </a:rPr>
                <a:t>states</a:t>
              </a:r>
            </a:p>
          </p:txBody>
        </p:sp>
        <p:sp>
          <p:nvSpPr>
            <p:cNvPr id="463" name="Oval 462">
              <a:extLst>
                <a:ext uri="{FF2B5EF4-FFF2-40B4-BE49-F238E27FC236}">
                  <a16:creationId xmlns:a16="http://schemas.microsoft.com/office/drawing/2014/main" id="{D5AA12F5-CE53-43D4-945C-3B51409B1936}"/>
                </a:ext>
              </a:extLst>
            </p:cNvPr>
            <p:cNvSpPr/>
            <p:nvPr/>
          </p:nvSpPr>
          <p:spPr>
            <a:xfrm>
              <a:off x="342873" y="4816266"/>
              <a:ext cx="328807" cy="3288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latin typeface="+mj-lt"/>
                  <a:ea typeface="+mn-ea"/>
                  <a:cs typeface="+mn-cs"/>
                </a:rPr>
                <a:t>10</a:t>
              </a:r>
            </a:p>
          </p:txBody>
        </p:sp>
        <p:sp>
          <p:nvSpPr>
            <p:cNvPr id="464" name="Oval 463">
              <a:extLst>
                <a:ext uri="{FF2B5EF4-FFF2-40B4-BE49-F238E27FC236}">
                  <a16:creationId xmlns:a16="http://schemas.microsoft.com/office/drawing/2014/main" id="{04F6ED58-0725-4ADD-AB1D-7AC38E516826}"/>
                </a:ext>
              </a:extLst>
            </p:cNvPr>
            <p:cNvSpPr/>
            <p:nvPr/>
          </p:nvSpPr>
          <p:spPr>
            <a:xfrm>
              <a:off x="1332501" y="5876022"/>
              <a:ext cx="993442" cy="993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lang="en-US" sz="700">
                  <a:solidFill>
                    <a:schemeClr val="bg1"/>
                  </a:solidFill>
                </a:rPr>
                <a:t>categories</a:t>
              </a:r>
              <a:endParaRPr kumimoji="0" lang="en-US" sz="700" b="0" i="0" u="none" strike="noStrike" kern="1200" cap="none" normalizeH="0" baseline="0" noProof="0">
                <a:ln>
                  <a:noFill/>
                </a:ln>
                <a:solidFill>
                  <a:schemeClr val="bg1"/>
                </a:solidFill>
                <a:effectLst/>
                <a:uLnTx/>
                <a:uFillTx/>
                <a:ea typeface="+mn-ea"/>
                <a:cs typeface="+mn-cs"/>
              </a:endParaRPr>
            </a:p>
          </p:txBody>
        </p:sp>
        <p:sp>
          <p:nvSpPr>
            <p:cNvPr id="465" name="Oval 464">
              <a:extLst>
                <a:ext uri="{FF2B5EF4-FFF2-40B4-BE49-F238E27FC236}">
                  <a16:creationId xmlns:a16="http://schemas.microsoft.com/office/drawing/2014/main" id="{798F1DA1-C6D5-46B4-8F05-7F4FF48344FA}"/>
                </a:ext>
              </a:extLst>
            </p:cNvPr>
            <p:cNvSpPr/>
            <p:nvPr/>
          </p:nvSpPr>
          <p:spPr>
            <a:xfrm>
              <a:off x="2095871" y="5105265"/>
              <a:ext cx="567518" cy="5675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spcBef>
                  <a:spcPts val="0"/>
                </a:spcBef>
                <a:spcAft>
                  <a:spcPts val="0"/>
                </a:spcAft>
                <a:buClrTx/>
                <a:buSzTx/>
                <a:buFontTx/>
                <a:buNone/>
                <a:tabLst/>
                <a:defRPr/>
              </a:pPr>
              <a:r>
                <a:rPr kumimoji="0" lang="en-US" sz="700" b="0" i="0" u="none" strike="noStrike" kern="1200" cap="none" normalizeH="0" baseline="0" noProof="0">
                  <a:ln>
                    <a:noFill/>
                  </a:ln>
                  <a:solidFill>
                    <a:schemeClr val="bg1"/>
                  </a:solidFill>
                  <a:effectLst/>
                  <a:uLnTx/>
                  <a:uFillTx/>
                  <a:latin typeface="+mj-lt"/>
                  <a:ea typeface="+mn-ea"/>
                  <a:cs typeface="+mn-cs"/>
                </a:rPr>
                <a:t>1,000</a:t>
              </a:r>
            </a:p>
          </p:txBody>
        </p:sp>
        <p:sp>
          <p:nvSpPr>
            <p:cNvPr id="466" name="Oval 465">
              <a:extLst>
                <a:ext uri="{FF2B5EF4-FFF2-40B4-BE49-F238E27FC236}">
                  <a16:creationId xmlns:a16="http://schemas.microsoft.com/office/drawing/2014/main" id="{2B5D564E-93FB-4F6A-A33D-1261C729B26F}"/>
                </a:ext>
              </a:extLst>
            </p:cNvPr>
            <p:cNvSpPr/>
            <p:nvPr/>
          </p:nvSpPr>
          <p:spPr>
            <a:xfrm>
              <a:off x="4047787" y="5217352"/>
              <a:ext cx="303541" cy="30354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67" name="Oval 466">
              <a:extLst>
                <a:ext uri="{FF2B5EF4-FFF2-40B4-BE49-F238E27FC236}">
                  <a16:creationId xmlns:a16="http://schemas.microsoft.com/office/drawing/2014/main" id="{E070853A-B0B0-4A6A-AD6E-C22FAA458701}"/>
                </a:ext>
              </a:extLst>
            </p:cNvPr>
            <p:cNvSpPr/>
            <p:nvPr/>
          </p:nvSpPr>
          <p:spPr>
            <a:xfrm>
              <a:off x="1826924" y="4530769"/>
              <a:ext cx="264782" cy="26478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cxnSp>
          <p:nvCxnSpPr>
            <p:cNvPr id="468" name="Straight Connector 467">
              <a:extLst>
                <a:ext uri="{FF2B5EF4-FFF2-40B4-BE49-F238E27FC236}">
                  <a16:creationId xmlns:a16="http://schemas.microsoft.com/office/drawing/2014/main" id="{DE3FED80-232C-46B9-85BD-8885450850D1}"/>
                </a:ext>
              </a:extLst>
            </p:cNvPr>
            <p:cNvCxnSpPr>
              <a:cxnSpLocks/>
            </p:cNvCxnSpPr>
            <p:nvPr/>
          </p:nvCxnSpPr>
          <p:spPr>
            <a:xfrm flipH="1" flipV="1">
              <a:off x="2733525" y="4025990"/>
              <a:ext cx="42573" cy="494921"/>
            </a:xfrm>
            <a:prstGeom prst="line">
              <a:avLst/>
            </a:prstGeom>
            <a:ln w="9525">
              <a:solidFill>
                <a:schemeClr val="accent1">
                  <a:lumMod val="20000"/>
                  <a:lumOff val="80000"/>
                  <a:alpha val="42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E70C4191-0A59-4485-9E76-D0DB811ECB9F}"/>
                </a:ext>
              </a:extLst>
            </p:cNvPr>
            <p:cNvCxnSpPr>
              <a:cxnSpLocks/>
            </p:cNvCxnSpPr>
            <p:nvPr/>
          </p:nvCxnSpPr>
          <p:spPr>
            <a:xfrm flipH="1" flipV="1">
              <a:off x="2770776" y="4524902"/>
              <a:ext cx="163643" cy="407112"/>
            </a:xfrm>
            <a:prstGeom prst="line">
              <a:avLst/>
            </a:prstGeom>
            <a:ln w="9525">
              <a:solidFill>
                <a:schemeClr val="accent1">
                  <a:lumMod val="20000"/>
                  <a:lumOff val="80000"/>
                  <a:alpha val="42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0" name="Oval 469">
              <a:extLst>
                <a:ext uri="{FF2B5EF4-FFF2-40B4-BE49-F238E27FC236}">
                  <a16:creationId xmlns:a16="http://schemas.microsoft.com/office/drawing/2014/main" id="{9ED960F2-41A8-4B84-976D-D878F4D98DAE}"/>
                </a:ext>
              </a:extLst>
            </p:cNvPr>
            <p:cNvSpPr/>
            <p:nvPr/>
          </p:nvSpPr>
          <p:spPr>
            <a:xfrm>
              <a:off x="2739832" y="4486984"/>
              <a:ext cx="76633" cy="779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71" name="Oval 470">
              <a:extLst>
                <a:ext uri="{FF2B5EF4-FFF2-40B4-BE49-F238E27FC236}">
                  <a16:creationId xmlns:a16="http://schemas.microsoft.com/office/drawing/2014/main" id="{9B446168-612D-4DC3-9AB8-B0A9599757DD}"/>
                </a:ext>
              </a:extLst>
            </p:cNvPr>
            <p:cNvSpPr/>
            <p:nvPr/>
          </p:nvSpPr>
          <p:spPr>
            <a:xfrm>
              <a:off x="2619562" y="3920839"/>
              <a:ext cx="216672" cy="2166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472" name="Oval 471">
              <a:extLst>
                <a:ext uri="{FF2B5EF4-FFF2-40B4-BE49-F238E27FC236}">
                  <a16:creationId xmlns:a16="http://schemas.microsoft.com/office/drawing/2014/main" id="{2F6D59FC-20EC-404C-8467-CF8248BDB311}"/>
                </a:ext>
              </a:extLst>
            </p:cNvPr>
            <p:cNvSpPr/>
            <p:nvPr/>
          </p:nvSpPr>
          <p:spPr>
            <a:xfrm>
              <a:off x="2806120" y="4780890"/>
              <a:ext cx="264782" cy="26478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normalizeH="0" baseline="0" noProof="0">
                <a:ln>
                  <a:noFill/>
                </a:ln>
                <a:solidFill>
                  <a:prstClr val="white"/>
                </a:solidFill>
                <a:effectLst/>
                <a:uLnTx/>
                <a:uFillTx/>
                <a:latin typeface="Segoe UI Semibold"/>
                <a:ea typeface="+mn-ea"/>
                <a:cs typeface="+mn-cs"/>
              </a:endParaRPr>
            </a:p>
          </p:txBody>
        </p:sp>
        <p:sp>
          <p:nvSpPr>
            <p:cNvPr id="332" name="Rectangle 9">
              <a:extLst>
                <a:ext uri="{FF2B5EF4-FFF2-40B4-BE49-F238E27FC236}">
                  <a16:creationId xmlns:a16="http://schemas.microsoft.com/office/drawing/2014/main" id="{E92C56A4-691A-436A-98A5-4A0755F178A8}"/>
                </a:ext>
              </a:extLst>
            </p:cNvPr>
            <p:cNvSpPr/>
            <p:nvPr/>
          </p:nvSpPr>
          <p:spPr>
            <a:xfrm>
              <a:off x="-1178608" y="3926295"/>
              <a:ext cx="9449563" cy="3980803"/>
            </a:xfrm>
            <a:custGeom>
              <a:avLst/>
              <a:gdLst>
                <a:gd name="connsiteX0" fmla="*/ 0 w 4155541"/>
                <a:gd name="connsiteY0" fmla="*/ 0 h 1783533"/>
                <a:gd name="connsiteX1" fmla="*/ 4155541 w 4155541"/>
                <a:gd name="connsiteY1" fmla="*/ 0 h 1783533"/>
                <a:gd name="connsiteX2" fmla="*/ 4155541 w 4155541"/>
                <a:gd name="connsiteY2" fmla="*/ 1783533 h 1783533"/>
                <a:gd name="connsiteX3" fmla="*/ 0 w 4155541"/>
                <a:gd name="connsiteY3" fmla="*/ 1783533 h 1783533"/>
                <a:gd name="connsiteX4" fmla="*/ 0 w 4155541"/>
                <a:gd name="connsiteY4" fmla="*/ 0 h 1783533"/>
                <a:gd name="connsiteX0" fmla="*/ 4155541 w 4246981"/>
                <a:gd name="connsiteY0" fmla="*/ 0 h 1783533"/>
                <a:gd name="connsiteX1" fmla="*/ 4155541 w 4246981"/>
                <a:gd name="connsiteY1" fmla="*/ 1783533 h 1783533"/>
                <a:gd name="connsiteX2" fmla="*/ 0 w 4246981"/>
                <a:gd name="connsiteY2" fmla="*/ 1783533 h 1783533"/>
                <a:gd name="connsiteX3" fmla="*/ 0 w 4246981"/>
                <a:gd name="connsiteY3" fmla="*/ 0 h 1783533"/>
                <a:gd name="connsiteX4" fmla="*/ 4246981 w 4246981"/>
                <a:gd name="connsiteY4" fmla="*/ 91440 h 1783533"/>
                <a:gd name="connsiteX0" fmla="*/ 4155541 w 4155541"/>
                <a:gd name="connsiteY0" fmla="*/ 0 h 1783533"/>
                <a:gd name="connsiteX1" fmla="*/ 4155541 w 4155541"/>
                <a:gd name="connsiteY1" fmla="*/ 1783533 h 1783533"/>
                <a:gd name="connsiteX2" fmla="*/ 0 w 4155541"/>
                <a:gd name="connsiteY2" fmla="*/ 1783533 h 1783533"/>
                <a:gd name="connsiteX3" fmla="*/ 0 w 4155541"/>
                <a:gd name="connsiteY3" fmla="*/ 0 h 1783533"/>
                <a:gd name="connsiteX0" fmla="*/ 4155541 w 4155541"/>
                <a:gd name="connsiteY0" fmla="*/ 1783533 h 1783533"/>
                <a:gd name="connsiteX1" fmla="*/ 0 w 4155541"/>
                <a:gd name="connsiteY1" fmla="*/ 1783533 h 1783533"/>
                <a:gd name="connsiteX2" fmla="*/ 0 w 4155541"/>
                <a:gd name="connsiteY2" fmla="*/ 0 h 1783533"/>
              </a:gdLst>
              <a:ahLst/>
              <a:cxnLst>
                <a:cxn ang="0">
                  <a:pos x="connsiteX0" y="connsiteY0"/>
                </a:cxn>
                <a:cxn ang="0">
                  <a:pos x="connsiteX1" y="connsiteY1"/>
                </a:cxn>
                <a:cxn ang="0">
                  <a:pos x="connsiteX2" y="connsiteY2"/>
                </a:cxn>
              </a:cxnLst>
              <a:rect l="l" t="t" r="r" b="b"/>
              <a:pathLst>
                <a:path w="4155541" h="1783533">
                  <a:moveTo>
                    <a:pt x="4155541" y="1783533"/>
                  </a:moveTo>
                  <a:lnTo>
                    <a:pt x="0" y="1783533"/>
                  </a:lnTo>
                  <a:lnTo>
                    <a:pt x="0" y="0"/>
                  </a:lnTo>
                </a:path>
              </a:pathLst>
            </a:cu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a:extLst>
              <a:ext uri="{FF2B5EF4-FFF2-40B4-BE49-F238E27FC236}">
                <a16:creationId xmlns:a16="http://schemas.microsoft.com/office/drawing/2014/main" id="{4D26957D-36EF-490D-A157-E7C490E54ED7}"/>
              </a:ext>
            </a:extLst>
          </p:cNvPr>
          <p:cNvGrpSpPr/>
          <p:nvPr/>
        </p:nvGrpSpPr>
        <p:grpSpPr>
          <a:xfrm>
            <a:off x="373603" y="5189633"/>
            <a:ext cx="279288" cy="308054"/>
            <a:chOff x="4770571" y="-1126626"/>
            <a:chExt cx="900898" cy="993687"/>
          </a:xfrm>
        </p:grpSpPr>
        <p:sp>
          <p:nvSpPr>
            <p:cNvPr id="168" name="Hexagon 167">
              <a:extLst>
                <a:ext uri="{FF2B5EF4-FFF2-40B4-BE49-F238E27FC236}">
                  <a16:creationId xmlns:a16="http://schemas.microsoft.com/office/drawing/2014/main" id="{88B77D49-7A72-4BA7-9F17-77F1021DE52D}"/>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Segoe UI Semilight"/>
                <a:ea typeface="+mn-ea"/>
                <a:cs typeface="+mn-cs"/>
              </a:endParaRPr>
            </a:p>
          </p:txBody>
        </p:sp>
        <p:sp>
          <p:nvSpPr>
            <p:cNvPr id="169" name="Hexagon 168">
              <a:extLst>
                <a:ext uri="{FF2B5EF4-FFF2-40B4-BE49-F238E27FC236}">
                  <a16:creationId xmlns:a16="http://schemas.microsoft.com/office/drawing/2014/main" id="{16E3B1EB-1488-4B1B-984E-0C00524BB34D}"/>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Segoe UI Semilight"/>
                <a:ea typeface="+mn-ea"/>
                <a:cs typeface="+mn-cs"/>
              </a:endParaRPr>
            </a:p>
          </p:txBody>
        </p:sp>
      </p:grpSp>
      <p:grpSp>
        <p:nvGrpSpPr>
          <p:cNvPr id="170" name="Group 169">
            <a:extLst>
              <a:ext uri="{FF2B5EF4-FFF2-40B4-BE49-F238E27FC236}">
                <a16:creationId xmlns:a16="http://schemas.microsoft.com/office/drawing/2014/main" id="{0E67F7CC-582C-4D76-B2E5-2247ED8B793E}"/>
              </a:ext>
            </a:extLst>
          </p:cNvPr>
          <p:cNvGrpSpPr/>
          <p:nvPr/>
        </p:nvGrpSpPr>
        <p:grpSpPr>
          <a:xfrm>
            <a:off x="7134198" y="6411897"/>
            <a:ext cx="279288" cy="308054"/>
            <a:chOff x="4770571" y="-1126626"/>
            <a:chExt cx="900898" cy="993687"/>
          </a:xfrm>
        </p:grpSpPr>
        <p:sp>
          <p:nvSpPr>
            <p:cNvPr id="171" name="Hexagon 170">
              <a:extLst>
                <a:ext uri="{FF2B5EF4-FFF2-40B4-BE49-F238E27FC236}">
                  <a16:creationId xmlns:a16="http://schemas.microsoft.com/office/drawing/2014/main" id="{215C8F47-6DE8-413D-AF2E-3A663A7592D5}"/>
                </a:ext>
              </a:extLst>
            </p:cNvPr>
            <p:cNvSpPr/>
            <p:nvPr/>
          </p:nvSpPr>
          <p:spPr>
            <a:xfrm rot="5400000">
              <a:off x="4711969" y="-1068024"/>
              <a:ext cx="849658" cy="732454"/>
            </a:xfrm>
            <a:prstGeom prst="hexagon">
              <a:avLst/>
            </a:prstGeom>
            <a:solidFill>
              <a:srgbClr val="006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Segoe UI Semilight"/>
                <a:ea typeface="+mn-ea"/>
                <a:cs typeface="+mn-cs"/>
              </a:endParaRPr>
            </a:p>
          </p:txBody>
        </p:sp>
        <p:sp>
          <p:nvSpPr>
            <p:cNvPr id="172" name="Hexagon 171">
              <a:extLst>
                <a:ext uri="{FF2B5EF4-FFF2-40B4-BE49-F238E27FC236}">
                  <a16:creationId xmlns:a16="http://schemas.microsoft.com/office/drawing/2014/main" id="{37D21B9D-BAEA-40C9-A879-D3F911E5187C}"/>
                </a:ext>
              </a:extLst>
            </p:cNvPr>
            <p:cNvSpPr/>
            <p:nvPr/>
          </p:nvSpPr>
          <p:spPr>
            <a:xfrm rot="5400000">
              <a:off x="4795427" y="-1008981"/>
              <a:ext cx="940934" cy="811150"/>
            </a:xfrm>
            <a:prstGeom prst="hexagon">
              <a:avLst/>
            </a:prstGeom>
            <a:solidFill>
              <a:schemeClr val="bg1"/>
            </a:solidFill>
            <a:ln>
              <a:solidFill>
                <a:srgbClr val="006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Segoe UI Semilight"/>
                <a:ea typeface="+mn-ea"/>
                <a:cs typeface="+mn-cs"/>
              </a:endParaRPr>
            </a:p>
          </p:txBody>
        </p:sp>
      </p:grpSp>
      <p:sp>
        <p:nvSpPr>
          <p:cNvPr id="173" name="Hexagon 172">
            <a:extLst>
              <a:ext uri="{FF2B5EF4-FFF2-40B4-BE49-F238E27FC236}">
                <a16:creationId xmlns:a16="http://schemas.microsoft.com/office/drawing/2014/main" id="{D783AE27-B5F8-4028-9B66-63A3483075B2}"/>
              </a:ext>
            </a:extLst>
          </p:cNvPr>
          <p:cNvSpPr>
            <a:spLocks/>
          </p:cNvSpPr>
          <p:nvPr/>
        </p:nvSpPr>
        <p:spPr>
          <a:xfrm flipH="1" flipV="1">
            <a:off x="7205512" y="6291532"/>
            <a:ext cx="169960" cy="459581"/>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IN" sz="2000">
                <a:solidFill>
                  <a:srgbClr val="0078D4"/>
                </a:solidFill>
                <a:latin typeface="Arial Black" panose="020B0A04020102020204" pitchFamily="34" charset="0"/>
              </a:rPr>
              <a:t>“</a:t>
            </a:r>
          </a:p>
        </p:txBody>
      </p:sp>
      <p:sp>
        <p:nvSpPr>
          <p:cNvPr id="174" name="Hexagon 173">
            <a:extLst>
              <a:ext uri="{FF2B5EF4-FFF2-40B4-BE49-F238E27FC236}">
                <a16:creationId xmlns:a16="http://schemas.microsoft.com/office/drawing/2014/main" id="{6CE65DBF-2504-4B17-A1D6-2C04B6C18E7B}"/>
              </a:ext>
            </a:extLst>
          </p:cNvPr>
          <p:cNvSpPr>
            <a:spLocks/>
          </p:cNvSpPr>
          <p:nvPr/>
        </p:nvSpPr>
        <p:spPr>
          <a:xfrm>
            <a:off x="438080" y="5174903"/>
            <a:ext cx="169960" cy="459581"/>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IN" sz="2000">
                <a:solidFill>
                  <a:srgbClr val="0078D4"/>
                </a:solidFill>
                <a:latin typeface="Arial Black" panose="020B0A04020102020204" pitchFamily="34" charset="0"/>
              </a:rPr>
              <a:t>“</a:t>
            </a:r>
          </a:p>
        </p:txBody>
      </p:sp>
    </p:spTree>
    <p:extLst>
      <p:ext uri="{BB962C8B-B14F-4D97-AF65-F5344CB8AC3E}">
        <p14:creationId xmlns:p14="http://schemas.microsoft.com/office/powerpoint/2010/main" val="136808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6529913E-EB52-4D5E-8587-D252354A1EAC}"/>
              </a:ext>
            </a:extLst>
          </p:cNvPr>
          <p:cNvSpPr/>
          <p:nvPr/>
        </p:nvSpPr>
        <p:spPr bwMode="auto">
          <a:xfrm>
            <a:off x="-1" y="9708545"/>
            <a:ext cx="6663193" cy="349855"/>
          </a:xfrm>
          <a:custGeom>
            <a:avLst/>
            <a:gdLst>
              <a:gd name="connsiteX0" fmla="*/ 0 w 6645798"/>
              <a:gd name="connsiteY0" fmla="*/ 0 h 318304"/>
              <a:gd name="connsiteX1" fmla="*/ 6645798 w 6645798"/>
              <a:gd name="connsiteY1" fmla="*/ 0 h 318304"/>
              <a:gd name="connsiteX2" fmla="*/ 6449752 w 6645798"/>
              <a:gd name="connsiteY2" fmla="*/ 318304 h 318304"/>
              <a:gd name="connsiteX3" fmla="*/ 0 w 6645798"/>
              <a:gd name="connsiteY3" fmla="*/ 318304 h 318304"/>
            </a:gdLst>
            <a:ahLst/>
            <a:cxnLst>
              <a:cxn ang="0">
                <a:pos x="connsiteX0" y="connsiteY0"/>
              </a:cxn>
              <a:cxn ang="0">
                <a:pos x="connsiteX1" y="connsiteY1"/>
              </a:cxn>
              <a:cxn ang="0">
                <a:pos x="connsiteX2" y="connsiteY2"/>
              </a:cxn>
              <a:cxn ang="0">
                <a:pos x="connsiteX3" y="connsiteY3"/>
              </a:cxn>
            </a:cxnLst>
            <a:rect l="l" t="t" r="r" b="b"/>
            <a:pathLst>
              <a:path w="6645798" h="318304">
                <a:moveTo>
                  <a:pt x="0" y="0"/>
                </a:moveTo>
                <a:lnTo>
                  <a:pt x="6645798" y="0"/>
                </a:lnTo>
                <a:lnTo>
                  <a:pt x="6449752" y="318304"/>
                </a:lnTo>
                <a:lnTo>
                  <a:pt x="0" y="318304"/>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76" name="Picture 75" descr="A picture containing shape&#10;&#10;Description automatically generated">
            <a:extLst>
              <a:ext uri="{FF2B5EF4-FFF2-40B4-BE49-F238E27FC236}">
                <a16:creationId xmlns:a16="http://schemas.microsoft.com/office/drawing/2014/main" id="{B30160D4-613F-461E-97D9-981FC3EF9857}"/>
              </a:ext>
            </a:extLst>
          </p:cNvPr>
          <p:cNvPicPr>
            <a:picLocks noChangeAspect="1"/>
          </p:cNvPicPr>
          <p:nvPr/>
        </p:nvPicPr>
        <p:blipFill rotWithShape="1">
          <a:blip r:embed="rId3"/>
          <a:srcRect r="1724" b="3933"/>
          <a:stretch/>
        </p:blipFill>
        <p:spPr>
          <a:xfrm>
            <a:off x="6298557" y="8795307"/>
            <a:ext cx="1473843" cy="1263093"/>
          </a:xfrm>
          <a:prstGeom prst="rect">
            <a:avLst/>
          </a:prstGeom>
        </p:spPr>
      </p:pic>
      <p:sp>
        <p:nvSpPr>
          <p:cNvPr id="79" name="TextBox 9">
            <a:extLst>
              <a:ext uri="{FF2B5EF4-FFF2-40B4-BE49-F238E27FC236}">
                <a16:creationId xmlns:a16="http://schemas.microsoft.com/office/drawing/2014/main" id="{738BC428-A873-4944-98D3-296904448DA3}"/>
              </a:ext>
            </a:extLst>
          </p:cNvPr>
          <p:cNvSpPr txBox="1"/>
          <p:nvPr/>
        </p:nvSpPr>
        <p:spPr>
          <a:xfrm>
            <a:off x="2826835" y="9837693"/>
            <a:ext cx="354330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r>
              <a:rPr lang="en-US" sz="800">
                <a:solidFill>
                  <a:schemeClr val="tx1">
                    <a:lumMod val="50000"/>
                    <a:lumOff val="50000"/>
                  </a:schemeClr>
                </a:solidFill>
              </a:rPr>
              <a:t>©2021 Microsoft. All rights reserved.</a:t>
            </a:r>
          </a:p>
        </p:txBody>
      </p:sp>
      <p:sp>
        <p:nvSpPr>
          <p:cNvPr id="83" name="TextBox 82">
            <a:extLst>
              <a:ext uri="{FF2B5EF4-FFF2-40B4-BE49-F238E27FC236}">
                <a16:creationId xmlns:a16="http://schemas.microsoft.com/office/drawing/2014/main" id="{F9CA4B20-4D8E-46DE-9773-0E4EE94BE4C3}"/>
              </a:ext>
            </a:extLst>
          </p:cNvPr>
          <p:cNvSpPr txBox="1"/>
          <p:nvPr/>
        </p:nvSpPr>
        <p:spPr>
          <a:xfrm>
            <a:off x="262109" y="2183166"/>
            <a:ext cx="3464980" cy="2791983"/>
          </a:xfrm>
          <a:prstGeom prst="rect">
            <a:avLst/>
          </a:prstGeom>
          <a:noFill/>
        </p:spPr>
        <p:txBody>
          <a:bodyPr wrap="square" lIns="0" tIns="0" rIns="0" bIns="0">
            <a:spAutoFit/>
          </a:bodyPr>
          <a:lstStyle/>
          <a:p>
            <a:pPr>
              <a:lnSpc>
                <a:spcPts val="2000"/>
              </a:lnSpc>
            </a:pPr>
            <a:r>
              <a:rPr lang="en-US" sz="1400">
                <a:solidFill>
                  <a:srgbClr val="0078D4"/>
                </a:solidFill>
                <a:latin typeface="+mj-lt"/>
                <a:cs typeface="Segoe UI" panose="020B0502040204020203" pitchFamily="34" charset="0"/>
                <a:hlinkClick r:id="rId4">
                  <a:extLst>
                    <a:ext uri="{A12FA001-AC4F-418D-AE19-62706E023703}">
                      <ahyp:hlinkClr xmlns:ahyp="http://schemas.microsoft.com/office/drawing/2018/hyperlinkcolor" val="tx"/>
                    </a:ext>
                  </a:extLst>
                </a:hlinkClick>
              </a:rPr>
              <a:t>Carhartt</a:t>
            </a:r>
            <a:r>
              <a:rPr lang="en-US" sz="1400">
                <a:solidFill>
                  <a:srgbClr val="0078D4"/>
                </a:solidFill>
                <a:latin typeface="+mj-lt"/>
                <a:cs typeface="Segoe UI" panose="020B0502040204020203" pitchFamily="34" charset="0"/>
              </a:rPr>
              <a:t>: </a:t>
            </a:r>
            <a:r>
              <a:rPr lang="en-US" sz="1200" b="0" i="0">
                <a:effectLst/>
                <a:cs typeface="Segoe UI" panose="020B0502040204020203" pitchFamily="34" charset="0"/>
              </a:rPr>
              <a:t>To remain competitive with the growing number of online retail giants, Carhartt decided to get ahead of the game with a comprehensive </a:t>
            </a:r>
            <a:br>
              <a:rPr lang="en-US" sz="1200" b="0" i="0">
                <a:effectLst/>
                <a:cs typeface="Segoe UI" panose="020B0502040204020203" pitchFamily="34" charset="0"/>
              </a:rPr>
            </a:br>
            <a:r>
              <a:rPr lang="en-US" sz="1200" b="0" i="0">
                <a:effectLst/>
                <a:cs typeface="Segoe UI" panose="020B0502040204020203" pitchFamily="34" charset="0"/>
              </a:rPr>
              <a:t>data-driven solution. After realizing that their </a:t>
            </a:r>
            <a:br>
              <a:rPr lang="en-US" sz="1200" b="0" i="0">
                <a:effectLst/>
                <a:cs typeface="Segoe UI" panose="020B0502040204020203" pitchFamily="34" charset="0"/>
              </a:rPr>
            </a:br>
            <a:r>
              <a:rPr lang="en-US" sz="1200" b="0" i="0">
                <a:effectLst/>
                <a:cs typeface="Segoe UI" panose="020B0502040204020203" pitchFamily="34" charset="0"/>
              </a:rPr>
              <a:t>on-premises virtual machines were creating a memory bottleneck, their team worked with Microsoft to expand its model with high-performan</a:t>
            </a:r>
            <a:r>
              <a:rPr lang="en-US" sz="1200">
                <a:cs typeface="Segoe UI" panose="020B0502040204020203" pitchFamily="34" charset="0"/>
              </a:rPr>
              <a:t>ce solutions from Azure Machine Learning. </a:t>
            </a:r>
            <a:r>
              <a:rPr lang="en-US" sz="1200">
                <a:latin typeface="+mj-lt"/>
                <a:cs typeface="Segoe UI" panose="020B0502040204020203" pitchFamily="34" charset="0"/>
              </a:rPr>
              <a:t>Supercharged data insights helped Carhartt optimize sales across e-commerce sites, big-box retailers, and its 33 physical stores.</a:t>
            </a:r>
          </a:p>
        </p:txBody>
      </p:sp>
      <p:sp>
        <p:nvSpPr>
          <p:cNvPr id="84" name="TextBox 83">
            <a:extLst>
              <a:ext uri="{FF2B5EF4-FFF2-40B4-BE49-F238E27FC236}">
                <a16:creationId xmlns:a16="http://schemas.microsoft.com/office/drawing/2014/main" id="{0F377DC3-FDEB-40F8-B9C7-32D0699B22F6}"/>
              </a:ext>
            </a:extLst>
          </p:cNvPr>
          <p:cNvSpPr txBox="1"/>
          <p:nvPr/>
        </p:nvSpPr>
        <p:spPr>
          <a:xfrm>
            <a:off x="4201225" y="2183166"/>
            <a:ext cx="3304475" cy="3048463"/>
          </a:xfrm>
          <a:prstGeom prst="rect">
            <a:avLst/>
          </a:prstGeom>
          <a:noFill/>
        </p:spPr>
        <p:txBody>
          <a:bodyPr wrap="square" lIns="0" tIns="0" rIns="0" bIns="0">
            <a:spAutoFit/>
          </a:bodyPr>
          <a:lstStyle/>
          <a:p>
            <a:pPr>
              <a:lnSpc>
                <a:spcPts val="2000"/>
              </a:lnSpc>
              <a:spcAft>
                <a:spcPts val="3000"/>
              </a:spcAft>
            </a:pPr>
            <a:r>
              <a:rPr lang="en-US" sz="1400">
                <a:solidFill>
                  <a:srgbClr val="0078D4"/>
                </a:solidFill>
                <a:latin typeface="+mj-lt"/>
                <a:cs typeface="Segoe UI"/>
                <a:hlinkClick r:id="rId5">
                  <a:extLst>
                    <a:ext uri="{A12FA001-AC4F-418D-AE19-62706E023703}">
                      <ahyp:hlinkClr xmlns:ahyp="http://schemas.microsoft.com/office/drawing/2018/hyperlinkcolor" val="tx"/>
                    </a:ext>
                  </a:extLst>
                </a:hlinkClick>
              </a:rPr>
              <a:t>Walgreens</a:t>
            </a:r>
            <a:r>
              <a:rPr lang="en-US" sz="1400">
                <a:solidFill>
                  <a:srgbClr val="0078D4"/>
                </a:solidFill>
                <a:latin typeface="+mj-lt"/>
                <a:cs typeface="Segoe UI"/>
              </a:rPr>
              <a:t>: </a:t>
            </a:r>
            <a:r>
              <a:rPr kumimoji="0" lang="en-US" sz="1200" b="0" i="0" u="none" strike="noStrike" kern="1200" cap="none" spc="0" normalizeH="0" baseline="0" noProof="0">
                <a:ln>
                  <a:noFill/>
                </a:ln>
                <a:effectLst/>
                <a:uLnTx/>
                <a:uFillTx/>
                <a:ea typeface="Calibri" panose="020F0502020204030204" pitchFamily="34" charset="0"/>
                <a:cs typeface="Segoe UI"/>
              </a:rPr>
              <a:t>Serving approximately 8 million customers daily requires this retailer to process vast amounts of data daily.</a:t>
            </a:r>
            <a:r>
              <a:rPr lang="en-US" sz="1200">
                <a:ea typeface="Calibri" panose="020F0502020204030204" pitchFamily="34" charset="0"/>
                <a:cs typeface="Segoe UI"/>
              </a:rPr>
              <a:t> Walgreens relies on insights gained by comparing POS transactions to historical data across the supply chain. To make this process even more complex, the retailer acquired other retail pharmacies, adding even more data points to analyze. With Azure, Walgreens was able to use machine learning to </a:t>
            </a:r>
            <a:r>
              <a:rPr lang="en-US" sz="1200">
                <a:latin typeface="+mj-lt"/>
                <a:ea typeface="Calibri" panose="020F0502020204030204" pitchFamily="34" charset="0"/>
                <a:cs typeface="Segoe UI"/>
              </a:rPr>
              <a:t>connect the disparate sources of data to optimize its inventory and promotions to target the right customers at the right time. </a:t>
            </a:r>
            <a:endParaRPr lang="en-US" sz="1200">
              <a:latin typeface="+mj-lt"/>
              <a:cs typeface="Segoe UI"/>
            </a:endParaRPr>
          </a:p>
        </p:txBody>
      </p:sp>
      <p:cxnSp>
        <p:nvCxnSpPr>
          <p:cNvPr id="85" name="Straight Connector 84">
            <a:extLst>
              <a:ext uri="{FF2B5EF4-FFF2-40B4-BE49-F238E27FC236}">
                <a16:creationId xmlns:a16="http://schemas.microsoft.com/office/drawing/2014/main" id="{E2F45B07-6ACE-46B0-AF1A-DA94A3256550}"/>
              </a:ext>
            </a:extLst>
          </p:cNvPr>
          <p:cNvCxnSpPr>
            <a:cxnSpLocks/>
          </p:cNvCxnSpPr>
          <p:nvPr/>
        </p:nvCxnSpPr>
        <p:spPr>
          <a:xfrm>
            <a:off x="3891949" y="794674"/>
            <a:ext cx="0" cy="4389120"/>
          </a:xfrm>
          <a:prstGeom prst="line">
            <a:avLst/>
          </a:prstGeom>
          <a:ln w="3175">
            <a:solidFill>
              <a:schemeClr val="bg1">
                <a:lumMod val="75000"/>
              </a:schemeClr>
            </a:solidFill>
            <a:prstDash val="dash"/>
            <a:tailEnd type="diamond" w="sm" len="sm"/>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A7D348F-59C8-46A9-8732-81C172751567}"/>
              </a:ext>
            </a:extLst>
          </p:cNvPr>
          <p:cNvSpPr/>
          <p:nvPr/>
        </p:nvSpPr>
        <p:spPr>
          <a:xfrm>
            <a:off x="262109" y="5472251"/>
            <a:ext cx="7291996" cy="45140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spAutoFit/>
          </a:bodyPr>
          <a:lstStyle/>
          <a:p>
            <a:pPr marL="0" lvl="2" indent="-91440">
              <a:spcBef>
                <a:spcPts val="200"/>
              </a:spcBef>
              <a:spcAft>
                <a:spcPts val="200"/>
              </a:spcAft>
            </a:pPr>
            <a:r>
              <a:rPr lang="en-US" sz="1400">
                <a:solidFill>
                  <a:srgbClr val="0078D4"/>
                </a:solidFill>
                <a:latin typeface="+mj-lt"/>
              </a:rPr>
              <a:t>Build an intelligent supply chain within weeks</a:t>
            </a:r>
            <a:endParaRPr lang="en-US" sz="1200">
              <a:solidFill>
                <a:srgbClr val="0078D4"/>
              </a:solidFill>
              <a:latin typeface="+mj-lt"/>
            </a:endParaRPr>
          </a:p>
          <a:p>
            <a:pPr marL="0" lvl="2" indent="-91440">
              <a:spcBef>
                <a:spcPts val="200"/>
              </a:spcBef>
              <a:spcAft>
                <a:spcPts val="200"/>
              </a:spcAft>
            </a:pPr>
            <a:r>
              <a:rPr lang="en-US" sz="1200">
                <a:solidFill>
                  <a:schemeClr val="tx1"/>
                </a:solidFill>
                <a:cs typeface="Segoe UI" panose="020B0502040204020203" pitchFamily="34" charset="0"/>
              </a:rPr>
              <a:t>Gain valuable insights with a smooth, personalized experience using the Solution Accelerator journey below:</a:t>
            </a:r>
          </a:p>
        </p:txBody>
      </p:sp>
      <p:sp>
        <p:nvSpPr>
          <p:cNvPr id="88" name="Rectangle 87">
            <a:extLst>
              <a:ext uri="{FF2B5EF4-FFF2-40B4-BE49-F238E27FC236}">
                <a16:creationId xmlns:a16="http://schemas.microsoft.com/office/drawing/2014/main" id="{9A58CBE1-6359-4BEC-BE1C-765B45F53991}"/>
              </a:ext>
            </a:extLst>
          </p:cNvPr>
          <p:cNvSpPr/>
          <p:nvPr/>
        </p:nvSpPr>
        <p:spPr>
          <a:xfrm>
            <a:off x="0" y="368777"/>
            <a:ext cx="7772400" cy="437322"/>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400">
                <a:solidFill>
                  <a:schemeClr val="bg1"/>
                </a:solidFill>
                <a:latin typeface="+mj-lt"/>
              </a:rPr>
              <a:t>Customer Success Stories</a:t>
            </a:r>
          </a:p>
        </p:txBody>
      </p:sp>
      <p:pic>
        <p:nvPicPr>
          <p:cNvPr id="77" name="Picture 76">
            <a:extLst>
              <a:ext uri="{FF2B5EF4-FFF2-40B4-BE49-F238E27FC236}">
                <a16:creationId xmlns:a16="http://schemas.microsoft.com/office/drawing/2014/main" id="{DBC2C8EB-CB7C-4B55-9ABB-44645B32AF2C}"/>
              </a:ext>
            </a:extLst>
          </p:cNvPr>
          <p:cNvPicPr>
            <a:picLocks noChangeAspect="1"/>
          </p:cNvPicPr>
          <p:nvPr/>
        </p:nvPicPr>
        <p:blipFill>
          <a:blip r:embed="rId6"/>
          <a:stretch>
            <a:fillRect/>
          </a:stretch>
        </p:blipFill>
        <p:spPr>
          <a:xfrm>
            <a:off x="262109" y="9801528"/>
            <a:ext cx="1281987" cy="182880"/>
          </a:xfrm>
          <a:prstGeom prst="rect">
            <a:avLst/>
          </a:prstGeom>
        </p:spPr>
      </p:pic>
      <p:pic>
        <p:nvPicPr>
          <p:cNvPr id="87" name="Picture 86" descr="A picture containing shape&#10;&#10;Description automatically generated">
            <a:extLst>
              <a:ext uri="{FF2B5EF4-FFF2-40B4-BE49-F238E27FC236}">
                <a16:creationId xmlns:a16="http://schemas.microsoft.com/office/drawing/2014/main" id="{1335D3BB-863C-4C02-B836-4131FE163C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4889" y="985747"/>
            <a:ext cx="922524" cy="922521"/>
          </a:xfrm>
          <a:prstGeom prst="rect">
            <a:avLst/>
          </a:prstGeom>
        </p:spPr>
      </p:pic>
      <p:pic>
        <p:nvPicPr>
          <p:cNvPr id="111" name="Picture 110">
            <a:extLst>
              <a:ext uri="{FF2B5EF4-FFF2-40B4-BE49-F238E27FC236}">
                <a16:creationId xmlns:a16="http://schemas.microsoft.com/office/drawing/2014/main" id="{F296E12B-8BD2-447B-9FC6-12918B76CCD7}"/>
              </a:ext>
            </a:extLst>
          </p:cNvPr>
          <p:cNvPicPr>
            <a:picLocks noChangeAspect="1"/>
          </p:cNvPicPr>
          <p:nvPr/>
        </p:nvPicPr>
        <p:blipFill>
          <a:blip r:embed="rId8"/>
          <a:stretch>
            <a:fillRect/>
          </a:stretch>
        </p:blipFill>
        <p:spPr>
          <a:xfrm>
            <a:off x="4797977" y="1228435"/>
            <a:ext cx="1985003" cy="437145"/>
          </a:xfrm>
          <a:prstGeom prst="rect">
            <a:avLst/>
          </a:prstGeom>
        </p:spPr>
      </p:pic>
      <p:sp>
        <p:nvSpPr>
          <p:cNvPr id="118" name="Rectangle 117">
            <a:extLst>
              <a:ext uri="{FF2B5EF4-FFF2-40B4-BE49-F238E27FC236}">
                <a16:creationId xmlns:a16="http://schemas.microsoft.com/office/drawing/2014/main" id="{60E01303-D3EC-4B5F-A239-522E55864A34}"/>
              </a:ext>
            </a:extLst>
          </p:cNvPr>
          <p:cNvSpPr/>
          <p:nvPr/>
        </p:nvSpPr>
        <p:spPr>
          <a:xfrm>
            <a:off x="262109" y="8716243"/>
            <a:ext cx="7238999" cy="45140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2" indent="-91440">
              <a:spcBef>
                <a:spcPts val="200"/>
              </a:spcBef>
              <a:spcAft>
                <a:spcPts val="200"/>
              </a:spcAft>
            </a:pPr>
            <a:r>
              <a:rPr lang="en-US" sz="1400" dirty="0">
                <a:solidFill>
                  <a:srgbClr val="0078D4"/>
                </a:solidFill>
                <a:latin typeface="+mj-lt"/>
              </a:rPr>
              <a:t>How to get started</a:t>
            </a:r>
          </a:p>
          <a:p>
            <a:pPr marL="0" lvl="2" indent="-91440">
              <a:spcBef>
                <a:spcPts val="200"/>
              </a:spcBef>
              <a:spcAft>
                <a:spcPts val="200"/>
              </a:spcAft>
            </a:pPr>
            <a:r>
              <a:rPr lang="en-US" sz="1200" dirty="0">
                <a:solidFill>
                  <a:schemeClr val="tx1"/>
                </a:solidFill>
                <a:cs typeface="Segoe UI" panose="020B0502040204020203" pitchFamily="34" charset="0"/>
              </a:rPr>
              <a:t>Contact your Microsoft specialist for a demo and to discuss prerequisites, next steps</a:t>
            </a:r>
            <a:r>
              <a:rPr lang="en-US" sz="1200">
                <a:solidFill>
                  <a:schemeClr val="tx1"/>
                </a:solidFill>
                <a:cs typeface="Segoe UI" panose="020B0502040204020203" pitchFamily="34" charset="0"/>
              </a:rPr>
              <a:t>, and </a:t>
            </a:r>
            <a:r>
              <a:rPr lang="en-US" sz="1200" dirty="0">
                <a:solidFill>
                  <a:schemeClr val="tx1"/>
                </a:solidFill>
                <a:cs typeface="Segoe UI" panose="020B0502040204020203" pitchFamily="34" charset="0"/>
              </a:rPr>
              <a:t>your questions.</a:t>
            </a:r>
          </a:p>
        </p:txBody>
      </p:sp>
      <p:grpSp>
        <p:nvGrpSpPr>
          <p:cNvPr id="2" name="Group 1">
            <a:extLst>
              <a:ext uri="{FF2B5EF4-FFF2-40B4-BE49-F238E27FC236}">
                <a16:creationId xmlns:a16="http://schemas.microsoft.com/office/drawing/2014/main" id="{50F13469-9EBE-47B8-8B44-B74B1F58B286}"/>
              </a:ext>
            </a:extLst>
          </p:cNvPr>
          <p:cNvGrpSpPr/>
          <p:nvPr/>
        </p:nvGrpSpPr>
        <p:grpSpPr>
          <a:xfrm>
            <a:off x="262109" y="6059725"/>
            <a:ext cx="7410935" cy="2518285"/>
            <a:chOff x="262110" y="6059725"/>
            <a:chExt cx="7410935" cy="2518285"/>
          </a:xfrm>
        </p:grpSpPr>
        <p:sp>
          <p:nvSpPr>
            <p:cNvPr id="112" name="Rectangle 111">
              <a:extLst>
                <a:ext uri="{FF2B5EF4-FFF2-40B4-BE49-F238E27FC236}">
                  <a16:creationId xmlns:a16="http://schemas.microsoft.com/office/drawing/2014/main" id="{4E201402-C266-4307-BA17-21176D9AF0D1}"/>
                </a:ext>
              </a:extLst>
            </p:cNvPr>
            <p:cNvSpPr>
              <a:spLocks/>
            </p:cNvSpPr>
            <p:nvPr/>
          </p:nvSpPr>
          <p:spPr>
            <a:xfrm>
              <a:off x="266700" y="7796960"/>
              <a:ext cx="7239000" cy="349843"/>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algn="ctr">
                <a:spcBef>
                  <a:spcPts val="200"/>
                </a:spcBef>
                <a:spcAft>
                  <a:spcPts val="400"/>
                </a:spcAft>
              </a:pPr>
              <a:r>
                <a:rPr lang="en-IN" sz="1200">
                  <a:solidFill>
                    <a:schemeClr val="tx1"/>
                  </a:solidFill>
                </a:rPr>
                <a:t>With demo data, create your MVP in less than a day</a:t>
              </a:r>
              <a:endParaRPr lang="en-IN" sz="1400">
                <a:solidFill>
                  <a:schemeClr val="tx1"/>
                </a:solidFill>
              </a:endParaRPr>
            </a:p>
          </p:txBody>
        </p:sp>
        <p:sp>
          <p:nvSpPr>
            <p:cNvPr id="113" name="Rectangle 112">
              <a:extLst>
                <a:ext uri="{FF2B5EF4-FFF2-40B4-BE49-F238E27FC236}">
                  <a16:creationId xmlns:a16="http://schemas.microsoft.com/office/drawing/2014/main" id="{3B2DD480-DBCF-496E-BA9B-25CD61CBE63A}"/>
                </a:ext>
              </a:extLst>
            </p:cNvPr>
            <p:cNvSpPr>
              <a:spLocks/>
            </p:cNvSpPr>
            <p:nvPr/>
          </p:nvSpPr>
          <p:spPr>
            <a:xfrm>
              <a:off x="266700" y="8228167"/>
              <a:ext cx="7239000" cy="349843"/>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algn="ctr">
                <a:spcBef>
                  <a:spcPts val="200"/>
                </a:spcBef>
                <a:spcAft>
                  <a:spcPts val="400"/>
                </a:spcAft>
              </a:pPr>
              <a:r>
                <a:rPr lang="en-IN" sz="1200" dirty="0">
                  <a:solidFill>
                    <a:schemeClr val="tx1"/>
                  </a:solidFill>
                </a:rPr>
                <a:t>With your custom data and a prep session, create your MVP in 2-5 weeks</a:t>
              </a:r>
            </a:p>
          </p:txBody>
        </p:sp>
        <p:sp>
          <p:nvSpPr>
            <p:cNvPr id="119" name="Rectangle 118">
              <a:extLst>
                <a:ext uri="{FF2B5EF4-FFF2-40B4-BE49-F238E27FC236}">
                  <a16:creationId xmlns:a16="http://schemas.microsoft.com/office/drawing/2014/main" id="{7A93BF19-4658-4973-9757-BC06A3080AA3}"/>
                </a:ext>
              </a:extLst>
            </p:cNvPr>
            <p:cNvSpPr>
              <a:spLocks/>
            </p:cNvSpPr>
            <p:nvPr/>
          </p:nvSpPr>
          <p:spPr>
            <a:xfrm>
              <a:off x="262110" y="6584594"/>
              <a:ext cx="2404872" cy="1114770"/>
            </a:xfrm>
            <a:prstGeom prst="rect">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noAutofit/>
            </a:bodyPr>
            <a:lstStyle/>
            <a:p>
              <a:pPr>
                <a:spcBef>
                  <a:spcPts val="200"/>
                </a:spcBef>
                <a:spcAft>
                  <a:spcPts val="400"/>
                </a:spcAft>
              </a:pPr>
              <a:r>
                <a:rPr lang="en-US" sz="1200">
                  <a:solidFill>
                    <a:schemeClr val="tx1"/>
                  </a:solidFill>
                </a:rPr>
                <a:t>Learn more about the </a:t>
              </a:r>
              <a:br>
                <a:rPr lang="en-US" sz="1200">
                  <a:solidFill>
                    <a:schemeClr val="tx1"/>
                  </a:solidFill>
                </a:rPr>
              </a:br>
              <a:r>
                <a:rPr lang="en-US" sz="1200">
                  <a:solidFill>
                    <a:schemeClr val="tx1"/>
                  </a:solidFill>
                </a:rPr>
                <a:t>Demand Forecasting Solution Accelerator and see a demo</a:t>
              </a:r>
            </a:p>
          </p:txBody>
        </p:sp>
        <p:sp>
          <p:nvSpPr>
            <p:cNvPr id="120" name="Rectangle 119">
              <a:extLst>
                <a:ext uri="{FF2B5EF4-FFF2-40B4-BE49-F238E27FC236}">
                  <a16:creationId xmlns:a16="http://schemas.microsoft.com/office/drawing/2014/main" id="{794A913E-5A3C-413E-A84C-3F987BFFDE60}"/>
                </a:ext>
              </a:extLst>
            </p:cNvPr>
            <p:cNvSpPr>
              <a:spLocks/>
            </p:cNvSpPr>
            <p:nvPr/>
          </p:nvSpPr>
          <p:spPr>
            <a:xfrm>
              <a:off x="2701116" y="6594645"/>
              <a:ext cx="2377439" cy="1104719"/>
            </a:xfrm>
            <a:prstGeom prst="rect">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noAutofit/>
            </a:bodyPr>
            <a:lstStyle/>
            <a:p>
              <a:pPr>
                <a:spcBef>
                  <a:spcPts val="200"/>
                </a:spcBef>
                <a:spcAft>
                  <a:spcPts val="400"/>
                </a:spcAft>
              </a:pPr>
              <a:r>
                <a:rPr lang="en-US" sz="1200">
                  <a:solidFill>
                    <a:schemeClr val="tx1"/>
                  </a:solidFill>
                </a:rPr>
                <a:t>Solution code walk-through </a:t>
              </a:r>
              <a:br>
                <a:rPr lang="en-US" sz="1200">
                  <a:solidFill>
                    <a:schemeClr val="tx1"/>
                  </a:solidFill>
                </a:rPr>
              </a:br>
              <a:r>
                <a:rPr lang="en-US" sz="1200">
                  <a:solidFill>
                    <a:schemeClr val="tx1"/>
                  </a:solidFill>
                </a:rPr>
                <a:t>and prototype creation for customer testing</a:t>
              </a:r>
            </a:p>
          </p:txBody>
        </p:sp>
        <p:sp>
          <p:nvSpPr>
            <p:cNvPr id="121" name="Rectangle 120">
              <a:extLst>
                <a:ext uri="{FF2B5EF4-FFF2-40B4-BE49-F238E27FC236}">
                  <a16:creationId xmlns:a16="http://schemas.microsoft.com/office/drawing/2014/main" id="{D340E2DE-FECF-4326-BB8E-93AFCD83FDA5}"/>
                </a:ext>
              </a:extLst>
            </p:cNvPr>
            <p:cNvSpPr>
              <a:spLocks/>
            </p:cNvSpPr>
            <p:nvPr/>
          </p:nvSpPr>
          <p:spPr>
            <a:xfrm>
              <a:off x="5113054" y="6584594"/>
              <a:ext cx="2404872" cy="1114770"/>
            </a:xfrm>
            <a:prstGeom prst="rect">
              <a:avLst/>
            </a:prstGeom>
            <a:solidFill>
              <a:srgbClr val="F2F2F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noAutofit/>
            </a:bodyPr>
            <a:lstStyle/>
            <a:p>
              <a:pPr>
                <a:spcBef>
                  <a:spcPts val="200"/>
                </a:spcBef>
                <a:spcAft>
                  <a:spcPts val="400"/>
                </a:spcAft>
              </a:pPr>
              <a:r>
                <a:rPr lang="en-US" sz="1200">
                  <a:solidFill>
                    <a:schemeClr val="tx1"/>
                  </a:solidFill>
                </a:rPr>
                <a:t>Minimum Viable Product (MVP) is built and deployed for the customer with support of the technical specialists (CSA) and Partners</a:t>
              </a:r>
            </a:p>
          </p:txBody>
        </p:sp>
        <p:grpSp>
          <p:nvGrpSpPr>
            <p:cNvPr id="122" name="Group 121">
              <a:extLst>
                <a:ext uri="{FF2B5EF4-FFF2-40B4-BE49-F238E27FC236}">
                  <a16:creationId xmlns:a16="http://schemas.microsoft.com/office/drawing/2014/main" id="{E9136F7C-D12C-4E3C-B8F6-C7DDF8F5670B}"/>
                </a:ext>
              </a:extLst>
            </p:cNvPr>
            <p:cNvGrpSpPr/>
            <p:nvPr/>
          </p:nvGrpSpPr>
          <p:grpSpPr>
            <a:xfrm>
              <a:off x="266700" y="6059725"/>
              <a:ext cx="2557797" cy="548640"/>
              <a:chOff x="266700" y="5696263"/>
              <a:chExt cx="2557797" cy="548640"/>
            </a:xfrm>
          </p:grpSpPr>
          <p:sp>
            <p:nvSpPr>
              <p:cNvPr id="123" name="Arrow: Pentagon 122">
                <a:extLst>
                  <a:ext uri="{FF2B5EF4-FFF2-40B4-BE49-F238E27FC236}">
                    <a16:creationId xmlns:a16="http://schemas.microsoft.com/office/drawing/2014/main" id="{B72A337F-F821-49EC-A399-43623F352ED4}"/>
                  </a:ext>
                </a:extLst>
              </p:cNvPr>
              <p:cNvSpPr>
                <a:spLocks/>
              </p:cNvSpPr>
              <p:nvPr/>
            </p:nvSpPr>
            <p:spPr>
              <a:xfrm>
                <a:off x="266700" y="5696263"/>
                <a:ext cx="2557797" cy="548640"/>
              </a:xfrm>
              <a:prstGeom prst="homePlate">
                <a:avLst>
                  <a:gd name="adj" fmla="val 29774"/>
                </a:avLst>
              </a:prstGeom>
              <a:solidFill>
                <a:srgbClr val="0078D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r>
                  <a:rPr lang="en-US" sz="1400">
                    <a:solidFill>
                      <a:schemeClr val="bg1"/>
                    </a:solidFill>
                    <a:latin typeface="+mj-lt"/>
                  </a:rPr>
                  <a:t>Kick-off</a:t>
                </a:r>
              </a:p>
            </p:txBody>
          </p:sp>
          <p:grpSp>
            <p:nvGrpSpPr>
              <p:cNvPr id="124" name="Group 123">
                <a:extLst>
                  <a:ext uri="{FF2B5EF4-FFF2-40B4-BE49-F238E27FC236}">
                    <a16:creationId xmlns:a16="http://schemas.microsoft.com/office/drawing/2014/main" id="{2700A5CB-6EDB-4E58-BAC9-1BF209D171BA}"/>
                  </a:ext>
                </a:extLst>
              </p:cNvPr>
              <p:cNvGrpSpPr/>
              <p:nvPr/>
            </p:nvGrpSpPr>
            <p:grpSpPr>
              <a:xfrm>
                <a:off x="2264569" y="5794082"/>
                <a:ext cx="438055" cy="353002"/>
                <a:chOff x="2264569" y="5794082"/>
                <a:chExt cx="438055" cy="353002"/>
              </a:xfrm>
            </p:grpSpPr>
            <p:sp>
              <p:nvSpPr>
                <p:cNvPr id="125" name="Hexagon 124">
                  <a:extLst>
                    <a:ext uri="{FF2B5EF4-FFF2-40B4-BE49-F238E27FC236}">
                      <a16:creationId xmlns:a16="http://schemas.microsoft.com/office/drawing/2014/main" id="{90C77679-1EF7-4A6D-9CA0-08D25EC5E63F}"/>
                    </a:ext>
                  </a:extLst>
                </p:cNvPr>
                <p:cNvSpPr/>
                <p:nvPr/>
              </p:nvSpPr>
              <p:spPr>
                <a:xfrm>
                  <a:off x="2264569" y="5794082"/>
                  <a:ext cx="438055" cy="353002"/>
                </a:xfrm>
                <a:prstGeom prst="hexagon">
                  <a:avLst>
                    <a:gd name="adj" fmla="val 2769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nvGrpSpPr>
                <p:cNvPr id="126" name="occupant experience" descr="occupant experience, accelerate">
                  <a:extLst>
                    <a:ext uri="{FF2B5EF4-FFF2-40B4-BE49-F238E27FC236}">
                      <a16:creationId xmlns:a16="http://schemas.microsoft.com/office/drawing/2014/main" id="{639B7CCF-F913-467E-A6FC-31EF4A4959B7}"/>
                    </a:ext>
                  </a:extLst>
                </p:cNvPr>
                <p:cNvGrpSpPr/>
                <p:nvPr/>
              </p:nvGrpSpPr>
              <p:grpSpPr>
                <a:xfrm>
                  <a:off x="2377413" y="5864400"/>
                  <a:ext cx="212366" cy="212366"/>
                  <a:chOff x="2573395" y="3063240"/>
                  <a:chExt cx="377930" cy="376480"/>
                </a:xfrm>
              </p:grpSpPr>
              <p:sp>
                <p:nvSpPr>
                  <p:cNvPr id="127" name="Oval 229">
                    <a:extLst>
                      <a:ext uri="{FF2B5EF4-FFF2-40B4-BE49-F238E27FC236}">
                        <a16:creationId xmlns:a16="http://schemas.microsoft.com/office/drawing/2014/main" id="{9DBEB9C2-8158-4C0E-BA04-001935BE1299}"/>
                      </a:ext>
                    </a:extLst>
                  </p:cNvPr>
                  <p:cNvSpPr>
                    <a:spLocks noChangeArrowheads="1"/>
                  </p:cNvSpPr>
                  <p:nvPr/>
                </p:nvSpPr>
                <p:spPr bwMode="auto">
                  <a:xfrm>
                    <a:off x="2812316" y="3063240"/>
                    <a:ext cx="79641" cy="7964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28" name="Oval 230">
                    <a:extLst>
                      <a:ext uri="{FF2B5EF4-FFF2-40B4-BE49-F238E27FC236}">
                        <a16:creationId xmlns:a16="http://schemas.microsoft.com/office/drawing/2014/main" id="{DE5CB761-35EE-4375-AD63-B366DD774A45}"/>
                      </a:ext>
                    </a:extLst>
                  </p:cNvPr>
                  <p:cNvSpPr>
                    <a:spLocks noChangeArrowheads="1"/>
                  </p:cNvSpPr>
                  <p:nvPr/>
                </p:nvSpPr>
                <p:spPr bwMode="auto">
                  <a:xfrm>
                    <a:off x="2781908" y="3196456"/>
                    <a:ext cx="59369" cy="5936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29" name="Oval 231">
                    <a:extLst>
                      <a:ext uri="{FF2B5EF4-FFF2-40B4-BE49-F238E27FC236}">
                        <a16:creationId xmlns:a16="http://schemas.microsoft.com/office/drawing/2014/main" id="{FF7A9987-3AAE-4AE0-8E7D-2B7241599288}"/>
                      </a:ext>
                    </a:extLst>
                  </p:cNvPr>
                  <p:cNvSpPr>
                    <a:spLocks noChangeArrowheads="1"/>
                  </p:cNvSpPr>
                  <p:nvPr/>
                </p:nvSpPr>
                <p:spPr bwMode="auto">
                  <a:xfrm>
                    <a:off x="2692131" y="3326776"/>
                    <a:ext cx="30409" cy="28960"/>
                  </a:xfrm>
                  <a:prstGeom prst="ellipse">
                    <a:avLst/>
                  </a:prstGeom>
                  <a:solidFill>
                    <a:srgbClr val="8FC5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0" name="Oval 232">
                    <a:extLst>
                      <a:ext uri="{FF2B5EF4-FFF2-40B4-BE49-F238E27FC236}">
                        <a16:creationId xmlns:a16="http://schemas.microsoft.com/office/drawing/2014/main" id="{8E4A711A-13CE-4B7C-8189-267D3208DF56}"/>
                      </a:ext>
                    </a:extLst>
                  </p:cNvPr>
                  <p:cNvSpPr>
                    <a:spLocks noChangeArrowheads="1"/>
                  </p:cNvSpPr>
                  <p:nvPr/>
                </p:nvSpPr>
                <p:spPr bwMode="auto">
                  <a:xfrm>
                    <a:off x="2738468" y="3283336"/>
                    <a:ext cx="40544" cy="39096"/>
                  </a:xfrm>
                  <a:prstGeom prst="ellipse">
                    <a:avLst/>
                  </a:prstGeom>
                  <a:solidFill>
                    <a:srgbClr val="479F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1" name="Oval 233">
                    <a:extLst>
                      <a:ext uri="{FF2B5EF4-FFF2-40B4-BE49-F238E27FC236}">
                        <a16:creationId xmlns:a16="http://schemas.microsoft.com/office/drawing/2014/main" id="{F8579F3F-1768-4468-9D64-97DD3BE72617}"/>
                      </a:ext>
                    </a:extLst>
                  </p:cNvPr>
                  <p:cNvSpPr>
                    <a:spLocks noChangeArrowheads="1"/>
                  </p:cNvSpPr>
                  <p:nvPr/>
                </p:nvSpPr>
                <p:spPr bwMode="auto">
                  <a:xfrm>
                    <a:off x="2650139" y="3357184"/>
                    <a:ext cx="20272" cy="18824"/>
                  </a:xfrm>
                  <a:prstGeom prst="ellipse">
                    <a:avLst/>
                  </a:prstGeom>
                  <a:solidFill>
                    <a:srgbClr val="BDD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2" name="Oval 234">
                    <a:extLst>
                      <a:ext uri="{FF2B5EF4-FFF2-40B4-BE49-F238E27FC236}">
                        <a16:creationId xmlns:a16="http://schemas.microsoft.com/office/drawing/2014/main" id="{7C4940D4-4FD4-45F7-9B9A-2BFA2DE3FED5}"/>
                      </a:ext>
                    </a:extLst>
                  </p:cNvPr>
                  <p:cNvSpPr>
                    <a:spLocks noChangeArrowheads="1"/>
                  </p:cNvSpPr>
                  <p:nvPr/>
                </p:nvSpPr>
                <p:spPr bwMode="auto">
                  <a:xfrm>
                    <a:off x="2605251" y="3367320"/>
                    <a:ext cx="20272" cy="20272"/>
                  </a:xfrm>
                  <a:prstGeom prst="ellipse">
                    <a:avLst/>
                  </a:prstGeom>
                  <a:solidFill>
                    <a:srgbClr val="D4E8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33" name="Freeform 235">
                    <a:extLst>
                      <a:ext uri="{FF2B5EF4-FFF2-40B4-BE49-F238E27FC236}">
                        <a16:creationId xmlns:a16="http://schemas.microsoft.com/office/drawing/2014/main" id="{ECD910DF-6443-4CF2-90C2-73DDFDE0F448}"/>
                      </a:ext>
                    </a:extLst>
                  </p:cNvPr>
                  <p:cNvSpPr>
                    <a:spLocks/>
                  </p:cNvSpPr>
                  <p:nvPr/>
                </p:nvSpPr>
                <p:spPr bwMode="auto">
                  <a:xfrm>
                    <a:off x="2573395" y="3063240"/>
                    <a:ext cx="377930" cy="376480"/>
                  </a:xfrm>
                  <a:custGeom>
                    <a:avLst/>
                    <a:gdLst>
                      <a:gd name="T0" fmla="*/ 505 w 565"/>
                      <a:gd name="T1" fmla="*/ 0 h 564"/>
                      <a:gd name="T2" fmla="*/ 0 w 565"/>
                      <a:gd name="T3" fmla="*/ 505 h 564"/>
                      <a:gd name="T4" fmla="*/ 0 w 565"/>
                      <a:gd name="T5" fmla="*/ 564 h 564"/>
                      <a:gd name="T6" fmla="*/ 565 w 565"/>
                      <a:gd name="T7" fmla="*/ 564 h 564"/>
                      <a:gd name="T8" fmla="*/ 565 w 565"/>
                      <a:gd name="T9" fmla="*/ 0 h 564"/>
                      <a:gd name="T10" fmla="*/ 505 w 565"/>
                      <a:gd name="T11" fmla="*/ 0 h 564"/>
                    </a:gdLst>
                    <a:ahLst/>
                    <a:cxnLst>
                      <a:cxn ang="0">
                        <a:pos x="T0" y="T1"/>
                      </a:cxn>
                      <a:cxn ang="0">
                        <a:pos x="T2" y="T3"/>
                      </a:cxn>
                      <a:cxn ang="0">
                        <a:pos x="T4" y="T5"/>
                      </a:cxn>
                      <a:cxn ang="0">
                        <a:pos x="T6" y="T7"/>
                      </a:cxn>
                      <a:cxn ang="0">
                        <a:pos x="T8" y="T9"/>
                      </a:cxn>
                      <a:cxn ang="0">
                        <a:pos x="T10" y="T11"/>
                      </a:cxn>
                    </a:cxnLst>
                    <a:rect l="0" t="0" r="r" b="b"/>
                    <a:pathLst>
                      <a:path w="565" h="564">
                        <a:moveTo>
                          <a:pt x="505" y="0"/>
                        </a:moveTo>
                        <a:cubicBezTo>
                          <a:pt x="505" y="279"/>
                          <a:pt x="279" y="505"/>
                          <a:pt x="0" y="505"/>
                        </a:cubicBezTo>
                        <a:cubicBezTo>
                          <a:pt x="0" y="564"/>
                          <a:pt x="0" y="564"/>
                          <a:pt x="0" y="564"/>
                        </a:cubicBezTo>
                        <a:cubicBezTo>
                          <a:pt x="565" y="564"/>
                          <a:pt x="565" y="564"/>
                          <a:pt x="565" y="564"/>
                        </a:cubicBezTo>
                        <a:cubicBezTo>
                          <a:pt x="565" y="0"/>
                          <a:pt x="565" y="0"/>
                          <a:pt x="565" y="0"/>
                        </a:cubicBezTo>
                        <a:lnTo>
                          <a:pt x="50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grpSp>
          </p:grpSp>
        </p:grpSp>
        <p:grpSp>
          <p:nvGrpSpPr>
            <p:cNvPr id="134" name="Group 133">
              <a:extLst>
                <a:ext uri="{FF2B5EF4-FFF2-40B4-BE49-F238E27FC236}">
                  <a16:creationId xmlns:a16="http://schemas.microsoft.com/office/drawing/2014/main" id="{B47F1028-9984-4969-84F4-4BF2A4832FE3}"/>
                </a:ext>
              </a:extLst>
            </p:cNvPr>
            <p:cNvGrpSpPr/>
            <p:nvPr/>
          </p:nvGrpSpPr>
          <p:grpSpPr>
            <a:xfrm>
              <a:off x="2690974" y="6059725"/>
              <a:ext cx="2557797" cy="548640"/>
              <a:chOff x="2690974" y="5696263"/>
              <a:chExt cx="2557797" cy="548640"/>
            </a:xfrm>
          </p:grpSpPr>
          <p:sp>
            <p:nvSpPr>
              <p:cNvPr id="135" name="Arrow: Chevron 134">
                <a:extLst>
                  <a:ext uri="{FF2B5EF4-FFF2-40B4-BE49-F238E27FC236}">
                    <a16:creationId xmlns:a16="http://schemas.microsoft.com/office/drawing/2014/main" id="{91911602-FE2F-445A-9DE8-F71F1B5762D5}"/>
                  </a:ext>
                </a:extLst>
              </p:cNvPr>
              <p:cNvSpPr>
                <a:spLocks/>
              </p:cNvSpPr>
              <p:nvPr/>
            </p:nvSpPr>
            <p:spPr>
              <a:xfrm>
                <a:off x="2690974" y="5696263"/>
                <a:ext cx="2557797" cy="548640"/>
              </a:xfrm>
              <a:prstGeom prst="chevron">
                <a:avLst>
                  <a:gd name="adj" fmla="val 30000"/>
                </a:avLst>
              </a:prstGeom>
              <a:solidFill>
                <a:srgbClr val="0078D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r>
                  <a:rPr lang="en-US" sz="1400">
                    <a:solidFill>
                      <a:schemeClr val="bg1"/>
                    </a:solidFill>
                    <a:latin typeface="+mj-lt"/>
                  </a:rPr>
                  <a:t>Proof of value</a:t>
                </a:r>
              </a:p>
            </p:txBody>
          </p:sp>
          <p:grpSp>
            <p:nvGrpSpPr>
              <p:cNvPr id="136" name="Group 135">
                <a:extLst>
                  <a:ext uri="{FF2B5EF4-FFF2-40B4-BE49-F238E27FC236}">
                    <a16:creationId xmlns:a16="http://schemas.microsoft.com/office/drawing/2014/main" id="{15C57D89-EEEB-4E07-8E50-EA5CEFA31043}"/>
                  </a:ext>
                </a:extLst>
              </p:cNvPr>
              <p:cNvGrpSpPr/>
              <p:nvPr/>
            </p:nvGrpSpPr>
            <p:grpSpPr>
              <a:xfrm>
                <a:off x="4687729" y="5794082"/>
                <a:ext cx="438055" cy="353002"/>
                <a:chOff x="4687729" y="5794082"/>
                <a:chExt cx="438055" cy="353002"/>
              </a:xfrm>
            </p:grpSpPr>
            <p:sp>
              <p:nvSpPr>
                <p:cNvPr id="137" name="Hexagon 136">
                  <a:extLst>
                    <a:ext uri="{FF2B5EF4-FFF2-40B4-BE49-F238E27FC236}">
                      <a16:creationId xmlns:a16="http://schemas.microsoft.com/office/drawing/2014/main" id="{651377F0-8A01-4172-871A-5754F4ED11E2}"/>
                    </a:ext>
                  </a:extLst>
                </p:cNvPr>
                <p:cNvSpPr/>
                <p:nvPr/>
              </p:nvSpPr>
              <p:spPr>
                <a:xfrm>
                  <a:off x="4687729" y="5794082"/>
                  <a:ext cx="438055" cy="353002"/>
                </a:xfrm>
                <a:prstGeom prst="hexagon">
                  <a:avLst>
                    <a:gd name="adj" fmla="val 2769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nvGrpSpPr>
                <p:cNvPr id="138" name="scale up" descr="scale up, scale down">
                  <a:extLst>
                    <a:ext uri="{FF2B5EF4-FFF2-40B4-BE49-F238E27FC236}">
                      <a16:creationId xmlns:a16="http://schemas.microsoft.com/office/drawing/2014/main" id="{1B3E0F55-126A-434B-A467-1314253CA6C5}"/>
                    </a:ext>
                  </a:extLst>
                </p:cNvPr>
                <p:cNvGrpSpPr/>
                <p:nvPr/>
              </p:nvGrpSpPr>
              <p:grpSpPr>
                <a:xfrm>
                  <a:off x="4797977" y="5861804"/>
                  <a:ext cx="217559" cy="217559"/>
                  <a:chOff x="9135752" y="3049946"/>
                  <a:chExt cx="404488" cy="403068"/>
                </a:xfrm>
              </p:grpSpPr>
              <p:sp>
                <p:nvSpPr>
                  <p:cNvPr id="139" name="Rectangle 997">
                    <a:extLst>
                      <a:ext uri="{FF2B5EF4-FFF2-40B4-BE49-F238E27FC236}">
                        <a16:creationId xmlns:a16="http://schemas.microsoft.com/office/drawing/2014/main" id="{9BAFD224-1DF8-4C4E-9EE1-D97AFA1DB26A}"/>
                      </a:ext>
                    </a:extLst>
                  </p:cNvPr>
                  <p:cNvSpPr>
                    <a:spLocks noChangeArrowheads="1"/>
                  </p:cNvSpPr>
                  <p:nvPr/>
                </p:nvSpPr>
                <p:spPr bwMode="auto">
                  <a:xfrm>
                    <a:off x="9135752" y="3326700"/>
                    <a:ext cx="404488" cy="1987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40" name="Rectangle 998">
                    <a:extLst>
                      <a:ext uri="{FF2B5EF4-FFF2-40B4-BE49-F238E27FC236}">
                        <a16:creationId xmlns:a16="http://schemas.microsoft.com/office/drawing/2014/main" id="{2A7F91C4-3883-4071-964D-B9BA51806E05}"/>
                      </a:ext>
                    </a:extLst>
                  </p:cNvPr>
                  <p:cNvSpPr>
                    <a:spLocks noChangeArrowheads="1"/>
                  </p:cNvSpPr>
                  <p:nvPr/>
                </p:nvSpPr>
                <p:spPr bwMode="auto">
                  <a:xfrm>
                    <a:off x="9348640" y="3305412"/>
                    <a:ext cx="85155" cy="62447"/>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41" name="Rectangle 999">
                    <a:extLst>
                      <a:ext uri="{FF2B5EF4-FFF2-40B4-BE49-F238E27FC236}">
                        <a16:creationId xmlns:a16="http://schemas.microsoft.com/office/drawing/2014/main" id="{FD86035C-648E-4EF2-9E38-8B05413B1846}"/>
                      </a:ext>
                    </a:extLst>
                  </p:cNvPr>
                  <p:cNvSpPr>
                    <a:spLocks noChangeArrowheads="1"/>
                  </p:cNvSpPr>
                  <p:nvPr/>
                </p:nvSpPr>
                <p:spPr bwMode="auto">
                  <a:xfrm>
                    <a:off x="9455084" y="3400501"/>
                    <a:ext cx="85155" cy="1987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42" name="Rectangle 1000">
                    <a:extLst>
                      <a:ext uri="{FF2B5EF4-FFF2-40B4-BE49-F238E27FC236}">
                        <a16:creationId xmlns:a16="http://schemas.microsoft.com/office/drawing/2014/main" id="{28769BC3-BC65-44C7-B42B-4308E5A08B7D}"/>
                      </a:ext>
                    </a:extLst>
                  </p:cNvPr>
                  <p:cNvSpPr>
                    <a:spLocks noChangeArrowheads="1"/>
                  </p:cNvSpPr>
                  <p:nvPr/>
                </p:nvSpPr>
                <p:spPr bwMode="auto">
                  <a:xfrm>
                    <a:off x="9487727" y="3367859"/>
                    <a:ext cx="19870" cy="8515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43" name="Rectangle 1001">
                    <a:extLst>
                      <a:ext uri="{FF2B5EF4-FFF2-40B4-BE49-F238E27FC236}">
                        <a16:creationId xmlns:a16="http://schemas.microsoft.com/office/drawing/2014/main" id="{DFAD1496-C8F0-4410-884A-19E54BDF7841}"/>
                      </a:ext>
                    </a:extLst>
                  </p:cNvPr>
                  <p:cNvSpPr>
                    <a:spLocks noChangeArrowheads="1"/>
                  </p:cNvSpPr>
                  <p:nvPr/>
                </p:nvSpPr>
                <p:spPr bwMode="auto">
                  <a:xfrm>
                    <a:off x="9135752" y="3400501"/>
                    <a:ext cx="85155" cy="1987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44" name="Rectangle 1002">
                    <a:extLst>
                      <a:ext uri="{FF2B5EF4-FFF2-40B4-BE49-F238E27FC236}">
                        <a16:creationId xmlns:a16="http://schemas.microsoft.com/office/drawing/2014/main" id="{D5474454-C9D1-4922-BB2F-DF54D496A6D9}"/>
                      </a:ext>
                    </a:extLst>
                  </p:cNvPr>
                  <p:cNvSpPr>
                    <a:spLocks noChangeArrowheads="1"/>
                  </p:cNvSpPr>
                  <p:nvPr/>
                </p:nvSpPr>
                <p:spPr bwMode="auto">
                  <a:xfrm>
                    <a:off x="9135752" y="3198967"/>
                    <a:ext cx="85155" cy="6244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45" name="Rectangle 1003">
                    <a:extLst>
                      <a:ext uri="{FF2B5EF4-FFF2-40B4-BE49-F238E27FC236}">
                        <a16:creationId xmlns:a16="http://schemas.microsoft.com/office/drawing/2014/main" id="{6BE6C6E1-0364-4A3C-87B0-A43A059E8601}"/>
                      </a:ext>
                    </a:extLst>
                  </p:cNvPr>
                  <p:cNvSpPr>
                    <a:spLocks noChangeArrowheads="1"/>
                  </p:cNvSpPr>
                  <p:nvPr/>
                </p:nvSpPr>
                <p:spPr bwMode="auto">
                  <a:xfrm>
                    <a:off x="9242196" y="3156390"/>
                    <a:ext cx="85155" cy="1050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46" name="Rectangle 1004">
                    <a:extLst>
                      <a:ext uri="{FF2B5EF4-FFF2-40B4-BE49-F238E27FC236}">
                        <a16:creationId xmlns:a16="http://schemas.microsoft.com/office/drawing/2014/main" id="{17830BC3-9015-43A4-AEBA-5314E6EB7A28}"/>
                      </a:ext>
                    </a:extLst>
                  </p:cNvPr>
                  <p:cNvSpPr>
                    <a:spLocks noChangeArrowheads="1"/>
                  </p:cNvSpPr>
                  <p:nvPr/>
                </p:nvSpPr>
                <p:spPr bwMode="auto">
                  <a:xfrm>
                    <a:off x="9348640" y="3113812"/>
                    <a:ext cx="85155" cy="14760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sp>
                <p:nvSpPr>
                  <p:cNvPr id="147" name="Rectangle 1005">
                    <a:extLst>
                      <a:ext uri="{FF2B5EF4-FFF2-40B4-BE49-F238E27FC236}">
                        <a16:creationId xmlns:a16="http://schemas.microsoft.com/office/drawing/2014/main" id="{1EA60880-4199-40B8-9FF2-431137DDFFAA}"/>
                      </a:ext>
                    </a:extLst>
                  </p:cNvPr>
                  <p:cNvSpPr>
                    <a:spLocks noChangeArrowheads="1"/>
                  </p:cNvSpPr>
                  <p:nvPr/>
                </p:nvSpPr>
                <p:spPr bwMode="auto">
                  <a:xfrm>
                    <a:off x="9455084" y="3049946"/>
                    <a:ext cx="85155" cy="21146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400">
                      <a:solidFill>
                        <a:srgbClr val="505050"/>
                      </a:solidFill>
                      <a:latin typeface="Segoe UI"/>
                    </a:endParaRPr>
                  </a:p>
                </p:txBody>
              </p:sp>
            </p:grpSp>
          </p:grpSp>
        </p:grpSp>
        <p:grpSp>
          <p:nvGrpSpPr>
            <p:cNvPr id="148" name="Group 147">
              <a:extLst>
                <a:ext uri="{FF2B5EF4-FFF2-40B4-BE49-F238E27FC236}">
                  <a16:creationId xmlns:a16="http://schemas.microsoft.com/office/drawing/2014/main" id="{62322A91-C97C-4B24-99A6-41F4356344B2}"/>
                </a:ext>
              </a:extLst>
            </p:cNvPr>
            <p:cNvGrpSpPr/>
            <p:nvPr/>
          </p:nvGrpSpPr>
          <p:grpSpPr>
            <a:xfrm>
              <a:off x="5115248" y="6059725"/>
              <a:ext cx="2557797" cy="548640"/>
              <a:chOff x="5115248" y="5696263"/>
              <a:chExt cx="2557797" cy="548640"/>
            </a:xfrm>
          </p:grpSpPr>
          <p:sp>
            <p:nvSpPr>
              <p:cNvPr id="149" name="Arrow: Chevron 148">
                <a:extLst>
                  <a:ext uri="{FF2B5EF4-FFF2-40B4-BE49-F238E27FC236}">
                    <a16:creationId xmlns:a16="http://schemas.microsoft.com/office/drawing/2014/main" id="{F82C9D56-A11A-4446-B5E2-8E5B6C3BC83F}"/>
                  </a:ext>
                </a:extLst>
              </p:cNvPr>
              <p:cNvSpPr>
                <a:spLocks/>
              </p:cNvSpPr>
              <p:nvPr/>
            </p:nvSpPr>
            <p:spPr>
              <a:xfrm>
                <a:off x="5115248" y="5696263"/>
                <a:ext cx="2557797" cy="548640"/>
              </a:xfrm>
              <a:prstGeom prst="chevron">
                <a:avLst>
                  <a:gd name="adj" fmla="val 30000"/>
                </a:avLst>
              </a:prstGeom>
              <a:solidFill>
                <a:srgbClr val="0078D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lstStyle/>
              <a:p>
                <a:r>
                  <a:rPr lang="en-US" sz="1400">
                    <a:solidFill>
                      <a:schemeClr val="bg1"/>
                    </a:solidFill>
                    <a:latin typeface="+mj-lt"/>
                  </a:rPr>
                  <a:t>MVP &amp; Deployment</a:t>
                </a:r>
              </a:p>
            </p:txBody>
          </p:sp>
          <p:grpSp>
            <p:nvGrpSpPr>
              <p:cNvPr id="150" name="Group 149">
                <a:extLst>
                  <a:ext uri="{FF2B5EF4-FFF2-40B4-BE49-F238E27FC236}">
                    <a16:creationId xmlns:a16="http://schemas.microsoft.com/office/drawing/2014/main" id="{29C3CCC8-F403-4A84-B264-2B89F27535C8}"/>
                  </a:ext>
                </a:extLst>
              </p:cNvPr>
              <p:cNvGrpSpPr/>
              <p:nvPr/>
            </p:nvGrpSpPr>
            <p:grpSpPr>
              <a:xfrm>
                <a:off x="7107079" y="5794082"/>
                <a:ext cx="438055" cy="353002"/>
                <a:chOff x="7107079" y="5794082"/>
                <a:chExt cx="438055" cy="353002"/>
              </a:xfrm>
            </p:grpSpPr>
            <p:sp>
              <p:nvSpPr>
                <p:cNvPr id="151" name="Hexagon 150">
                  <a:extLst>
                    <a:ext uri="{FF2B5EF4-FFF2-40B4-BE49-F238E27FC236}">
                      <a16:creationId xmlns:a16="http://schemas.microsoft.com/office/drawing/2014/main" id="{33E66354-76FD-4515-B61D-4826C5C23ACF}"/>
                    </a:ext>
                  </a:extLst>
                </p:cNvPr>
                <p:cNvSpPr/>
                <p:nvPr/>
              </p:nvSpPr>
              <p:spPr>
                <a:xfrm>
                  <a:off x="7107079" y="5794082"/>
                  <a:ext cx="438055" cy="353002"/>
                </a:xfrm>
                <a:prstGeom prst="hexagon">
                  <a:avLst>
                    <a:gd name="adj" fmla="val 2769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l"/>
                  <a:endParaRPr lang="en-US">
                    <a:latin typeface="+mj-lt"/>
                  </a:endParaRPr>
                </a:p>
              </p:txBody>
            </p:sp>
            <p:grpSp>
              <p:nvGrpSpPr>
                <p:cNvPr id="152" name="gain insights" descr="gain insights">
                  <a:extLst>
                    <a:ext uri="{FF2B5EF4-FFF2-40B4-BE49-F238E27FC236}">
                      <a16:creationId xmlns:a16="http://schemas.microsoft.com/office/drawing/2014/main" id="{199B5A2C-D5B4-4844-9F6F-A611DAFB8C00}"/>
                    </a:ext>
                  </a:extLst>
                </p:cNvPr>
                <p:cNvGrpSpPr>
                  <a:grpSpLocks noChangeAspect="1"/>
                </p:cNvGrpSpPr>
                <p:nvPr/>
              </p:nvGrpSpPr>
              <p:grpSpPr bwMode="auto">
                <a:xfrm>
                  <a:off x="7222453" y="5866930"/>
                  <a:ext cx="207306" cy="207306"/>
                  <a:chOff x="5212" y="806"/>
                  <a:chExt cx="239" cy="239"/>
                </a:xfrm>
              </p:grpSpPr>
              <p:sp>
                <p:nvSpPr>
                  <p:cNvPr id="153" name="AutoShape 78">
                    <a:extLst>
                      <a:ext uri="{FF2B5EF4-FFF2-40B4-BE49-F238E27FC236}">
                        <a16:creationId xmlns:a16="http://schemas.microsoft.com/office/drawing/2014/main" id="{19001430-4732-4360-B4A8-19FDFDEF753A}"/>
                      </a:ext>
                    </a:extLst>
                  </p:cNvPr>
                  <p:cNvSpPr>
                    <a:spLocks noChangeAspect="1" noChangeArrowheads="1" noTextEdit="1"/>
                  </p:cNvSpPr>
                  <p:nvPr/>
                </p:nvSpPr>
                <p:spPr bwMode="auto">
                  <a:xfrm>
                    <a:off x="5212" y="806"/>
                    <a:ext cx="23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4" name="Oval 80">
                    <a:extLst>
                      <a:ext uri="{FF2B5EF4-FFF2-40B4-BE49-F238E27FC236}">
                        <a16:creationId xmlns:a16="http://schemas.microsoft.com/office/drawing/2014/main" id="{9E9C4CF4-36CF-4FA7-8595-99EC9AE6C539}"/>
                      </a:ext>
                    </a:extLst>
                  </p:cNvPr>
                  <p:cNvSpPr>
                    <a:spLocks noChangeArrowheads="1"/>
                  </p:cNvSpPr>
                  <p:nvPr/>
                </p:nvSpPr>
                <p:spPr bwMode="auto">
                  <a:xfrm>
                    <a:off x="5212"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5" name="Oval 81">
                    <a:extLst>
                      <a:ext uri="{FF2B5EF4-FFF2-40B4-BE49-F238E27FC236}">
                        <a16:creationId xmlns:a16="http://schemas.microsoft.com/office/drawing/2014/main" id="{2BB2F806-C114-4834-8D07-7CDCA081A292}"/>
                      </a:ext>
                    </a:extLst>
                  </p:cNvPr>
                  <p:cNvSpPr>
                    <a:spLocks noChangeArrowheads="1"/>
                  </p:cNvSpPr>
                  <p:nvPr/>
                </p:nvSpPr>
                <p:spPr bwMode="auto">
                  <a:xfrm>
                    <a:off x="5251" y="806"/>
                    <a:ext cx="28"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6" name="Oval 82">
                    <a:extLst>
                      <a:ext uri="{FF2B5EF4-FFF2-40B4-BE49-F238E27FC236}">
                        <a16:creationId xmlns:a16="http://schemas.microsoft.com/office/drawing/2014/main" id="{AB955F83-4250-4D8B-9E5D-A98CC02C6C98}"/>
                      </a:ext>
                    </a:extLst>
                  </p:cNvPr>
                  <p:cNvSpPr>
                    <a:spLocks noChangeArrowheads="1"/>
                  </p:cNvSpPr>
                  <p:nvPr/>
                </p:nvSpPr>
                <p:spPr bwMode="auto">
                  <a:xfrm>
                    <a:off x="5292"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7" name="Oval 83">
                    <a:extLst>
                      <a:ext uri="{FF2B5EF4-FFF2-40B4-BE49-F238E27FC236}">
                        <a16:creationId xmlns:a16="http://schemas.microsoft.com/office/drawing/2014/main" id="{0F55C0BE-C388-4450-9AB2-A1BA6EE6BB5D}"/>
                      </a:ext>
                    </a:extLst>
                  </p:cNvPr>
                  <p:cNvSpPr>
                    <a:spLocks noChangeArrowheads="1"/>
                  </p:cNvSpPr>
                  <p:nvPr/>
                </p:nvSpPr>
                <p:spPr bwMode="auto">
                  <a:xfrm>
                    <a:off x="5331"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8" name="Oval 84">
                    <a:extLst>
                      <a:ext uri="{FF2B5EF4-FFF2-40B4-BE49-F238E27FC236}">
                        <a16:creationId xmlns:a16="http://schemas.microsoft.com/office/drawing/2014/main" id="{69B67625-1F1C-4F1B-9364-9B863A5F2F01}"/>
                      </a:ext>
                    </a:extLst>
                  </p:cNvPr>
                  <p:cNvSpPr>
                    <a:spLocks noChangeArrowheads="1"/>
                  </p:cNvSpPr>
                  <p:nvPr/>
                </p:nvSpPr>
                <p:spPr bwMode="auto">
                  <a:xfrm>
                    <a:off x="5370"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59" name="Oval 85">
                    <a:extLst>
                      <a:ext uri="{FF2B5EF4-FFF2-40B4-BE49-F238E27FC236}">
                        <a16:creationId xmlns:a16="http://schemas.microsoft.com/office/drawing/2014/main" id="{EC49DB22-2F8E-4600-B8E0-1C365DF9F584}"/>
                      </a:ext>
                    </a:extLst>
                  </p:cNvPr>
                  <p:cNvSpPr>
                    <a:spLocks noChangeArrowheads="1"/>
                  </p:cNvSpPr>
                  <p:nvPr/>
                </p:nvSpPr>
                <p:spPr bwMode="auto">
                  <a:xfrm>
                    <a:off x="5411" y="80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0" name="Oval 86">
                    <a:extLst>
                      <a:ext uri="{FF2B5EF4-FFF2-40B4-BE49-F238E27FC236}">
                        <a16:creationId xmlns:a16="http://schemas.microsoft.com/office/drawing/2014/main" id="{03C8F8A0-DDE3-40EB-8E9A-501A4F7EECE1}"/>
                      </a:ext>
                    </a:extLst>
                  </p:cNvPr>
                  <p:cNvSpPr>
                    <a:spLocks noChangeArrowheads="1"/>
                  </p:cNvSpPr>
                  <p:nvPr/>
                </p:nvSpPr>
                <p:spPr bwMode="auto">
                  <a:xfrm>
                    <a:off x="5212" y="84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1" name="Oval 87">
                    <a:extLst>
                      <a:ext uri="{FF2B5EF4-FFF2-40B4-BE49-F238E27FC236}">
                        <a16:creationId xmlns:a16="http://schemas.microsoft.com/office/drawing/2014/main" id="{DC9F4EBE-CB12-43F0-A0DC-2F7336EF05CE}"/>
                      </a:ext>
                    </a:extLst>
                  </p:cNvPr>
                  <p:cNvSpPr>
                    <a:spLocks noChangeArrowheads="1"/>
                  </p:cNvSpPr>
                  <p:nvPr/>
                </p:nvSpPr>
                <p:spPr bwMode="auto">
                  <a:xfrm>
                    <a:off x="5411" y="84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2" name="Oval 88">
                    <a:extLst>
                      <a:ext uri="{FF2B5EF4-FFF2-40B4-BE49-F238E27FC236}">
                        <a16:creationId xmlns:a16="http://schemas.microsoft.com/office/drawing/2014/main" id="{9A48B978-81AB-408D-B6B4-7F9EF5319969}"/>
                      </a:ext>
                    </a:extLst>
                  </p:cNvPr>
                  <p:cNvSpPr>
                    <a:spLocks noChangeArrowheads="1"/>
                  </p:cNvSpPr>
                  <p:nvPr/>
                </p:nvSpPr>
                <p:spPr bwMode="auto">
                  <a:xfrm>
                    <a:off x="5212"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3" name="Oval 89">
                    <a:extLst>
                      <a:ext uri="{FF2B5EF4-FFF2-40B4-BE49-F238E27FC236}">
                        <a16:creationId xmlns:a16="http://schemas.microsoft.com/office/drawing/2014/main" id="{0DA5713C-C77E-47D3-84D7-6F07690834E3}"/>
                      </a:ext>
                    </a:extLst>
                  </p:cNvPr>
                  <p:cNvSpPr>
                    <a:spLocks noChangeArrowheads="1"/>
                  </p:cNvSpPr>
                  <p:nvPr/>
                </p:nvSpPr>
                <p:spPr bwMode="auto">
                  <a:xfrm>
                    <a:off x="5292"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4" name="Oval 90">
                    <a:extLst>
                      <a:ext uri="{FF2B5EF4-FFF2-40B4-BE49-F238E27FC236}">
                        <a16:creationId xmlns:a16="http://schemas.microsoft.com/office/drawing/2014/main" id="{AB386E95-91D9-4C98-A0AF-7FD697218015}"/>
                      </a:ext>
                    </a:extLst>
                  </p:cNvPr>
                  <p:cNvSpPr>
                    <a:spLocks noChangeArrowheads="1"/>
                  </p:cNvSpPr>
                  <p:nvPr/>
                </p:nvSpPr>
                <p:spPr bwMode="auto">
                  <a:xfrm>
                    <a:off x="5331"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5" name="Oval 91">
                    <a:extLst>
                      <a:ext uri="{FF2B5EF4-FFF2-40B4-BE49-F238E27FC236}">
                        <a16:creationId xmlns:a16="http://schemas.microsoft.com/office/drawing/2014/main" id="{7592AF70-F308-43E6-AB80-24BFD03BDE7B}"/>
                      </a:ext>
                    </a:extLst>
                  </p:cNvPr>
                  <p:cNvSpPr>
                    <a:spLocks noChangeArrowheads="1"/>
                  </p:cNvSpPr>
                  <p:nvPr/>
                </p:nvSpPr>
                <p:spPr bwMode="auto">
                  <a:xfrm>
                    <a:off x="5411" y="88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6" name="Oval 92">
                    <a:extLst>
                      <a:ext uri="{FF2B5EF4-FFF2-40B4-BE49-F238E27FC236}">
                        <a16:creationId xmlns:a16="http://schemas.microsoft.com/office/drawing/2014/main" id="{C0640834-7F35-4B0D-96FF-0CB623D45F55}"/>
                      </a:ext>
                    </a:extLst>
                  </p:cNvPr>
                  <p:cNvSpPr>
                    <a:spLocks noChangeArrowheads="1"/>
                  </p:cNvSpPr>
                  <p:nvPr/>
                </p:nvSpPr>
                <p:spPr bwMode="auto">
                  <a:xfrm>
                    <a:off x="5212" y="925"/>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7" name="Oval 93">
                    <a:extLst>
                      <a:ext uri="{FF2B5EF4-FFF2-40B4-BE49-F238E27FC236}">
                        <a16:creationId xmlns:a16="http://schemas.microsoft.com/office/drawing/2014/main" id="{FA43C07E-4CAD-4F0B-AD05-60490D42E0D8}"/>
                      </a:ext>
                    </a:extLst>
                  </p:cNvPr>
                  <p:cNvSpPr>
                    <a:spLocks noChangeArrowheads="1"/>
                  </p:cNvSpPr>
                  <p:nvPr/>
                </p:nvSpPr>
                <p:spPr bwMode="auto">
                  <a:xfrm>
                    <a:off x="5292" y="92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8" name="Oval 94">
                    <a:extLst>
                      <a:ext uri="{FF2B5EF4-FFF2-40B4-BE49-F238E27FC236}">
                        <a16:creationId xmlns:a16="http://schemas.microsoft.com/office/drawing/2014/main" id="{9529F69D-1FC6-4427-BE16-17C993091A61}"/>
                      </a:ext>
                    </a:extLst>
                  </p:cNvPr>
                  <p:cNvSpPr>
                    <a:spLocks noChangeArrowheads="1"/>
                  </p:cNvSpPr>
                  <p:nvPr/>
                </p:nvSpPr>
                <p:spPr bwMode="auto">
                  <a:xfrm>
                    <a:off x="5212" y="964"/>
                    <a:ext cx="27" cy="2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69" name="Oval 95">
                    <a:extLst>
                      <a:ext uri="{FF2B5EF4-FFF2-40B4-BE49-F238E27FC236}">
                        <a16:creationId xmlns:a16="http://schemas.microsoft.com/office/drawing/2014/main" id="{775E911B-3DB0-4ACF-9487-3E210F2C46AE}"/>
                      </a:ext>
                    </a:extLst>
                  </p:cNvPr>
                  <p:cNvSpPr>
                    <a:spLocks noChangeArrowheads="1"/>
                  </p:cNvSpPr>
                  <p:nvPr/>
                </p:nvSpPr>
                <p:spPr bwMode="auto">
                  <a:xfrm>
                    <a:off x="5212" y="1005"/>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70" name="Oval 96">
                    <a:extLst>
                      <a:ext uri="{FF2B5EF4-FFF2-40B4-BE49-F238E27FC236}">
                        <a16:creationId xmlns:a16="http://schemas.microsoft.com/office/drawing/2014/main" id="{15AA2B9D-0508-4B68-9CBB-030946B21E65}"/>
                      </a:ext>
                    </a:extLst>
                  </p:cNvPr>
                  <p:cNvSpPr>
                    <a:spLocks noChangeArrowheads="1"/>
                  </p:cNvSpPr>
                  <p:nvPr/>
                </p:nvSpPr>
                <p:spPr bwMode="auto">
                  <a:xfrm>
                    <a:off x="5253" y="100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71" name="Oval 97">
                    <a:extLst>
                      <a:ext uri="{FF2B5EF4-FFF2-40B4-BE49-F238E27FC236}">
                        <a16:creationId xmlns:a16="http://schemas.microsoft.com/office/drawing/2014/main" id="{A7194051-96FF-4124-933B-4CB168C9D206}"/>
                      </a:ext>
                    </a:extLst>
                  </p:cNvPr>
                  <p:cNvSpPr>
                    <a:spLocks noChangeArrowheads="1"/>
                  </p:cNvSpPr>
                  <p:nvPr/>
                </p:nvSpPr>
                <p:spPr bwMode="auto">
                  <a:xfrm>
                    <a:off x="5292" y="1005"/>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72" name="Freeform 98">
                    <a:extLst>
                      <a:ext uri="{FF2B5EF4-FFF2-40B4-BE49-F238E27FC236}">
                        <a16:creationId xmlns:a16="http://schemas.microsoft.com/office/drawing/2014/main" id="{7A0C74D8-E6E8-474D-BCD9-5CA46DD23722}"/>
                      </a:ext>
                    </a:extLst>
                  </p:cNvPr>
                  <p:cNvSpPr>
                    <a:spLocks noEditPoints="1"/>
                  </p:cNvSpPr>
                  <p:nvPr/>
                </p:nvSpPr>
                <p:spPr bwMode="auto">
                  <a:xfrm>
                    <a:off x="5331" y="925"/>
                    <a:ext cx="119" cy="119"/>
                  </a:xfrm>
                  <a:custGeom>
                    <a:avLst/>
                    <a:gdLst>
                      <a:gd name="T0" fmla="*/ 91 w 91"/>
                      <a:gd name="T1" fmla="*/ 83 h 91"/>
                      <a:gd name="T2" fmla="*/ 62 w 91"/>
                      <a:gd name="T3" fmla="*/ 55 h 91"/>
                      <a:gd name="T4" fmla="*/ 69 w 91"/>
                      <a:gd name="T5" fmla="*/ 34 h 91"/>
                      <a:gd name="T6" fmla="*/ 35 w 91"/>
                      <a:gd name="T7" fmla="*/ 0 h 91"/>
                      <a:gd name="T8" fmla="*/ 0 w 91"/>
                      <a:gd name="T9" fmla="*/ 34 h 91"/>
                      <a:gd name="T10" fmla="*/ 35 w 91"/>
                      <a:gd name="T11" fmla="*/ 68 h 91"/>
                      <a:gd name="T12" fmla="*/ 55 w 91"/>
                      <a:gd name="T13" fmla="*/ 62 h 91"/>
                      <a:gd name="T14" fmla="*/ 84 w 91"/>
                      <a:gd name="T15" fmla="*/ 91 h 91"/>
                      <a:gd name="T16" fmla="*/ 91 w 91"/>
                      <a:gd name="T17" fmla="*/ 83 h 91"/>
                      <a:gd name="T18" fmla="*/ 35 w 91"/>
                      <a:gd name="T19" fmla="*/ 58 h 91"/>
                      <a:gd name="T20" fmla="*/ 10 w 91"/>
                      <a:gd name="T21" fmla="*/ 34 h 91"/>
                      <a:gd name="T22" fmla="*/ 35 w 91"/>
                      <a:gd name="T23" fmla="*/ 10 h 91"/>
                      <a:gd name="T24" fmla="*/ 59 w 91"/>
                      <a:gd name="T25" fmla="*/ 34 h 91"/>
                      <a:gd name="T26" fmla="*/ 35 w 91"/>
                      <a:gd name="T27" fmla="*/ 5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91">
                        <a:moveTo>
                          <a:pt x="91" y="83"/>
                        </a:moveTo>
                        <a:cubicBezTo>
                          <a:pt x="62" y="55"/>
                          <a:pt x="62" y="55"/>
                          <a:pt x="62" y="55"/>
                        </a:cubicBezTo>
                        <a:cubicBezTo>
                          <a:pt x="66" y="49"/>
                          <a:pt x="69" y="42"/>
                          <a:pt x="69" y="34"/>
                        </a:cubicBezTo>
                        <a:cubicBezTo>
                          <a:pt x="69" y="15"/>
                          <a:pt x="54" y="0"/>
                          <a:pt x="35" y="0"/>
                        </a:cubicBezTo>
                        <a:cubicBezTo>
                          <a:pt x="16" y="0"/>
                          <a:pt x="0" y="15"/>
                          <a:pt x="0" y="34"/>
                        </a:cubicBezTo>
                        <a:cubicBezTo>
                          <a:pt x="0" y="53"/>
                          <a:pt x="16" y="68"/>
                          <a:pt x="35" y="68"/>
                        </a:cubicBezTo>
                        <a:cubicBezTo>
                          <a:pt x="42" y="68"/>
                          <a:pt x="49" y="66"/>
                          <a:pt x="55" y="62"/>
                        </a:cubicBezTo>
                        <a:cubicBezTo>
                          <a:pt x="84" y="91"/>
                          <a:pt x="84" y="91"/>
                          <a:pt x="84" y="91"/>
                        </a:cubicBezTo>
                        <a:lnTo>
                          <a:pt x="91" y="83"/>
                        </a:lnTo>
                        <a:close/>
                        <a:moveTo>
                          <a:pt x="35" y="58"/>
                        </a:moveTo>
                        <a:cubicBezTo>
                          <a:pt x="21" y="58"/>
                          <a:pt x="10" y="47"/>
                          <a:pt x="10" y="34"/>
                        </a:cubicBezTo>
                        <a:cubicBezTo>
                          <a:pt x="10" y="20"/>
                          <a:pt x="21" y="10"/>
                          <a:pt x="35" y="10"/>
                        </a:cubicBezTo>
                        <a:cubicBezTo>
                          <a:pt x="48" y="10"/>
                          <a:pt x="59" y="20"/>
                          <a:pt x="59" y="34"/>
                        </a:cubicBezTo>
                        <a:cubicBezTo>
                          <a:pt x="59" y="47"/>
                          <a:pt x="48" y="58"/>
                          <a:pt x="35" y="5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73" name="Freeform 99">
                    <a:extLst>
                      <a:ext uri="{FF2B5EF4-FFF2-40B4-BE49-F238E27FC236}">
                        <a16:creationId xmlns:a16="http://schemas.microsoft.com/office/drawing/2014/main" id="{A84676CC-0823-493C-B3E8-4ACD98341845}"/>
                      </a:ext>
                    </a:extLst>
                  </p:cNvPr>
                  <p:cNvSpPr>
                    <a:spLocks/>
                  </p:cNvSpPr>
                  <p:nvPr/>
                </p:nvSpPr>
                <p:spPr bwMode="auto">
                  <a:xfrm>
                    <a:off x="5253" y="845"/>
                    <a:ext cx="52" cy="54"/>
                  </a:xfrm>
                  <a:custGeom>
                    <a:avLst/>
                    <a:gdLst>
                      <a:gd name="T0" fmla="*/ 13 w 52"/>
                      <a:gd name="T1" fmla="*/ 54 h 54"/>
                      <a:gd name="T2" fmla="*/ 0 w 52"/>
                      <a:gd name="T3" fmla="*/ 54 h 54"/>
                      <a:gd name="T4" fmla="*/ 0 w 52"/>
                      <a:gd name="T5" fmla="*/ 0 h 54"/>
                      <a:gd name="T6" fmla="*/ 52 w 52"/>
                      <a:gd name="T7" fmla="*/ 0 h 54"/>
                      <a:gd name="T8" fmla="*/ 52 w 52"/>
                      <a:gd name="T9" fmla="*/ 13 h 54"/>
                      <a:gd name="T10" fmla="*/ 13 w 52"/>
                      <a:gd name="T11" fmla="*/ 13 h 54"/>
                      <a:gd name="T12" fmla="*/ 13 w 52"/>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2" h="54">
                        <a:moveTo>
                          <a:pt x="13" y="54"/>
                        </a:moveTo>
                        <a:lnTo>
                          <a:pt x="0" y="54"/>
                        </a:lnTo>
                        <a:lnTo>
                          <a:pt x="0" y="0"/>
                        </a:lnTo>
                        <a:lnTo>
                          <a:pt x="52" y="0"/>
                        </a:lnTo>
                        <a:lnTo>
                          <a:pt x="52" y="13"/>
                        </a:lnTo>
                        <a:lnTo>
                          <a:pt x="13" y="13"/>
                        </a:lnTo>
                        <a:lnTo>
                          <a:pt x="13" y="5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74" name="Freeform 100">
                    <a:extLst>
                      <a:ext uri="{FF2B5EF4-FFF2-40B4-BE49-F238E27FC236}">
                        <a16:creationId xmlns:a16="http://schemas.microsoft.com/office/drawing/2014/main" id="{DD19CCC4-B810-42BC-940E-6C700C2C39F7}"/>
                      </a:ext>
                    </a:extLst>
                  </p:cNvPr>
                  <p:cNvSpPr>
                    <a:spLocks/>
                  </p:cNvSpPr>
                  <p:nvPr/>
                </p:nvSpPr>
                <p:spPr bwMode="auto">
                  <a:xfrm>
                    <a:off x="5251" y="938"/>
                    <a:ext cx="54" cy="54"/>
                  </a:xfrm>
                  <a:custGeom>
                    <a:avLst/>
                    <a:gdLst>
                      <a:gd name="T0" fmla="*/ 54 w 54"/>
                      <a:gd name="T1" fmla="*/ 40 h 54"/>
                      <a:gd name="T2" fmla="*/ 54 w 54"/>
                      <a:gd name="T3" fmla="*/ 54 h 54"/>
                      <a:gd name="T4" fmla="*/ 0 w 54"/>
                      <a:gd name="T5" fmla="*/ 54 h 54"/>
                      <a:gd name="T6" fmla="*/ 0 w 54"/>
                      <a:gd name="T7" fmla="*/ 0 h 54"/>
                      <a:gd name="T8" fmla="*/ 15 w 54"/>
                      <a:gd name="T9" fmla="*/ 0 h 54"/>
                      <a:gd name="T10" fmla="*/ 15 w 54"/>
                      <a:gd name="T11" fmla="*/ 40 h 54"/>
                      <a:gd name="T12" fmla="*/ 54 w 54"/>
                      <a:gd name="T13" fmla="*/ 4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54" y="40"/>
                        </a:moveTo>
                        <a:lnTo>
                          <a:pt x="54" y="54"/>
                        </a:lnTo>
                        <a:lnTo>
                          <a:pt x="0" y="54"/>
                        </a:lnTo>
                        <a:lnTo>
                          <a:pt x="0" y="0"/>
                        </a:lnTo>
                        <a:lnTo>
                          <a:pt x="15" y="0"/>
                        </a:lnTo>
                        <a:lnTo>
                          <a:pt x="15" y="40"/>
                        </a:lnTo>
                        <a:lnTo>
                          <a:pt x="54" y="4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75" name="Freeform 101">
                    <a:extLst>
                      <a:ext uri="{FF2B5EF4-FFF2-40B4-BE49-F238E27FC236}">
                        <a16:creationId xmlns:a16="http://schemas.microsoft.com/office/drawing/2014/main" id="{733564E8-D62A-4A8C-8104-5A434381B5F4}"/>
                      </a:ext>
                    </a:extLst>
                  </p:cNvPr>
                  <p:cNvSpPr>
                    <a:spLocks/>
                  </p:cNvSpPr>
                  <p:nvPr/>
                </p:nvSpPr>
                <p:spPr bwMode="auto">
                  <a:xfrm>
                    <a:off x="5344" y="845"/>
                    <a:ext cx="52" cy="54"/>
                  </a:xfrm>
                  <a:custGeom>
                    <a:avLst/>
                    <a:gdLst>
                      <a:gd name="T0" fmla="*/ 0 w 52"/>
                      <a:gd name="T1" fmla="*/ 13 h 54"/>
                      <a:gd name="T2" fmla="*/ 0 w 52"/>
                      <a:gd name="T3" fmla="*/ 0 h 54"/>
                      <a:gd name="T4" fmla="*/ 52 w 52"/>
                      <a:gd name="T5" fmla="*/ 0 h 54"/>
                      <a:gd name="T6" fmla="*/ 52 w 52"/>
                      <a:gd name="T7" fmla="*/ 54 h 54"/>
                      <a:gd name="T8" fmla="*/ 39 w 52"/>
                      <a:gd name="T9" fmla="*/ 54 h 54"/>
                      <a:gd name="T10" fmla="*/ 39 w 52"/>
                      <a:gd name="T11" fmla="*/ 13 h 54"/>
                      <a:gd name="T12" fmla="*/ 0 w 52"/>
                      <a:gd name="T13" fmla="*/ 13 h 54"/>
                    </a:gdLst>
                    <a:ahLst/>
                    <a:cxnLst>
                      <a:cxn ang="0">
                        <a:pos x="T0" y="T1"/>
                      </a:cxn>
                      <a:cxn ang="0">
                        <a:pos x="T2" y="T3"/>
                      </a:cxn>
                      <a:cxn ang="0">
                        <a:pos x="T4" y="T5"/>
                      </a:cxn>
                      <a:cxn ang="0">
                        <a:pos x="T6" y="T7"/>
                      </a:cxn>
                      <a:cxn ang="0">
                        <a:pos x="T8" y="T9"/>
                      </a:cxn>
                      <a:cxn ang="0">
                        <a:pos x="T10" y="T11"/>
                      </a:cxn>
                      <a:cxn ang="0">
                        <a:pos x="T12" y="T13"/>
                      </a:cxn>
                    </a:cxnLst>
                    <a:rect l="0" t="0" r="r" b="b"/>
                    <a:pathLst>
                      <a:path w="52" h="54">
                        <a:moveTo>
                          <a:pt x="0" y="13"/>
                        </a:moveTo>
                        <a:lnTo>
                          <a:pt x="0" y="0"/>
                        </a:lnTo>
                        <a:lnTo>
                          <a:pt x="52" y="0"/>
                        </a:lnTo>
                        <a:lnTo>
                          <a:pt x="52" y="54"/>
                        </a:lnTo>
                        <a:lnTo>
                          <a:pt x="39" y="54"/>
                        </a:lnTo>
                        <a:lnTo>
                          <a:pt x="39" y="13"/>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grpSp>
      </p:grpSp>
    </p:spTree>
    <p:extLst>
      <p:ext uri="{BB962C8B-B14F-4D97-AF65-F5344CB8AC3E}">
        <p14:creationId xmlns:p14="http://schemas.microsoft.com/office/powerpoint/2010/main" val="3023850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52D90"/>
        </a:solidFill>
        <a:ln>
          <a:noFill/>
        </a:ln>
      </a:spPr>
      <a:bodyPr lIns="274320" rtlCol="0" anchor="ctr"/>
      <a:lstStyle>
        <a:defPPr algn="l">
          <a:defRPr>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a77f71c-362a-4462-96f5-e7e5b7ed4e3d">
      <UserInfo>
        <DisplayName>Maren Fewel</DisplayName>
        <AccountId>370</AccountId>
        <AccountType/>
      </UserInfo>
      <UserInfo>
        <DisplayName>Pamela Youngberg</DisplayName>
        <AccountId>9179</AccountId>
        <AccountType/>
      </UserInfo>
      <UserInfo>
        <DisplayName>Brandee Parge</DisplayName>
        <AccountId>593</AccountId>
        <AccountType/>
      </UserInfo>
    </SharedWithUsers>
    <TaxCatchAll xmlns="230e9df3-be65-4c73-a93b-d1236ebd677e" xsi:nil="true"/>
    <lcf76f155ced4ddcb4097134ff3c332f xmlns="dfb33659-0f62-4e61-88b2-9410ea3de3c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F878D3FD58A34D840B597C6F6115EE" ma:contentTypeVersion="14" ma:contentTypeDescription="Create a new document." ma:contentTypeScope="" ma:versionID="790f7cb2f64b26d6d65c43862493d885">
  <xsd:schema xmlns:xsd="http://www.w3.org/2001/XMLSchema" xmlns:xs="http://www.w3.org/2001/XMLSchema" xmlns:p="http://schemas.microsoft.com/office/2006/metadata/properties" xmlns:ns2="dfb33659-0f62-4e61-88b2-9410ea3de3c8" xmlns:ns3="4a77f71c-362a-4462-96f5-e7e5b7ed4e3d" xmlns:ns4="230e9df3-be65-4c73-a93b-d1236ebd677e" targetNamespace="http://schemas.microsoft.com/office/2006/metadata/properties" ma:root="true" ma:fieldsID="ce2016af82e6f4938da52a8c6ab0c751" ns2:_="" ns3:_="" ns4:_="">
    <xsd:import namespace="dfb33659-0f62-4e61-88b2-9410ea3de3c8"/>
    <xsd:import namespace="4a77f71c-362a-4462-96f5-e7e5b7ed4e3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b33659-0f62-4e61-88b2-9410ea3de3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77f71c-362a-4462-96f5-e7e5b7ed4e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ab39a16-553e-450b-867a-e72eb0dc7a17}" ma:internalName="TaxCatchAll" ma:showField="CatchAllData" ma:web="4a77f71c-362a-4462-96f5-e7e5b7ed4e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770530-763C-47E4-AB75-F2E276024D1A}">
  <ds:schemaRefs>
    <ds:schemaRef ds:uri="0c1a6c9c-f016-4857-bf43-21b252e701d9"/>
    <ds:schemaRef ds:uri="11e79f37-1f0e-4bf7-bb3e-67cabedeea39"/>
    <ds:schemaRef ds:uri="a96a0fda-9d77-4caa-b103-9eb7282ab7c7"/>
    <ds:schemaRef ds:uri="ac3130e0-721f-4262-92c4-62cd232e584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4a77f71c-362a-4462-96f5-e7e5b7ed4e3d"/>
  </ds:schemaRefs>
</ds:datastoreItem>
</file>

<file path=customXml/itemProps2.xml><?xml version="1.0" encoding="utf-8"?>
<ds:datastoreItem xmlns:ds="http://schemas.openxmlformats.org/officeDocument/2006/customXml" ds:itemID="{A62CC762-5E92-47B9-9ECE-504A3D9CC007}">
  <ds:schemaRefs>
    <ds:schemaRef ds:uri="http://schemas.microsoft.com/sharepoint/v3/contenttype/forms"/>
  </ds:schemaRefs>
</ds:datastoreItem>
</file>

<file path=customXml/itemProps3.xml><?xml version="1.0" encoding="utf-8"?>
<ds:datastoreItem xmlns:ds="http://schemas.openxmlformats.org/officeDocument/2006/customXml" ds:itemID="{E45C0A60-912E-4D2B-9D09-5833616F4C51}"/>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626</Words>
  <Application>Microsoft Office PowerPoint</Application>
  <PresentationFormat>Custom</PresentationFormat>
  <Paragraphs>54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Rudolf Kharpuri [Chillibreeze]</dc:creator>
  <cp:lastModifiedBy>Amy Arrants</cp:lastModifiedBy>
  <cp:revision>3</cp:revision>
  <dcterms:created xsi:type="dcterms:W3CDTF">2021-01-18T04:15:53Z</dcterms:created>
  <dcterms:modified xsi:type="dcterms:W3CDTF">2021-10-28T18:06:34Z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562966-c66d-4b83-aa77-49bdfed04c11_Enabled">
    <vt:lpwstr>true</vt:lpwstr>
  </property>
  <property fmtid="{D5CDD505-2E9C-101B-9397-08002B2CF9AE}" pid="3" name="MSIP_Label_cb562966-c66d-4b83-aa77-49bdfed04c11_SetDate">
    <vt:lpwstr>2021-02-18T14:32:08Z</vt:lpwstr>
  </property>
  <property fmtid="{D5CDD505-2E9C-101B-9397-08002B2CF9AE}" pid="4" name="MSIP_Label_cb562966-c66d-4b83-aa77-49bdfed04c11_Method">
    <vt:lpwstr>Standard</vt:lpwstr>
  </property>
  <property fmtid="{D5CDD505-2E9C-101B-9397-08002B2CF9AE}" pid="5" name="MSIP_Label_cb562966-c66d-4b83-aa77-49bdfed04c11_Name">
    <vt:lpwstr>Non-Confidential</vt:lpwstr>
  </property>
  <property fmtid="{D5CDD505-2E9C-101B-9397-08002B2CF9AE}" pid="6" name="MSIP_Label_cb562966-c66d-4b83-aa77-49bdfed04c11_SiteId">
    <vt:lpwstr>a57507b2-d296-4dca-a9ae-67b1484e02a9</vt:lpwstr>
  </property>
  <property fmtid="{D5CDD505-2E9C-101B-9397-08002B2CF9AE}" pid="7" name="MSIP_Label_cb562966-c66d-4b83-aa77-49bdfed04c11_ActionId">
    <vt:lpwstr>9ed5ca64-234d-4438-a7c9-7057be3c154e</vt:lpwstr>
  </property>
  <property fmtid="{D5CDD505-2E9C-101B-9397-08002B2CF9AE}" pid="8" name="MSIP_Label_cb562966-c66d-4b83-aa77-49bdfed04c11_ContentBits">
    <vt:lpwstr>0</vt:lpwstr>
  </property>
  <property fmtid="{D5CDD505-2E9C-101B-9397-08002B2CF9AE}" pid="9" name="ContentTypeId">
    <vt:lpwstr>0x0101002DF878D3FD58A34D840B597C6F6115EE</vt:lpwstr>
  </property>
</Properties>
</file>