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7"/>
  </p:notesMasterIdLst>
  <p:sldIdLst>
    <p:sldId id="271" r:id="rId5"/>
    <p:sldId id="273" r:id="rId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Pamela Youngberg" initials="PY" lastIdx="3" clrIdx="6">
    <p:extLst>
      <p:ext uri="{19B8F6BF-5375-455C-9EA6-DF929625EA0E}">
        <p15:presenceInfo xmlns:p15="http://schemas.microsoft.com/office/powerpoint/2012/main" userId="S::pamela@audienz.com::da162aa7-ea37-496b-84ec-1a49946657fb" providerId="AD"/>
      </p:ext>
    </p:extLst>
  </p:cmAuthor>
  <p:cmAuthor id="1" name="Brandee Parge" initials="BP" lastIdx="32" clrIdx="0">
    <p:extLst>
      <p:ext uri="{19B8F6BF-5375-455C-9EA6-DF929625EA0E}">
        <p15:presenceInfo xmlns:p15="http://schemas.microsoft.com/office/powerpoint/2012/main" userId="S::brandee@audienz.com::716b5d5d-7db4-4b48-a9f4-512f455ed279" providerId="AD"/>
      </p:ext>
    </p:extLst>
  </p:cmAuthor>
  <p:cmAuthor id="2" name="Steph Ramsey" initials="SR" lastIdx="54" clrIdx="1">
    <p:extLst>
      <p:ext uri="{19B8F6BF-5375-455C-9EA6-DF929625EA0E}">
        <p15:presenceInfo xmlns:p15="http://schemas.microsoft.com/office/powerpoint/2012/main" userId="S::steph@audienz.com::8624acff-5f26-4007-8709-9c53fd3eb5e8" providerId="AD"/>
      </p:ext>
    </p:extLst>
  </p:cmAuthor>
  <p:cmAuthor id="3" name="Aerika Mittal" initials="AM" lastIdx="17" clrIdx="2">
    <p:extLst>
      <p:ext uri="{19B8F6BF-5375-455C-9EA6-DF929625EA0E}">
        <p15:presenceInfo xmlns:p15="http://schemas.microsoft.com/office/powerpoint/2012/main" userId="S::aemittal@microsoft.com::584fa52d-298f-4cd9-ba4a-05f52a2368cb" providerId="AD"/>
      </p:ext>
    </p:extLst>
  </p:cmAuthor>
  <p:cmAuthor id="4" name="Jamie Helgeson (Tokusaku Inc)" initials="JI" lastIdx="6" clrIdx="3">
    <p:extLst>
      <p:ext uri="{19B8F6BF-5375-455C-9EA6-DF929625EA0E}">
        <p15:presenceInfo xmlns:p15="http://schemas.microsoft.com/office/powerpoint/2012/main" userId="S::v-hjamie@microsoft.com::31a8085c-8951-4f07-a0d0-0b8d3f3e8888" providerId="AD"/>
      </p:ext>
    </p:extLst>
  </p:cmAuthor>
  <p:cmAuthor id="5" name="Maren Fewel" initials="MF" lastIdx="15" clrIdx="4">
    <p:extLst>
      <p:ext uri="{19B8F6BF-5375-455C-9EA6-DF929625EA0E}">
        <p15:presenceInfo xmlns:p15="http://schemas.microsoft.com/office/powerpoint/2012/main" userId="S::Maren@audienz.com::0ba250fd-40c1-4e5d-bc4a-82894808bd80" providerId="AD"/>
      </p:ext>
    </p:extLst>
  </p:cmAuthor>
  <p:cmAuthor id="6" name="Nathan Olson" initials="NO" lastIdx="12" clrIdx="5">
    <p:extLst>
      <p:ext uri="{19B8F6BF-5375-455C-9EA6-DF929625EA0E}">
        <p15:presenceInfo xmlns:p15="http://schemas.microsoft.com/office/powerpoint/2012/main" userId="S::Nathan@audienz.com::8d36235d-0fe1-41a4-a221-e3403ea824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78D4"/>
    <a:srgbClr val="652D90"/>
    <a:srgbClr val="CE588D"/>
    <a:srgbClr val="421D5D"/>
    <a:srgbClr val="F0EDF2"/>
    <a:srgbClr val="FBF2F6"/>
    <a:srgbClr val="F3EFF6"/>
    <a:srgbClr val="CF588E"/>
    <a:srgbClr val="CDCA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8" d="100"/>
          <a:sy n="78" d="100"/>
        </p:scale>
        <p:origin x="2910"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Olson" userId="8d36235d-0fe1-41a4-a221-e3403ea824e1" providerId="ADAL" clId="{6E22FEFD-88F1-4D1C-B1EA-A3EAA38924EB}"/>
    <pc:docChg chg="undo custSel modSld">
      <pc:chgData name="Nathan Olson" userId="8d36235d-0fe1-41a4-a221-e3403ea824e1" providerId="ADAL" clId="{6E22FEFD-88F1-4D1C-B1EA-A3EAA38924EB}" dt="2021-07-09T21:05:21.987" v="102" actId="14100"/>
      <pc:docMkLst>
        <pc:docMk/>
      </pc:docMkLst>
      <pc:sldChg chg="modSp mod">
        <pc:chgData name="Nathan Olson" userId="8d36235d-0fe1-41a4-a221-e3403ea824e1" providerId="ADAL" clId="{6E22FEFD-88F1-4D1C-B1EA-A3EAA38924EB}" dt="2021-07-09T21:01:49.860" v="84" actId="1035"/>
        <pc:sldMkLst>
          <pc:docMk/>
          <pc:sldMk cId="1368085333" sldId="271"/>
        </pc:sldMkLst>
        <pc:spChg chg="mod">
          <ac:chgData name="Nathan Olson" userId="8d36235d-0fe1-41a4-a221-e3403ea824e1" providerId="ADAL" clId="{6E22FEFD-88F1-4D1C-B1EA-A3EAA38924EB}" dt="2021-07-09T21:00:26.938" v="69" actId="948"/>
          <ac:spMkLst>
            <pc:docMk/>
            <pc:sldMk cId="1368085333" sldId="271"/>
            <ac:spMk id="31" creationId="{AE0DDDCB-5610-42B0-8482-B0B54922D07C}"/>
          </ac:spMkLst>
        </pc:spChg>
        <pc:spChg chg="mod">
          <ac:chgData name="Nathan Olson" userId="8d36235d-0fe1-41a4-a221-e3403ea824e1" providerId="ADAL" clId="{6E22FEFD-88F1-4D1C-B1EA-A3EAA38924EB}" dt="2021-07-09T21:01:02.687" v="74" actId="948"/>
          <ac:spMkLst>
            <pc:docMk/>
            <pc:sldMk cId="1368085333" sldId="271"/>
            <ac:spMk id="64" creationId="{4BA81E99-957A-4535-8F14-99B23EC8F973}"/>
          </ac:spMkLst>
        </pc:spChg>
        <pc:spChg chg="mod">
          <ac:chgData name="Nathan Olson" userId="8d36235d-0fe1-41a4-a221-e3403ea824e1" providerId="ADAL" clId="{6E22FEFD-88F1-4D1C-B1EA-A3EAA38924EB}" dt="2021-07-09T21:01:42.162" v="81" actId="465"/>
          <ac:spMkLst>
            <pc:docMk/>
            <pc:sldMk cId="1368085333" sldId="271"/>
            <ac:spMk id="67" creationId="{3E2E6747-2756-46AB-B677-063FAB5FEC36}"/>
          </ac:spMkLst>
        </pc:spChg>
        <pc:spChg chg="mod">
          <ac:chgData name="Nathan Olson" userId="8d36235d-0fe1-41a4-a221-e3403ea824e1" providerId="ADAL" clId="{6E22FEFD-88F1-4D1C-B1EA-A3EAA38924EB}" dt="2021-07-09T21:01:21.720" v="78" actId="1076"/>
          <ac:spMkLst>
            <pc:docMk/>
            <pc:sldMk cId="1368085333" sldId="271"/>
            <ac:spMk id="69" creationId="{9DFE917F-854C-4395-9BF1-A5F4C5FE106B}"/>
          </ac:spMkLst>
        </pc:spChg>
        <pc:spChg chg="mod">
          <ac:chgData name="Nathan Olson" userId="8d36235d-0fe1-41a4-a221-e3403ea824e1" providerId="ADAL" clId="{6E22FEFD-88F1-4D1C-B1EA-A3EAA38924EB}" dt="2021-07-09T21:01:30.933" v="79" actId="1076"/>
          <ac:spMkLst>
            <pc:docMk/>
            <pc:sldMk cId="1368085333" sldId="271"/>
            <ac:spMk id="70" creationId="{991F6532-A827-48AD-947E-94D6E566E081}"/>
          </ac:spMkLst>
        </pc:spChg>
        <pc:spChg chg="mod">
          <ac:chgData name="Nathan Olson" userId="8d36235d-0fe1-41a4-a221-e3403ea824e1" providerId="ADAL" clId="{6E22FEFD-88F1-4D1C-B1EA-A3EAA38924EB}" dt="2021-07-09T21:01:30.933" v="79" actId="1076"/>
          <ac:spMkLst>
            <pc:docMk/>
            <pc:sldMk cId="1368085333" sldId="271"/>
            <ac:spMk id="71" creationId="{0A20A9E4-F962-4D7E-8EBD-4783020F718D}"/>
          </ac:spMkLst>
        </pc:spChg>
        <pc:spChg chg="mod">
          <ac:chgData name="Nathan Olson" userId="8d36235d-0fe1-41a4-a221-e3403ea824e1" providerId="ADAL" clId="{6E22FEFD-88F1-4D1C-B1EA-A3EAA38924EB}" dt="2021-07-09T21:01:30.933" v="79" actId="1076"/>
          <ac:spMkLst>
            <pc:docMk/>
            <pc:sldMk cId="1368085333" sldId="271"/>
            <ac:spMk id="72" creationId="{4AF50C7A-0DBA-4FB9-A61D-8AAA531EF5B8}"/>
          </ac:spMkLst>
        </pc:spChg>
        <pc:spChg chg="mod">
          <ac:chgData name="Nathan Olson" userId="8d36235d-0fe1-41a4-a221-e3403ea824e1" providerId="ADAL" clId="{6E22FEFD-88F1-4D1C-B1EA-A3EAA38924EB}" dt="2021-07-09T21:01:30.933" v="79" actId="1076"/>
          <ac:spMkLst>
            <pc:docMk/>
            <pc:sldMk cId="1368085333" sldId="271"/>
            <ac:spMk id="73" creationId="{FCEB764B-825F-4551-9A4E-6765769F333F}"/>
          </ac:spMkLst>
        </pc:spChg>
        <pc:spChg chg="mod">
          <ac:chgData name="Nathan Olson" userId="8d36235d-0fe1-41a4-a221-e3403ea824e1" providerId="ADAL" clId="{6E22FEFD-88F1-4D1C-B1EA-A3EAA38924EB}" dt="2021-07-09T21:01:30.933" v="79" actId="1076"/>
          <ac:spMkLst>
            <pc:docMk/>
            <pc:sldMk cId="1368085333" sldId="271"/>
            <ac:spMk id="74" creationId="{F3953874-3A17-4BEF-B1D7-DC6AD40E8190}"/>
          </ac:spMkLst>
        </pc:spChg>
        <pc:spChg chg="mod">
          <ac:chgData name="Nathan Olson" userId="8d36235d-0fe1-41a4-a221-e3403ea824e1" providerId="ADAL" clId="{6E22FEFD-88F1-4D1C-B1EA-A3EAA38924EB}" dt="2021-07-09T21:01:30.933" v="79" actId="1076"/>
          <ac:spMkLst>
            <pc:docMk/>
            <pc:sldMk cId="1368085333" sldId="271"/>
            <ac:spMk id="75" creationId="{518CC910-FE0C-4E76-810E-7918EDAF678F}"/>
          </ac:spMkLst>
        </pc:spChg>
        <pc:spChg chg="mod">
          <ac:chgData name="Nathan Olson" userId="8d36235d-0fe1-41a4-a221-e3403ea824e1" providerId="ADAL" clId="{6E22FEFD-88F1-4D1C-B1EA-A3EAA38924EB}" dt="2021-07-09T21:01:30.933" v="79" actId="1076"/>
          <ac:spMkLst>
            <pc:docMk/>
            <pc:sldMk cId="1368085333" sldId="271"/>
            <ac:spMk id="76" creationId="{DA157C4C-F8F4-4776-9E25-74FC42984FBE}"/>
          </ac:spMkLst>
        </pc:spChg>
        <pc:spChg chg="mod">
          <ac:chgData name="Nathan Olson" userId="8d36235d-0fe1-41a4-a221-e3403ea824e1" providerId="ADAL" clId="{6E22FEFD-88F1-4D1C-B1EA-A3EAA38924EB}" dt="2021-07-09T21:01:30.933" v="79" actId="1076"/>
          <ac:spMkLst>
            <pc:docMk/>
            <pc:sldMk cId="1368085333" sldId="271"/>
            <ac:spMk id="77" creationId="{0C44EF1B-1714-42D7-BA9C-994AB50CF302}"/>
          </ac:spMkLst>
        </pc:spChg>
        <pc:spChg chg="mod">
          <ac:chgData name="Nathan Olson" userId="8d36235d-0fe1-41a4-a221-e3403ea824e1" providerId="ADAL" clId="{6E22FEFD-88F1-4D1C-B1EA-A3EAA38924EB}" dt="2021-07-09T21:01:30.933" v="79" actId="1076"/>
          <ac:spMkLst>
            <pc:docMk/>
            <pc:sldMk cId="1368085333" sldId="271"/>
            <ac:spMk id="78" creationId="{12A57B0A-730A-42A1-8609-736DB89E30A7}"/>
          </ac:spMkLst>
        </pc:spChg>
        <pc:spChg chg="mod">
          <ac:chgData name="Nathan Olson" userId="8d36235d-0fe1-41a4-a221-e3403ea824e1" providerId="ADAL" clId="{6E22FEFD-88F1-4D1C-B1EA-A3EAA38924EB}" dt="2021-07-09T21:01:49.860" v="84" actId="1035"/>
          <ac:spMkLst>
            <pc:docMk/>
            <pc:sldMk cId="1368085333" sldId="271"/>
            <ac:spMk id="139" creationId="{F2F3D152-C02C-4A00-9933-E41D2D5007AB}"/>
          </ac:spMkLst>
        </pc:spChg>
        <pc:grpChg chg="mod">
          <ac:chgData name="Nathan Olson" userId="8d36235d-0fe1-41a4-a221-e3403ea824e1" providerId="ADAL" clId="{6E22FEFD-88F1-4D1C-B1EA-A3EAA38924EB}" dt="2021-07-09T21:01:30.933" v="79" actId="1076"/>
          <ac:grpSpMkLst>
            <pc:docMk/>
            <pc:sldMk cId="1368085333" sldId="271"/>
            <ac:grpSpMk id="47" creationId="{EC3C143B-FB8F-4320-BD1B-9B26621F9D22}"/>
          </ac:grpSpMkLst>
        </pc:grpChg>
        <pc:grpChg chg="mod">
          <ac:chgData name="Nathan Olson" userId="8d36235d-0fe1-41a4-a221-e3403ea824e1" providerId="ADAL" clId="{6E22FEFD-88F1-4D1C-B1EA-A3EAA38924EB}" dt="2021-07-09T21:01:30.933" v="79" actId="1076"/>
          <ac:grpSpMkLst>
            <pc:docMk/>
            <pc:sldMk cId="1368085333" sldId="271"/>
            <ac:grpSpMk id="52" creationId="{C089D3E1-225C-4878-A779-DD87865BC514}"/>
          </ac:grpSpMkLst>
        </pc:grpChg>
        <pc:grpChg chg="mod">
          <ac:chgData name="Nathan Olson" userId="8d36235d-0fe1-41a4-a221-e3403ea824e1" providerId="ADAL" clId="{6E22FEFD-88F1-4D1C-B1EA-A3EAA38924EB}" dt="2021-07-09T21:01:30.933" v="79" actId="1076"/>
          <ac:grpSpMkLst>
            <pc:docMk/>
            <pc:sldMk cId="1368085333" sldId="271"/>
            <ac:grpSpMk id="57" creationId="{10FC54DE-B03E-44B1-8292-AFDC206F12D2}"/>
          </ac:grpSpMkLst>
        </pc:grpChg>
        <pc:grpChg chg="mod">
          <ac:chgData name="Nathan Olson" userId="8d36235d-0fe1-41a4-a221-e3403ea824e1" providerId="ADAL" clId="{6E22FEFD-88F1-4D1C-B1EA-A3EAA38924EB}" dt="2021-07-09T21:01:30.933" v="79" actId="1076"/>
          <ac:grpSpMkLst>
            <pc:docMk/>
            <pc:sldMk cId="1368085333" sldId="271"/>
            <ac:grpSpMk id="62" creationId="{0C713C0C-1404-4E4A-A733-90A5CD88846F}"/>
          </ac:grpSpMkLst>
        </pc:grpChg>
      </pc:sldChg>
      <pc:sldChg chg="delSp modSp mod">
        <pc:chgData name="Nathan Olson" userId="8d36235d-0fe1-41a4-a221-e3403ea824e1" providerId="ADAL" clId="{6E22FEFD-88F1-4D1C-B1EA-A3EAA38924EB}" dt="2021-07-09T21:05:21.987" v="102" actId="14100"/>
        <pc:sldMkLst>
          <pc:docMk/>
          <pc:sldMk cId="302385034" sldId="273"/>
        </pc:sldMkLst>
        <pc:spChg chg="del">
          <ac:chgData name="Nathan Olson" userId="8d36235d-0fe1-41a4-a221-e3403ea824e1" providerId="ADAL" clId="{6E22FEFD-88F1-4D1C-B1EA-A3EAA38924EB}" dt="2021-07-09T19:05:56.588" v="35" actId="478"/>
          <ac:spMkLst>
            <pc:docMk/>
            <pc:sldMk cId="302385034" sldId="273"/>
            <ac:spMk id="40" creationId="{A83003E3-04A1-4AF5-ABE6-47D4A9C97705}"/>
          </ac:spMkLst>
        </pc:spChg>
        <pc:spChg chg="mod">
          <ac:chgData name="Nathan Olson" userId="8d36235d-0fe1-41a4-a221-e3403ea824e1" providerId="ADAL" clId="{6E22FEFD-88F1-4D1C-B1EA-A3EAA38924EB}" dt="2021-07-09T21:02:24.334" v="101" actId="552"/>
          <ac:spMkLst>
            <pc:docMk/>
            <pc:sldMk cId="302385034" sldId="273"/>
            <ac:spMk id="41" creationId="{F69106A8-6B84-47E2-A3D8-E3E11E1A2B71}"/>
          </ac:spMkLst>
        </pc:spChg>
        <pc:spChg chg="mod">
          <ac:chgData name="Nathan Olson" userId="8d36235d-0fe1-41a4-a221-e3403ea824e1" providerId="ADAL" clId="{6E22FEFD-88F1-4D1C-B1EA-A3EAA38924EB}" dt="2021-07-09T21:02:24.334" v="101" actId="552"/>
          <ac:spMkLst>
            <pc:docMk/>
            <pc:sldMk cId="302385034" sldId="273"/>
            <ac:spMk id="42" creationId="{DA7D348F-59C8-46A9-8732-81C172751567}"/>
          </ac:spMkLst>
        </pc:spChg>
        <pc:spChg chg="del">
          <ac:chgData name="Nathan Olson" userId="8d36235d-0fe1-41a4-a221-e3403ea824e1" providerId="ADAL" clId="{6E22FEFD-88F1-4D1C-B1EA-A3EAA38924EB}" dt="2021-07-09T19:05:16.501" v="28" actId="478"/>
          <ac:spMkLst>
            <pc:docMk/>
            <pc:sldMk cId="302385034" sldId="273"/>
            <ac:spMk id="43" creationId="{16A3B666-16A9-4E95-8918-DC47E045E228}"/>
          </ac:spMkLst>
        </pc:spChg>
        <pc:spChg chg="mod">
          <ac:chgData name="Nathan Olson" userId="8d36235d-0fe1-41a4-a221-e3403ea824e1" providerId="ADAL" clId="{6E22FEFD-88F1-4D1C-B1EA-A3EAA38924EB}" dt="2021-07-09T21:02:24.334" v="101" actId="552"/>
          <ac:spMkLst>
            <pc:docMk/>
            <pc:sldMk cId="302385034" sldId="273"/>
            <ac:spMk id="83" creationId="{F9CA4B20-4D8E-46DE-9773-0E4EE94BE4C3}"/>
          </ac:spMkLst>
        </pc:spChg>
        <pc:spChg chg="mod">
          <ac:chgData name="Nathan Olson" userId="8d36235d-0fe1-41a4-a221-e3403ea824e1" providerId="ADAL" clId="{6E22FEFD-88F1-4D1C-B1EA-A3EAA38924EB}" dt="2021-07-09T21:05:21.987" v="102" actId="14100"/>
          <ac:spMkLst>
            <pc:docMk/>
            <pc:sldMk cId="302385034" sldId="273"/>
            <ac:spMk id="84" creationId="{0F377DC3-FDEB-40F8-B9C7-32D0699B22F6}"/>
          </ac:spMkLst>
        </pc:spChg>
        <pc:spChg chg="mod">
          <ac:chgData name="Nathan Olson" userId="8d36235d-0fe1-41a4-a221-e3403ea824e1" providerId="ADAL" clId="{6E22FEFD-88F1-4D1C-B1EA-A3EAA38924EB}" dt="2021-07-09T21:02:24.334" v="101" actId="552"/>
          <ac:spMkLst>
            <pc:docMk/>
            <pc:sldMk cId="302385034" sldId="273"/>
            <ac:spMk id="89" creationId="{F4C6172C-070C-4B72-962C-7F9C016AA9CD}"/>
          </ac:spMkLst>
        </pc:spChg>
        <pc:spChg chg="mod">
          <ac:chgData name="Nathan Olson" userId="8d36235d-0fe1-41a4-a221-e3403ea824e1" providerId="ADAL" clId="{6E22FEFD-88F1-4D1C-B1EA-A3EAA38924EB}" dt="2021-07-09T21:02:24.334" v="101" actId="552"/>
          <ac:spMkLst>
            <pc:docMk/>
            <pc:sldMk cId="302385034" sldId="273"/>
            <ac:spMk id="90" creationId="{6B01C987-7ADA-40EF-9EDA-05C8C5266C4E}"/>
          </ac:spMkLst>
        </pc:spChg>
        <pc:spChg chg="mod">
          <ac:chgData name="Nathan Olson" userId="8d36235d-0fe1-41a4-a221-e3403ea824e1" providerId="ADAL" clId="{6E22FEFD-88F1-4D1C-B1EA-A3EAA38924EB}" dt="2021-07-09T21:02:24.334" v="101" actId="552"/>
          <ac:spMkLst>
            <pc:docMk/>
            <pc:sldMk cId="302385034" sldId="273"/>
            <ac:spMk id="113" creationId="{A8816A3E-8B62-4814-9339-89FF4525823A}"/>
          </ac:spMkLst>
        </pc:spChg>
        <pc:spChg chg="mod">
          <ac:chgData name="Nathan Olson" userId="8d36235d-0fe1-41a4-a221-e3403ea824e1" providerId="ADAL" clId="{6E22FEFD-88F1-4D1C-B1EA-A3EAA38924EB}" dt="2021-07-09T21:02:24.334" v="101" actId="552"/>
          <ac:spMkLst>
            <pc:docMk/>
            <pc:sldMk cId="302385034" sldId="273"/>
            <ac:spMk id="115" creationId="{8EB82EE5-DC24-49C4-A27E-B0D089C51CD5}"/>
          </ac:spMkLst>
        </pc:spChg>
        <pc:spChg chg="mod">
          <ac:chgData name="Nathan Olson" userId="8d36235d-0fe1-41a4-a221-e3403ea824e1" providerId="ADAL" clId="{6E22FEFD-88F1-4D1C-B1EA-A3EAA38924EB}" dt="2021-07-09T21:02:24.334" v="101" actId="552"/>
          <ac:spMkLst>
            <pc:docMk/>
            <pc:sldMk cId="302385034" sldId="273"/>
            <ac:spMk id="117" creationId="{88E8F990-0E8D-4016-BB6B-DC65C8230E54}"/>
          </ac:spMkLst>
        </pc:spChg>
        <pc:spChg chg="mod">
          <ac:chgData name="Nathan Olson" userId="8d36235d-0fe1-41a4-a221-e3403ea824e1" providerId="ADAL" clId="{6E22FEFD-88F1-4D1C-B1EA-A3EAA38924EB}" dt="2021-07-09T21:02:24.334" v="101" actId="552"/>
          <ac:spMkLst>
            <pc:docMk/>
            <pc:sldMk cId="302385034" sldId="273"/>
            <ac:spMk id="118" creationId="{81F24822-3F85-4B04-9AB9-F4F4BECFB468}"/>
          </ac:spMkLst>
        </pc:spChg>
        <pc:spChg chg="mod">
          <ac:chgData name="Nathan Olson" userId="8d36235d-0fe1-41a4-a221-e3403ea824e1" providerId="ADAL" clId="{6E22FEFD-88F1-4D1C-B1EA-A3EAA38924EB}" dt="2021-07-09T21:02:24.334" v="101" actId="552"/>
          <ac:spMkLst>
            <pc:docMk/>
            <pc:sldMk cId="302385034" sldId="273"/>
            <ac:spMk id="119" creationId="{4BD005DD-4853-471F-A3CA-3F53207F229F}"/>
          </ac:spMkLst>
        </pc:spChg>
        <pc:spChg chg="mod">
          <ac:chgData name="Nathan Olson" userId="8d36235d-0fe1-41a4-a221-e3403ea824e1" providerId="ADAL" clId="{6E22FEFD-88F1-4D1C-B1EA-A3EAA38924EB}" dt="2021-07-09T21:02:24.334" v="101" actId="552"/>
          <ac:spMkLst>
            <pc:docMk/>
            <pc:sldMk cId="302385034" sldId="273"/>
            <ac:spMk id="120" creationId="{2EA83E52-CB13-459B-92C9-5DF02A4FA35A}"/>
          </ac:spMkLst>
        </pc:spChg>
        <pc:spChg chg="mod">
          <ac:chgData name="Nathan Olson" userId="8d36235d-0fe1-41a4-a221-e3403ea824e1" providerId="ADAL" clId="{6E22FEFD-88F1-4D1C-B1EA-A3EAA38924EB}" dt="2021-07-09T21:02:24.334" v="101" actId="552"/>
          <ac:spMkLst>
            <pc:docMk/>
            <pc:sldMk cId="302385034" sldId="273"/>
            <ac:spMk id="121" creationId="{43B958E3-D515-4C4B-93F8-BCA3A1DC7C39}"/>
          </ac:spMkLst>
        </pc:spChg>
        <pc:spChg chg="mod">
          <ac:chgData name="Nathan Olson" userId="8d36235d-0fe1-41a4-a221-e3403ea824e1" providerId="ADAL" clId="{6E22FEFD-88F1-4D1C-B1EA-A3EAA38924EB}" dt="2021-07-09T21:02:24.334" v="101" actId="552"/>
          <ac:spMkLst>
            <pc:docMk/>
            <pc:sldMk cId="302385034" sldId="273"/>
            <ac:spMk id="122" creationId="{BFFC99E8-E20A-4DCA-B5D2-472EB2A35798}"/>
          </ac:spMkLst>
        </pc:spChg>
        <pc:spChg chg="mod">
          <ac:chgData name="Nathan Olson" userId="8d36235d-0fe1-41a4-a221-e3403ea824e1" providerId="ADAL" clId="{6E22FEFD-88F1-4D1C-B1EA-A3EAA38924EB}" dt="2021-07-09T21:02:24.334" v="101" actId="552"/>
          <ac:spMkLst>
            <pc:docMk/>
            <pc:sldMk cId="302385034" sldId="273"/>
            <ac:spMk id="123" creationId="{F8701C9D-FFE7-4908-A5DD-4FA21B4003D2}"/>
          </ac:spMkLst>
        </pc:spChg>
        <pc:spChg chg="mod">
          <ac:chgData name="Nathan Olson" userId="8d36235d-0fe1-41a4-a221-e3403ea824e1" providerId="ADAL" clId="{6E22FEFD-88F1-4D1C-B1EA-A3EAA38924EB}" dt="2021-07-09T21:02:24.334" v="101" actId="552"/>
          <ac:spMkLst>
            <pc:docMk/>
            <pc:sldMk cId="302385034" sldId="273"/>
            <ac:spMk id="125" creationId="{E4D3926F-CF87-4B37-A8D5-C8101094244E}"/>
          </ac:spMkLst>
        </pc:spChg>
        <pc:spChg chg="mod">
          <ac:chgData name="Nathan Olson" userId="8d36235d-0fe1-41a4-a221-e3403ea824e1" providerId="ADAL" clId="{6E22FEFD-88F1-4D1C-B1EA-A3EAA38924EB}" dt="2021-07-09T21:02:24.334" v="101" actId="552"/>
          <ac:spMkLst>
            <pc:docMk/>
            <pc:sldMk cId="302385034" sldId="273"/>
            <ac:spMk id="127" creationId="{00D68CC1-4BBF-4CD2-8393-3F6A2B124F96}"/>
          </ac:spMkLst>
        </pc:spChg>
        <pc:spChg chg="mod">
          <ac:chgData name="Nathan Olson" userId="8d36235d-0fe1-41a4-a221-e3403ea824e1" providerId="ADAL" clId="{6E22FEFD-88F1-4D1C-B1EA-A3EAA38924EB}" dt="2021-07-09T21:02:24.334" v="101" actId="552"/>
          <ac:spMkLst>
            <pc:docMk/>
            <pc:sldMk cId="302385034" sldId="273"/>
            <ac:spMk id="129" creationId="{C549E1A9-0A25-4143-B089-204C3D4E1801}"/>
          </ac:spMkLst>
        </pc:spChg>
        <pc:spChg chg="mod">
          <ac:chgData name="Nathan Olson" userId="8d36235d-0fe1-41a4-a221-e3403ea824e1" providerId="ADAL" clId="{6E22FEFD-88F1-4D1C-B1EA-A3EAA38924EB}" dt="2021-07-09T21:02:24.334" v="101" actId="552"/>
          <ac:spMkLst>
            <pc:docMk/>
            <pc:sldMk cId="302385034" sldId="273"/>
            <ac:spMk id="130" creationId="{5D5D6B53-3EAF-4E34-B988-0C90DEEE17E9}"/>
          </ac:spMkLst>
        </pc:spChg>
        <pc:spChg chg="mod">
          <ac:chgData name="Nathan Olson" userId="8d36235d-0fe1-41a4-a221-e3403ea824e1" providerId="ADAL" clId="{6E22FEFD-88F1-4D1C-B1EA-A3EAA38924EB}" dt="2021-07-09T21:02:24.334" v="101" actId="552"/>
          <ac:spMkLst>
            <pc:docMk/>
            <pc:sldMk cId="302385034" sldId="273"/>
            <ac:spMk id="131" creationId="{789D7CAD-749B-4E4A-AA2B-57D332A7A27A}"/>
          </ac:spMkLst>
        </pc:spChg>
        <pc:spChg chg="mod">
          <ac:chgData name="Nathan Olson" userId="8d36235d-0fe1-41a4-a221-e3403ea824e1" providerId="ADAL" clId="{6E22FEFD-88F1-4D1C-B1EA-A3EAA38924EB}" dt="2021-07-09T21:02:24.334" v="101" actId="552"/>
          <ac:spMkLst>
            <pc:docMk/>
            <pc:sldMk cId="302385034" sldId="273"/>
            <ac:spMk id="132" creationId="{F80C59D7-39C1-45F2-A8C3-20B7AAE8B97E}"/>
          </ac:spMkLst>
        </pc:spChg>
        <pc:spChg chg="mod">
          <ac:chgData name="Nathan Olson" userId="8d36235d-0fe1-41a4-a221-e3403ea824e1" providerId="ADAL" clId="{6E22FEFD-88F1-4D1C-B1EA-A3EAA38924EB}" dt="2021-07-09T21:02:24.334" v="101" actId="552"/>
          <ac:spMkLst>
            <pc:docMk/>
            <pc:sldMk cId="302385034" sldId="273"/>
            <ac:spMk id="133" creationId="{11048B9A-1F81-42DC-9E19-00BF0A804EC4}"/>
          </ac:spMkLst>
        </pc:spChg>
        <pc:spChg chg="mod">
          <ac:chgData name="Nathan Olson" userId="8d36235d-0fe1-41a4-a221-e3403ea824e1" providerId="ADAL" clId="{6E22FEFD-88F1-4D1C-B1EA-A3EAA38924EB}" dt="2021-07-09T21:02:24.334" v="101" actId="552"/>
          <ac:spMkLst>
            <pc:docMk/>
            <pc:sldMk cId="302385034" sldId="273"/>
            <ac:spMk id="134" creationId="{0215B88C-0B65-4041-9069-DF052B129085}"/>
          </ac:spMkLst>
        </pc:spChg>
        <pc:spChg chg="mod">
          <ac:chgData name="Nathan Olson" userId="8d36235d-0fe1-41a4-a221-e3403ea824e1" providerId="ADAL" clId="{6E22FEFD-88F1-4D1C-B1EA-A3EAA38924EB}" dt="2021-07-09T21:02:24.334" v="101" actId="552"/>
          <ac:spMkLst>
            <pc:docMk/>
            <pc:sldMk cId="302385034" sldId="273"/>
            <ac:spMk id="135" creationId="{F617BAD0-1CDD-4A45-90A9-3B9E9A4C2844}"/>
          </ac:spMkLst>
        </pc:spChg>
        <pc:spChg chg="mod">
          <ac:chgData name="Nathan Olson" userId="8d36235d-0fe1-41a4-a221-e3403ea824e1" providerId="ADAL" clId="{6E22FEFD-88F1-4D1C-B1EA-A3EAA38924EB}" dt="2021-07-09T21:02:24.334" v="101" actId="552"/>
          <ac:spMkLst>
            <pc:docMk/>
            <pc:sldMk cId="302385034" sldId="273"/>
            <ac:spMk id="136" creationId="{E35E617C-047E-494D-B646-D4DB26A3CDCC}"/>
          </ac:spMkLst>
        </pc:spChg>
        <pc:spChg chg="mod">
          <ac:chgData name="Nathan Olson" userId="8d36235d-0fe1-41a4-a221-e3403ea824e1" providerId="ADAL" clId="{6E22FEFD-88F1-4D1C-B1EA-A3EAA38924EB}" dt="2021-07-09T21:02:24.334" v="101" actId="552"/>
          <ac:spMkLst>
            <pc:docMk/>
            <pc:sldMk cId="302385034" sldId="273"/>
            <ac:spMk id="137" creationId="{8A0A3451-57F7-4025-8DEC-CCB9F5A5F98D}"/>
          </ac:spMkLst>
        </pc:spChg>
        <pc:spChg chg="mod">
          <ac:chgData name="Nathan Olson" userId="8d36235d-0fe1-41a4-a221-e3403ea824e1" providerId="ADAL" clId="{6E22FEFD-88F1-4D1C-B1EA-A3EAA38924EB}" dt="2021-07-09T21:02:24.334" v="101" actId="552"/>
          <ac:spMkLst>
            <pc:docMk/>
            <pc:sldMk cId="302385034" sldId="273"/>
            <ac:spMk id="139" creationId="{163C668B-4A34-4C79-8A83-3E85FD05EB47}"/>
          </ac:spMkLst>
        </pc:spChg>
        <pc:spChg chg="mod">
          <ac:chgData name="Nathan Olson" userId="8d36235d-0fe1-41a4-a221-e3403ea824e1" providerId="ADAL" clId="{6E22FEFD-88F1-4D1C-B1EA-A3EAA38924EB}" dt="2021-07-09T21:02:24.334" v="101" actId="552"/>
          <ac:spMkLst>
            <pc:docMk/>
            <pc:sldMk cId="302385034" sldId="273"/>
            <ac:spMk id="141" creationId="{228EE69F-6E07-42DC-B9ED-404FEAC4B59C}"/>
          </ac:spMkLst>
        </pc:spChg>
        <pc:spChg chg="mod">
          <ac:chgData name="Nathan Olson" userId="8d36235d-0fe1-41a4-a221-e3403ea824e1" providerId="ADAL" clId="{6E22FEFD-88F1-4D1C-B1EA-A3EAA38924EB}" dt="2021-07-09T21:02:24.334" v="101" actId="552"/>
          <ac:spMkLst>
            <pc:docMk/>
            <pc:sldMk cId="302385034" sldId="273"/>
            <ac:spMk id="143" creationId="{A7562ACE-E6B4-422D-8356-9E978466A0A6}"/>
          </ac:spMkLst>
        </pc:spChg>
        <pc:spChg chg="mod">
          <ac:chgData name="Nathan Olson" userId="8d36235d-0fe1-41a4-a221-e3403ea824e1" providerId="ADAL" clId="{6E22FEFD-88F1-4D1C-B1EA-A3EAA38924EB}" dt="2021-07-09T21:02:24.334" v="101" actId="552"/>
          <ac:spMkLst>
            <pc:docMk/>
            <pc:sldMk cId="302385034" sldId="273"/>
            <ac:spMk id="144" creationId="{3C79BF29-A2F4-45C8-92E0-FBBB159A22BE}"/>
          </ac:spMkLst>
        </pc:spChg>
        <pc:spChg chg="mod">
          <ac:chgData name="Nathan Olson" userId="8d36235d-0fe1-41a4-a221-e3403ea824e1" providerId="ADAL" clId="{6E22FEFD-88F1-4D1C-B1EA-A3EAA38924EB}" dt="2021-07-09T21:02:24.334" v="101" actId="552"/>
          <ac:spMkLst>
            <pc:docMk/>
            <pc:sldMk cId="302385034" sldId="273"/>
            <ac:spMk id="145" creationId="{6FF5E69F-105F-4096-B375-C6E08851772D}"/>
          </ac:spMkLst>
        </pc:spChg>
        <pc:spChg chg="mod">
          <ac:chgData name="Nathan Olson" userId="8d36235d-0fe1-41a4-a221-e3403ea824e1" providerId="ADAL" clId="{6E22FEFD-88F1-4D1C-B1EA-A3EAA38924EB}" dt="2021-07-09T21:02:24.334" v="101" actId="552"/>
          <ac:spMkLst>
            <pc:docMk/>
            <pc:sldMk cId="302385034" sldId="273"/>
            <ac:spMk id="146" creationId="{7E2AF1B0-A95A-4C3D-913D-916CEE3700A7}"/>
          </ac:spMkLst>
        </pc:spChg>
        <pc:spChg chg="mod">
          <ac:chgData name="Nathan Olson" userId="8d36235d-0fe1-41a4-a221-e3403ea824e1" providerId="ADAL" clId="{6E22FEFD-88F1-4D1C-B1EA-A3EAA38924EB}" dt="2021-07-09T21:02:24.334" v="101" actId="552"/>
          <ac:spMkLst>
            <pc:docMk/>
            <pc:sldMk cId="302385034" sldId="273"/>
            <ac:spMk id="147" creationId="{CA203CEE-EB2D-4141-B14C-8216080A2C21}"/>
          </ac:spMkLst>
        </pc:spChg>
        <pc:spChg chg="mod">
          <ac:chgData name="Nathan Olson" userId="8d36235d-0fe1-41a4-a221-e3403ea824e1" providerId="ADAL" clId="{6E22FEFD-88F1-4D1C-B1EA-A3EAA38924EB}" dt="2021-07-09T21:02:24.334" v="101" actId="552"/>
          <ac:spMkLst>
            <pc:docMk/>
            <pc:sldMk cId="302385034" sldId="273"/>
            <ac:spMk id="148" creationId="{96B1CE3E-71C9-4BA7-BDD2-A8FD10B9ECAB}"/>
          </ac:spMkLst>
        </pc:spChg>
        <pc:spChg chg="mod">
          <ac:chgData name="Nathan Olson" userId="8d36235d-0fe1-41a4-a221-e3403ea824e1" providerId="ADAL" clId="{6E22FEFD-88F1-4D1C-B1EA-A3EAA38924EB}" dt="2021-07-09T21:02:24.334" v="101" actId="552"/>
          <ac:spMkLst>
            <pc:docMk/>
            <pc:sldMk cId="302385034" sldId="273"/>
            <ac:spMk id="149" creationId="{B06603F2-B1B0-40E2-9FD6-241350453324}"/>
          </ac:spMkLst>
        </pc:spChg>
        <pc:spChg chg="mod">
          <ac:chgData name="Nathan Olson" userId="8d36235d-0fe1-41a4-a221-e3403ea824e1" providerId="ADAL" clId="{6E22FEFD-88F1-4D1C-B1EA-A3EAA38924EB}" dt="2021-07-09T21:02:24.334" v="101" actId="552"/>
          <ac:spMkLst>
            <pc:docMk/>
            <pc:sldMk cId="302385034" sldId="273"/>
            <ac:spMk id="150" creationId="{A6E18218-FE42-4A38-AD48-3DB2DCFBB506}"/>
          </ac:spMkLst>
        </pc:spChg>
        <pc:spChg chg="mod">
          <ac:chgData name="Nathan Olson" userId="8d36235d-0fe1-41a4-a221-e3403ea824e1" providerId="ADAL" clId="{6E22FEFD-88F1-4D1C-B1EA-A3EAA38924EB}" dt="2021-07-09T21:02:24.334" v="101" actId="552"/>
          <ac:spMkLst>
            <pc:docMk/>
            <pc:sldMk cId="302385034" sldId="273"/>
            <ac:spMk id="151" creationId="{B6648203-BFBC-42A1-A41C-7F771C11698F}"/>
          </ac:spMkLst>
        </pc:spChg>
        <pc:spChg chg="mod">
          <ac:chgData name="Nathan Olson" userId="8d36235d-0fe1-41a4-a221-e3403ea824e1" providerId="ADAL" clId="{6E22FEFD-88F1-4D1C-B1EA-A3EAA38924EB}" dt="2021-07-09T21:02:24.334" v="101" actId="552"/>
          <ac:spMkLst>
            <pc:docMk/>
            <pc:sldMk cId="302385034" sldId="273"/>
            <ac:spMk id="152" creationId="{C5060FF7-5A9D-439C-92DF-F6E51569D836}"/>
          </ac:spMkLst>
        </pc:spChg>
        <pc:spChg chg="mod">
          <ac:chgData name="Nathan Olson" userId="8d36235d-0fe1-41a4-a221-e3403ea824e1" providerId="ADAL" clId="{6E22FEFD-88F1-4D1C-B1EA-A3EAA38924EB}" dt="2021-07-09T21:02:24.334" v="101" actId="552"/>
          <ac:spMkLst>
            <pc:docMk/>
            <pc:sldMk cId="302385034" sldId="273"/>
            <ac:spMk id="153" creationId="{85F754DC-6384-4FAC-8F26-1C188AB1D475}"/>
          </ac:spMkLst>
        </pc:spChg>
        <pc:spChg chg="mod">
          <ac:chgData name="Nathan Olson" userId="8d36235d-0fe1-41a4-a221-e3403ea824e1" providerId="ADAL" clId="{6E22FEFD-88F1-4D1C-B1EA-A3EAA38924EB}" dt="2021-07-09T21:02:24.334" v="101" actId="552"/>
          <ac:spMkLst>
            <pc:docMk/>
            <pc:sldMk cId="302385034" sldId="273"/>
            <ac:spMk id="154" creationId="{029ED692-7547-4577-9665-4089B4775776}"/>
          </ac:spMkLst>
        </pc:spChg>
        <pc:spChg chg="mod">
          <ac:chgData name="Nathan Olson" userId="8d36235d-0fe1-41a4-a221-e3403ea824e1" providerId="ADAL" clId="{6E22FEFD-88F1-4D1C-B1EA-A3EAA38924EB}" dt="2021-07-09T21:02:24.334" v="101" actId="552"/>
          <ac:spMkLst>
            <pc:docMk/>
            <pc:sldMk cId="302385034" sldId="273"/>
            <ac:spMk id="155" creationId="{BCAA8248-02D0-426C-8F4D-1D8F1C6F98D2}"/>
          </ac:spMkLst>
        </pc:spChg>
        <pc:spChg chg="mod">
          <ac:chgData name="Nathan Olson" userId="8d36235d-0fe1-41a4-a221-e3403ea824e1" providerId="ADAL" clId="{6E22FEFD-88F1-4D1C-B1EA-A3EAA38924EB}" dt="2021-07-09T21:02:24.334" v="101" actId="552"/>
          <ac:spMkLst>
            <pc:docMk/>
            <pc:sldMk cId="302385034" sldId="273"/>
            <ac:spMk id="156" creationId="{8DC9411D-D7A1-479D-A464-F7E678AD4F5A}"/>
          </ac:spMkLst>
        </pc:spChg>
        <pc:spChg chg="mod">
          <ac:chgData name="Nathan Olson" userId="8d36235d-0fe1-41a4-a221-e3403ea824e1" providerId="ADAL" clId="{6E22FEFD-88F1-4D1C-B1EA-A3EAA38924EB}" dt="2021-07-09T21:02:24.334" v="101" actId="552"/>
          <ac:spMkLst>
            <pc:docMk/>
            <pc:sldMk cId="302385034" sldId="273"/>
            <ac:spMk id="157" creationId="{0B5AA9EA-D832-49A1-A3DE-C736EFE7EA94}"/>
          </ac:spMkLst>
        </pc:spChg>
        <pc:spChg chg="mod">
          <ac:chgData name="Nathan Olson" userId="8d36235d-0fe1-41a4-a221-e3403ea824e1" providerId="ADAL" clId="{6E22FEFD-88F1-4D1C-B1EA-A3EAA38924EB}" dt="2021-07-09T21:02:24.334" v="101" actId="552"/>
          <ac:spMkLst>
            <pc:docMk/>
            <pc:sldMk cId="302385034" sldId="273"/>
            <ac:spMk id="158" creationId="{BAE42EB7-92A8-4EA3-A151-CF984CDF649C}"/>
          </ac:spMkLst>
        </pc:spChg>
        <pc:spChg chg="mod">
          <ac:chgData name="Nathan Olson" userId="8d36235d-0fe1-41a4-a221-e3403ea824e1" providerId="ADAL" clId="{6E22FEFD-88F1-4D1C-B1EA-A3EAA38924EB}" dt="2021-07-09T21:02:24.334" v="101" actId="552"/>
          <ac:spMkLst>
            <pc:docMk/>
            <pc:sldMk cId="302385034" sldId="273"/>
            <ac:spMk id="159" creationId="{C8092602-F536-4690-8BFF-88648D4A61DF}"/>
          </ac:spMkLst>
        </pc:spChg>
        <pc:spChg chg="mod">
          <ac:chgData name="Nathan Olson" userId="8d36235d-0fe1-41a4-a221-e3403ea824e1" providerId="ADAL" clId="{6E22FEFD-88F1-4D1C-B1EA-A3EAA38924EB}" dt="2021-07-09T21:02:24.334" v="101" actId="552"/>
          <ac:spMkLst>
            <pc:docMk/>
            <pc:sldMk cId="302385034" sldId="273"/>
            <ac:spMk id="160" creationId="{B6F19BBD-5948-4890-81FC-00FAF545AEEA}"/>
          </ac:spMkLst>
        </pc:spChg>
        <pc:spChg chg="mod">
          <ac:chgData name="Nathan Olson" userId="8d36235d-0fe1-41a4-a221-e3403ea824e1" providerId="ADAL" clId="{6E22FEFD-88F1-4D1C-B1EA-A3EAA38924EB}" dt="2021-07-09T21:02:24.334" v="101" actId="552"/>
          <ac:spMkLst>
            <pc:docMk/>
            <pc:sldMk cId="302385034" sldId="273"/>
            <ac:spMk id="161" creationId="{B180DB8F-9A69-4718-B830-9C87F8A46D95}"/>
          </ac:spMkLst>
        </pc:spChg>
        <pc:spChg chg="mod">
          <ac:chgData name="Nathan Olson" userId="8d36235d-0fe1-41a4-a221-e3403ea824e1" providerId="ADAL" clId="{6E22FEFD-88F1-4D1C-B1EA-A3EAA38924EB}" dt="2021-07-09T21:02:24.334" v="101" actId="552"/>
          <ac:spMkLst>
            <pc:docMk/>
            <pc:sldMk cId="302385034" sldId="273"/>
            <ac:spMk id="162" creationId="{A2FDB9CB-7B4A-424D-9A39-2A27BDD17C7F}"/>
          </ac:spMkLst>
        </pc:spChg>
        <pc:spChg chg="mod">
          <ac:chgData name="Nathan Olson" userId="8d36235d-0fe1-41a4-a221-e3403ea824e1" providerId="ADAL" clId="{6E22FEFD-88F1-4D1C-B1EA-A3EAA38924EB}" dt="2021-07-09T21:02:24.334" v="101" actId="552"/>
          <ac:spMkLst>
            <pc:docMk/>
            <pc:sldMk cId="302385034" sldId="273"/>
            <ac:spMk id="163" creationId="{FB23C904-5B03-4E33-86FD-BE829FAEE1E3}"/>
          </ac:spMkLst>
        </pc:spChg>
        <pc:spChg chg="mod">
          <ac:chgData name="Nathan Olson" userId="8d36235d-0fe1-41a4-a221-e3403ea824e1" providerId="ADAL" clId="{6E22FEFD-88F1-4D1C-B1EA-A3EAA38924EB}" dt="2021-07-09T21:02:24.334" v="101" actId="552"/>
          <ac:spMkLst>
            <pc:docMk/>
            <pc:sldMk cId="302385034" sldId="273"/>
            <ac:spMk id="164" creationId="{3E64530A-1F94-417A-B0B0-AC8DE2FD6EB6}"/>
          </ac:spMkLst>
        </pc:spChg>
        <pc:spChg chg="mod">
          <ac:chgData name="Nathan Olson" userId="8d36235d-0fe1-41a4-a221-e3403ea824e1" providerId="ADAL" clId="{6E22FEFD-88F1-4D1C-B1EA-A3EAA38924EB}" dt="2021-07-09T21:02:24.334" v="101" actId="552"/>
          <ac:spMkLst>
            <pc:docMk/>
            <pc:sldMk cId="302385034" sldId="273"/>
            <ac:spMk id="165" creationId="{02D33508-E216-4351-91B7-CDA86BD95186}"/>
          </ac:spMkLst>
        </pc:spChg>
        <pc:spChg chg="mod ord">
          <ac:chgData name="Nathan Olson" userId="8d36235d-0fe1-41a4-a221-e3403ea824e1" providerId="ADAL" clId="{6E22FEFD-88F1-4D1C-B1EA-A3EAA38924EB}" dt="2021-07-09T21:02:24.334" v="101" actId="552"/>
          <ac:spMkLst>
            <pc:docMk/>
            <pc:sldMk cId="302385034" sldId="273"/>
            <ac:spMk id="166" creationId="{11A06E6F-9D07-45C1-A6A4-E56CE99E425E}"/>
          </ac:spMkLst>
        </pc:spChg>
        <pc:spChg chg="mod">
          <ac:chgData name="Nathan Olson" userId="8d36235d-0fe1-41a4-a221-e3403ea824e1" providerId="ADAL" clId="{6E22FEFD-88F1-4D1C-B1EA-A3EAA38924EB}" dt="2021-07-09T21:02:24.334" v="101" actId="552"/>
          <ac:spMkLst>
            <pc:docMk/>
            <pc:sldMk cId="302385034" sldId="273"/>
            <ac:spMk id="167" creationId="{7F83E487-C891-4C46-9C24-7A039872ED52}"/>
          </ac:spMkLst>
        </pc:spChg>
        <pc:spChg chg="mod ord">
          <ac:chgData name="Nathan Olson" userId="8d36235d-0fe1-41a4-a221-e3403ea824e1" providerId="ADAL" clId="{6E22FEFD-88F1-4D1C-B1EA-A3EAA38924EB}" dt="2021-07-09T21:02:24.334" v="101" actId="552"/>
          <ac:spMkLst>
            <pc:docMk/>
            <pc:sldMk cId="302385034" sldId="273"/>
            <ac:spMk id="168" creationId="{D85A374E-A001-426F-A6A6-F0796FC347FF}"/>
          </ac:spMkLst>
        </pc:spChg>
        <pc:grpChg chg="mod">
          <ac:chgData name="Nathan Olson" userId="8d36235d-0fe1-41a4-a221-e3403ea824e1" providerId="ADAL" clId="{6E22FEFD-88F1-4D1C-B1EA-A3EAA38924EB}" dt="2021-07-09T21:02:24.334" v="101" actId="552"/>
          <ac:grpSpMkLst>
            <pc:docMk/>
            <pc:sldMk cId="302385034" sldId="273"/>
            <ac:grpSpMk id="2" creationId="{E11B9242-98AF-4AE0-BCB7-2ED6E7F4E180}"/>
          </ac:grpSpMkLst>
        </pc:grpChg>
        <pc:grpChg chg="mod">
          <ac:chgData name="Nathan Olson" userId="8d36235d-0fe1-41a4-a221-e3403ea824e1" providerId="ADAL" clId="{6E22FEFD-88F1-4D1C-B1EA-A3EAA38924EB}" dt="2021-07-09T21:02:24.334" v="101" actId="552"/>
          <ac:grpSpMkLst>
            <pc:docMk/>
            <pc:sldMk cId="302385034" sldId="273"/>
            <ac:grpSpMk id="112" creationId="{24943D34-0361-4B2B-A969-141AE1502C31}"/>
          </ac:grpSpMkLst>
        </pc:grpChg>
        <pc:grpChg chg="mod">
          <ac:chgData name="Nathan Olson" userId="8d36235d-0fe1-41a4-a221-e3403ea824e1" providerId="ADAL" clId="{6E22FEFD-88F1-4D1C-B1EA-A3EAA38924EB}" dt="2021-07-09T21:02:24.334" v="101" actId="552"/>
          <ac:grpSpMkLst>
            <pc:docMk/>
            <pc:sldMk cId="302385034" sldId="273"/>
            <ac:grpSpMk id="114" creationId="{DA02B687-A6F8-4116-A970-452C8E063503}"/>
          </ac:grpSpMkLst>
        </pc:grpChg>
        <pc:grpChg chg="mod">
          <ac:chgData name="Nathan Olson" userId="8d36235d-0fe1-41a4-a221-e3403ea824e1" providerId="ADAL" clId="{6E22FEFD-88F1-4D1C-B1EA-A3EAA38924EB}" dt="2021-07-09T21:02:24.334" v="101" actId="552"/>
          <ac:grpSpMkLst>
            <pc:docMk/>
            <pc:sldMk cId="302385034" sldId="273"/>
            <ac:grpSpMk id="116" creationId="{072D474D-2A62-4D1D-8C15-9121233F3731}"/>
          </ac:grpSpMkLst>
        </pc:grpChg>
        <pc:grpChg chg="mod">
          <ac:chgData name="Nathan Olson" userId="8d36235d-0fe1-41a4-a221-e3403ea824e1" providerId="ADAL" clId="{6E22FEFD-88F1-4D1C-B1EA-A3EAA38924EB}" dt="2021-07-09T21:02:24.334" v="101" actId="552"/>
          <ac:grpSpMkLst>
            <pc:docMk/>
            <pc:sldMk cId="302385034" sldId="273"/>
            <ac:grpSpMk id="124" creationId="{3621B9B9-862B-42DF-94A8-8218F34B79D9}"/>
          </ac:grpSpMkLst>
        </pc:grpChg>
        <pc:grpChg chg="mod">
          <ac:chgData name="Nathan Olson" userId="8d36235d-0fe1-41a4-a221-e3403ea824e1" providerId="ADAL" clId="{6E22FEFD-88F1-4D1C-B1EA-A3EAA38924EB}" dt="2021-07-09T21:02:24.334" v="101" actId="552"/>
          <ac:grpSpMkLst>
            <pc:docMk/>
            <pc:sldMk cId="302385034" sldId="273"/>
            <ac:grpSpMk id="126" creationId="{C2A714F1-BA0E-4157-95FE-14F52C0C8F49}"/>
          </ac:grpSpMkLst>
        </pc:grpChg>
        <pc:grpChg chg="mod">
          <ac:chgData name="Nathan Olson" userId="8d36235d-0fe1-41a4-a221-e3403ea824e1" providerId="ADAL" clId="{6E22FEFD-88F1-4D1C-B1EA-A3EAA38924EB}" dt="2021-07-09T21:02:24.334" v="101" actId="552"/>
          <ac:grpSpMkLst>
            <pc:docMk/>
            <pc:sldMk cId="302385034" sldId="273"/>
            <ac:grpSpMk id="128" creationId="{8E7C65C4-83A1-4BA5-8EF4-B4C576584237}"/>
          </ac:grpSpMkLst>
        </pc:grpChg>
        <pc:grpChg chg="mod">
          <ac:chgData name="Nathan Olson" userId="8d36235d-0fe1-41a4-a221-e3403ea824e1" providerId="ADAL" clId="{6E22FEFD-88F1-4D1C-B1EA-A3EAA38924EB}" dt="2021-07-09T21:02:24.334" v="101" actId="552"/>
          <ac:grpSpMkLst>
            <pc:docMk/>
            <pc:sldMk cId="302385034" sldId="273"/>
            <ac:grpSpMk id="138" creationId="{22245756-90A0-41B7-A623-BCDFBED86E2D}"/>
          </ac:grpSpMkLst>
        </pc:grpChg>
        <pc:grpChg chg="mod">
          <ac:chgData name="Nathan Olson" userId="8d36235d-0fe1-41a4-a221-e3403ea824e1" providerId="ADAL" clId="{6E22FEFD-88F1-4D1C-B1EA-A3EAA38924EB}" dt="2021-07-09T21:02:24.334" v="101" actId="552"/>
          <ac:grpSpMkLst>
            <pc:docMk/>
            <pc:sldMk cId="302385034" sldId="273"/>
            <ac:grpSpMk id="140" creationId="{FE104D80-DC1E-46ED-A5DF-C94154A2942C}"/>
          </ac:grpSpMkLst>
        </pc:grpChg>
        <pc:grpChg chg="mod">
          <ac:chgData name="Nathan Olson" userId="8d36235d-0fe1-41a4-a221-e3403ea824e1" providerId="ADAL" clId="{6E22FEFD-88F1-4D1C-B1EA-A3EAA38924EB}" dt="2021-07-09T21:02:24.334" v="101" actId="552"/>
          <ac:grpSpMkLst>
            <pc:docMk/>
            <pc:sldMk cId="302385034" sldId="273"/>
            <ac:grpSpMk id="142" creationId="{A473F60D-AD51-428B-AC35-187ED2C4F65E}"/>
          </ac:grpSpMkLst>
        </pc:grpChg>
        <pc:picChg chg="mod">
          <ac:chgData name="Nathan Olson" userId="8d36235d-0fe1-41a4-a221-e3403ea824e1" providerId="ADAL" clId="{6E22FEFD-88F1-4D1C-B1EA-A3EAA38924EB}" dt="2021-07-09T19:56:22.508" v="66" actId="12789"/>
          <ac:picMkLst>
            <pc:docMk/>
            <pc:sldMk cId="302385034" sldId="273"/>
            <ac:picMk id="87" creationId="{47299154-E50F-472B-9F73-A6D8803520C8}"/>
          </ac:picMkLst>
        </pc:picChg>
        <pc:picChg chg="mod">
          <ac:chgData name="Nathan Olson" userId="8d36235d-0fe1-41a4-a221-e3403ea824e1" providerId="ADAL" clId="{6E22FEFD-88F1-4D1C-B1EA-A3EAA38924EB}" dt="2021-07-09T19:56:22.508" v="66" actId="12789"/>
          <ac:picMkLst>
            <pc:docMk/>
            <pc:sldMk cId="302385034" sldId="273"/>
            <ac:picMk id="111" creationId="{30B796BA-05C7-44E3-84ED-1E120815ADEC}"/>
          </ac:picMkLst>
        </pc:picChg>
      </pc:sldChg>
    </pc:docChg>
  </pc:docChgLst>
  <pc:docChgLst>
    <pc:chgData name="Amy Arrants" userId="c078d95a-3614-48ee-b91b-3b198957cbb1" providerId="ADAL" clId="{69E5C336-0B17-4208-B1C0-A964B1ED311E}"/>
    <pc:docChg chg="modSld">
      <pc:chgData name="Amy Arrants" userId="c078d95a-3614-48ee-b91b-3b198957cbb1" providerId="ADAL" clId="{69E5C336-0B17-4208-B1C0-A964B1ED311E}" dt="2021-09-02T20:58:52.965" v="22" actId="6549"/>
      <pc:docMkLst>
        <pc:docMk/>
      </pc:docMkLst>
      <pc:sldChg chg="modSp mod">
        <pc:chgData name="Amy Arrants" userId="c078d95a-3614-48ee-b91b-3b198957cbb1" providerId="ADAL" clId="{69E5C336-0B17-4208-B1C0-A964B1ED311E}" dt="2021-09-02T20:58:52.965" v="22" actId="6549"/>
        <pc:sldMkLst>
          <pc:docMk/>
          <pc:sldMk cId="302385034" sldId="273"/>
        </pc:sldMkLst>
        <pc:spChg chg="mod">
          <ac:chgData name="Amy Arrants" userId="c078d95a-3614-48ee-b91b-3b198957cbb1" providerId="ADAL" clId="{69E5C336-0B17-4208-B1C0-A964B1ED311E}" dt="2021-09-02T20:58:52.965" v="22" actId="6549"/>
          <ac:spMkLst>
            <pc:docMk/>
            <pc:sldMk cId="302385034" sldId="273"/>
            <ac:spMk id="90" creationId="{6B01C987-7ADA-40EF-9EDA-05C8C5266C4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A1FBD-EE47-4CC9-83E1-42D8A009C6DB}" type="datetimeFigureOut">
              <a:rPr lang="en-US" smtClean="0"/>
              <a:t>11/16/2021</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C37CE-E939-4CA6-800B-5D6482883539}" type="slidenum">
              <a:rPr lang="en-US" smtClean="0"/>
              <a:t>‹#›</a:t>
            </a:fld>
            <a:endParaRPr lang="en-US"/>
          </a:p>
        </p:txBody>
      </p:sp>
    </p:spTree>
    <p:extLst>
      <p:ext uri="{BB962C8B-B14F-4D97-AF65-F5344CB8AC3E}">
        <p14:creationId xmlns:p14="http://schemas.microsoft.com/office/powerpoint/2010/main" val="325599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C37CE-E939-4CA6-800B-5D6482883539}" type="slidenum">
              <a:rPr lang="en-US" smtClean="0"/>
              <a:t>1</a:t>
            </a:fld>
            <a:endParaRPr lang="en-US"/>
          </a:p>
        </p:txBody>
      </p:sp>
    </p:spTree>
    <p:extLst>
      <p:ext uri="{BB962C8B-B14F-4D97-AF65-F5344CB8AC3E}">
        <p14:creationId xmlns:p14="http://schemas.microsoft.com/office/powerpoint/2010/main" val="2648437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C37CE-E939-4CA6-800B-5D6482883539}" type="slidenum">
              <a:rPr lang="en-US" smtClean="0"/>
              <a:t>2</a:t>
            </a:fld>
            <a:endParaRPr lang="en-US"/>
          </a:p>
        </p:txBody>
      </p:sp>
    </p:spTree>
    <p:extLst>
      <p:ext uri="{BB962C8B-B14F-4D97-AF65-F5344CB8AC3E}">
        <p14:creationId xmlns:p14="http://schemas.microsoft.com/office/powerpoint/2010/main" val="147777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18194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00" y="304800"/>
            <a:ext cx="7238999" cy="63288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6701" y="1066800"/>
            <a:ext cx="7238998" cy="868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149272"/>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F26B43"/>
          </p15:clr>
        </p15:guide>
        <p15:guide id="2" pos="168" userDrawn="1">
          <p15:clr>
            <a:srgbClr val="F26B43"/>
          </p15:clr>
        </p15:guide>
        <p15:guide id="3" pos="4728" userDrawn="1">
          <p15:clr>
            <a:srgbClr val="F26B43"/>
          </p15:clr>
        </p15:guide>
        <p15:guide id="4" orient="horz" pos="614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mckinsey.com/business-functions/marketing-and-sales/our-insights/the-great-consumer-shift-ten-charts-that-show-how-us-shopping-behavior-is-changing" TargetMode="External"/><Relationship Id="rId11" Type="http://schemas.openxmlformats.org/officeDocument/2006/relationships/image" Target="../media/image8.png"/><Relationship Id="rId5" Type="http://schemas.openxmlformats.org/officeDocument/2006/relationships/image" Target="../media/image3.emf"/><Relationship Id="rId10" Type="http://schemas.openxmlformats.org/officeDocument/2006/relationships/image" Target="../media/image7.sv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hyperlink" Target="https://news.microsoft.com/transform/starbucks-turns-to-technology-to-brew-up-a-more-personal-connection-with-its-customers/" TargetMode="External"/><Relationship Id="rId4" Type="http://schemas.openxmlformats.org/officeDocument/2006/relationships/hyperlink" Target="https://corporate.tractorsupply.com/newsroom/news-releases/news-releases-details/2020/Tractor-Supply-Company-To-Expand-Relationship-With-Microsoft/default.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708AD60D-5666-403E-8394-D1506C4F1199}"/>
              </a:ext>
            </a:extLst>
          </p:cNvPr>
          <p:cNvSpPr/>
          <p:nvPr/>
        </p:nvSpPr>
        <p:spPr bwMode="auto">
          <a:xfrm>
            <a:off x="-1" y="9708545"/>
            <a:ext cx="6663193" cy="349855"/>
          </a:xfrm>
          <a:custGeom>
            <a:avLst/>
            <a:gdLst>
              <a:gd name="connsiteX0" fmla="*/ 0 w 6645798"/>
              <a:gd name="connsiteY0" fmla="*/ 0 h 318304"/>
              <a:gd name="connsiteX1" fmla="*/ 6645798 w 6645798"/>
              <a:gd name="connsiteY1" fmla="*/ 0 h 318304"/>
              <a:gd name="connsiteX2" fmla="*/ 6449752 w 6645798"/>
              <a:gd name="connsiteY2" fmla="*/ 318304 h 318304"/>
              <a:gd name="connsiteX3" fmla="*/ 0 w 6645798"/>
              <a:gd name="connsiteY3" fmla="*/ 318304 h 318304"/>
            </a:gdLst>
            <a:ahLst/>
            <a:cxnLst>
              <a:cxn ang="0">
                <a:pos x="connsiteX0" y="connsiteY0"/>
              </a:cxn>
              <a:cxn ang="0">
                <a:pos x="connsiteX1" y="connsiteY1"/>
              </a:cxn>
              <a:cxn ang="0">
                <a:pos x="connsiteX2" y="connsiteY2"/>
              </a:cxn>
              <a:cxn ang="0">
                <a:pos x="connsiteX3" y="connsiteY3"/>
              </a:cxn>
            </a:cxnLst>
            <a:rect l="l" t="t" r="r" b="b"/>
            <a:pathLst>
              <a:path w="6645798" h="318304">
                <a:moveTo>
                  <a:pt x="0" y="0"/>
                </a:moveTo>
                <a:lnTo>
                  <a:pt x="6645798" y="0"/>
                </a:lnTo>
                <a:lnTo>
                  <a:pt x="6449752" y="318304"/>
                </a:lnTo>
                <a:lnTo>
                  <a:pt x="0" y="318304"/>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39" name="TextBox 138">
            <a:extLst>
              <a:ext uri="{FF2B5EF4-FFF2-40B4-BE49-F238E27FC236}">
                <a16:creationId xmlns:a16="http://schemas.microsoft.com/office/drawing/2014/main" id="{F2F3D152-C02C-4A00-9933-E41D2D5007AB}"/>
              </a:ext>
            </a:extLst>
          </p:cNvPr>
          <p:cNvSpPr txBox="1"/>
          <p:nvPr/>
        </p:nvSpPr>
        <p:spPr>
          <a:xfrm>
            <a:off x="260347" y="6229451"/>
            <a:ext cx="7233501" cy="636072"/>
          </a:xfrm>
          <a:prstGeom prst="rect">
            <a:avLst/>
          </a:prstGeom>
          <a:noFill/>
        </p:spPr>
        <p:txBody>
          <a:bodyPr wrap="square" lIns="0" tIns="0" rIns="0" bIns="0">
            <a:spAutoFit/>
          </a:bodyPr>
          <a:lstStyle/>
          <a:p>
            <a:pPr marL="0" marR="0">
              <a:spcBef>
                <a:spcPts val="200"/>
              </a:spcBef>
              <a:spcAft>
                <a:spcPts val="200"/>
              </a:spcAft>
            </a:pPr>
            <a:r>
              <a:rPr lang="en-US" sz="1400" dirty="0">
                <a:solidFill>
                  <a:srgbClr val="0078D4"/>
                </a:solidFill>
                <a:effectLst/>
                <a:latin typeface="+mj-lt"/>
                <a:ea typeface="Calibri" panose="020F0502020204030204" pitchFamily="34" charset="0"/>
                <a:cs typeface="Arial" panose="020B0604020202020204" pitchFamily="34" charset="0"/>
              </a:rPr>
              <a:t>Customer Journey</a:t>
            </a:r>
          </a:p>
          <a:p>
            <a:pPr>
              <a:spcBef>
                <a:spcPts val="200"/>
              </a:spcBef>
              <a:spcAft>
                <a:spcPts val="200"/>
              </a:spcAft>
            </a:pPr>
            <a:r>
              <a:rPr lang="en-US" sz="1200" dirty="0">
                <a:effectLst/>
                <a:ea typeface="Calibri" panose="020F0502020204030204" pitchFamily="34" charset="0"/>
                <a:cs typeface="Segoe UI" panose="020B0502040204020203" pitchFamily="34" charset="0"/>
              </a:rPr>
              <a:t>Delight your customers with a smooth, personalized experience made possible with the Retail Recommender Solution Accelerator journey below:</a:t>
            </a:r>
          </a:p>
        </p:txBody>
      </p:sp>
      <p:sp>
        <p:nvSpPr>
          <p:cNvPr id="126" name="Title 1">
            <a:extLst>
              <a:ext uri="{FF2B5EF4-FFF2-40B4-BE49-F238E27FC236}">
                <a16:creationId xmlns:a16="http://schemas.microsoft.com/office/drawing/2014/main" id="{61971B74-83B6-412B-8BBC-AECBC4081933}"/>
              </a:ext>
            </a:extLst>
          </p:cNvPr>
          <p:cNvSpPr txBox="1">
            <a:spLocks/>
          </p:cNvSpPr>
          <p:nvPr/>
        </p:nvSpPr>
        <p:spPr>
          <a:xfrm>
            <a:off x="266700" y="623288"/>
            <a:ext cx="4324353" cy="886397"/>
          </a:xfrm>
          <a:prstGeom prst="rect">
            <a:avLst/>
          </a:prstGeom>
        </p:spPr>
        <p:txBody>
          <a:bodyPr lIns="0" tIns="0" rIns="0" bIns="0" anchor="t">
            <a:spAutoFit/>
          </a:bodyPr>
          <a:lstStyle>
            <a:lvl1pPr algn="l" defTabSz="77724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a:cs typeface="Segoe UI" panose="020B0502040204020203" pitchFamily="34" charset="0"/>
              </a:rPr>
              <a:t>Retail Recommender </a:t>
            </a:r>
            <a:r>
              <a:rPr lang="en-US" sz="3200">
                <a:solidFill>
                  <a:srgbClr val="0078D4"/>
                </a:solidFill>
                <a:cs typeface="Segoe UI" panose="020B0502040204020203" pitchFamily="34" charset="0"/>
              </a:rPr>
              <a:t>Solution Accelerator</a:t>
            </a:r>
          </a:p>
        </p:txBody>
      </p:sp>
      <p:pic>
        <p:nvPicPr>
          <p:cNvPr id="129" name="Picture 128" descr="A picture containing shape&#10;&#10;Description automatically generated">
            <a:extLst>
              <a:ext uri="{FF2B5EF4-FFF2-40B4-BE49-F238E27FC236}">
                <a16:creationId xmlns:a16="http://schemas.microsoft.com/office/drawing/2014/main" id="{8D16BC8B-562F-F94E-9C02-BFC6F8E506D6}"/>
              </a:ext>
            </a:extLst>
          </p:cNvPr>
          <p:cNvPicPr>
            <a:picLocks noChangeAspect="1"/>
          </p:cNvPicPr>
          <p:nvPr/>
        </p:nvPicPr>
        <p:blipFill rotWithShape="1">
          <a:blip r:embed="rId3"/>
          <a:srcRect r="1724" b="3933"/>
          <a:stretch/>
        </p:blipFill>
        <p:spPr>
          <a:xfrm>
            <a:off x="6298557" y="8795307"/>
            <a:ext cx="1473843" cy="1263093"/>
          </a:xfrm>
          <a:prstGeom prst="rect">
            <a:avLst/>
          </a:prstGeom>
        </p:spPr>
      </p:pic>
      <p:sp>
        <p:nvSpPr>
          <p:cNvPr id="131" name="TextBox 9">
            <a:extLst>
              <a:ext uri="{FF2B5EF4-FFF2-40B4-BE49-F238E27FC236}">
                <a16:creationId xmlns:a16="http://schemas.microsoft.com/office/drawing/2014/main" id="{A3F00805-E097-EA42-B27B-356648A75445}"/>
              </a:ext>
            </a:extLst>
          </p:cNvPr>
          <p:cNvSpPr txBox="1"/>
          <p:nvPr/>
        </p:nvSpPr>
        <p:spPr>
          <a:xfrm>
            <a:off x="2826835" y="9837693"/>
            <a:ext cx="354330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r>
              <a:rPr lang="en-US" sz="800">
                <a:solidFill>
                  <a:schemeClr val="tx1">
                    <a:lumMod val="50000"/>
                    <a:lumOff val="50000"/>
                  </a:schemeClr>
                </a:solidFill>
              </a:rPr>
              <a:t>©2021 Microsoft. All rights reserved.</a:t>
            </a:r>
          </a:p>
        </p:txBody>
      </p:sp>
      <p:sp>
        <p:nvSpPr>
          <p:cNvPr id="31" name="TextBox 30">
            <a:extLst>
              <a:ext uri="{FF2B5EF4-FFF2-40B4-BE49-F238E27FC236}">
                <a16:creationId xmlns:a16="http://schemas.microsoft.com/office/drawing/2014/main" id="{AE0DDDCB-5610-42B0-8482-B0B54922D07C}"/>
              </a:ext>
            </a:extLst>
          </p:cNvPr>
          <p:cNvSpPr txBox="1"/>
          <p:nvPr/>
        </p:nvSpPr>
        <p:spPr>
          <a:xfrm>
            <a:off x="260349" y="2281830"/>
            <a:ext cx="3434322" cy="2516266"/>
          </a:xfrm>
          <a:prstGeom prst="rect">
            <a:avLst/>
          </a:prstGeom>
          <a:noFill/>
        </p:spPr>
        <p:txBody>
          <a:bodyPr wrap="square" lIns="0" tIns="0" rIns="0" bIns="0">
            <a:spAutoFit/>
          </a:bodyPr>
          <a:lstStyle/>
          <a:p>
            <a:pPr marL="0" marR="0">
              <a:lnSpc>
                <a:spcPts val="1800"/>
              </a:lnSpc>
              <a:spcBef>
                <a:spcPts val="600"/>
              </a:spcBef>
              <a:spcAft>
                <a:spcPts val="600"/>
              </a:spcAft>
            </a:pPr>
            <a:r>
              <a:rPr lang="en-US" sz="1200" dirty="0">
                <a:solidFill>
                  <a:schemeClr val="tx1"/>
                </a:solidFill>
                <a:cs typeface="Segoe UI" panose="020B0502040204020203" pitchFamily="34" charset="0"/>
              </a:rPr>
              <a:t>To create personalized customer retail experiences, your organization needs a solution that can leverage data to get valuable insights—fast. The new Retail Recommender Solution Accelerator is ready-to-deploy code that enables the </a:t>
            </a:r>
            <a:r>
              <a:rPr lang="en-US" sz="1200" dirty="0">
                <a:solidFill>
                  <a:schemeClr val="tx1"/>
                </a:solidFill>
                <a:latin typeface="+mj-lt"/>
                <a:cs typeface="Segoe UI Semibold" panose="020B0702040204020203" pitchFamily="34" charset="0"/>
              </a:rPr>
              <a:t>capture of real-time customer data to deliver a tailored browsing </a:t>
            </a:r>
            <a:r>
              <a:rPr lang="en-US" sz="1200" dirty="0">
                <a:solidFill>
                  <a:schemeClr val="tx1"/>
                </a:solidFill>
                <a:latin typeface="Segoe UI Semibold" panose="020B0702040204020203" pitchFamily="34" charset="0"/>
                <a:cs typeface="Segoe UI Semibold" panose="020B0702040204020203" pitchFamily="34" charset="0"/>
              </a:rPr>
              <a:t>experience</a:t>
            </a:r>
            <a:r>
              <a:rPr lang="en-US" sz="1200" dirty="0">
                <a:solidFill>
                  <a:schemeClr val="tx1"/>
                </a:solidFill>
                <a:latin typeface="Segoe UI" panose="020B0502040204020203" pitchFamily="34" charset="0"/>
                <a:cs typeface="Segoe UI" panose="020B0502040204020203" pitchFamily="34" charset="0"/>
              </a:rPr>
              <a:t> </a:t>
            </a:r>
            <a:r>
              <a:rPr lang="en-US" sz="1200" dirty="0">
                <a:solidFill>
                  <a:schemeClr val="tx1"/>
                </a:solidFill>
                <a:cs typeface="Segoe UI" panose="020B0502040204020203" pitchFamily="34" charset="0"/>
              </a:rPr>
              <a:t>through personalized product recommendations. The package provides end-to-end analytics, machine learning, and an easy-to-use API to provide insight to your organization.</a:t>
            </a:r>
          </a:p>
        </p:txBody>
      </p:sp>
      <p:sp>
        <p:nvSpPr>
          <p:cNvPr id="36" name="Rectangle 35">
            <a:extLst>
              <a:ext uri="{FF2B5EF4-FFF2-40B4-BE49-F238E27FC236}">
                <a16:creationId xmlns:a16="http://schemas.microsoft.com/office/drawing/2014/main" id="{F6E5421E-C897-4B01-BA03-1A4870CD6EE1}"/>
              </a:ext>
            </a:extLst>
          </p:cNvPr>
          <p:cNvSpPr/>
          <p:nvPr/>
        </p:nvSpPr>
        <p:spPr>
          <a:xfrm>
            <a:off x="0" y="1689129"/>
            <a:ext cx="7772400" cy="437322"/>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400">
                <a:solidFill>
                  <a:schemeClr val="bg1"/>
                </a:solidFill>
                <a:latin typeface="+mj-lt"/>
              </a:rPr>
              <a:t>Personalize customer retail experiences with Solution Accelerator</a:t>
            </a:r>
          </a:p>
        </p:txBody>
      </p:sp>
      <p:grpSp>
        <p:nvGrpSpPr>
          <p:cNvPr id="3" name="Group 2">
            <a:extLst>
              <a:ext uri="{FF2B5EF4-FFF2-40B4-BE49-F238E27FC236}">
                <a16:creationId xmlns:a16="http://schemas.microsoft.com/office/drawing/2014/main" id="{3AAEBF89-D205-40F2-B757-4338649CA5B4}"/>
              </a:ext>
            </a:extLst>
          </p:cNvPr>
          <p:cNvGrpSpPr/>
          <p:nvPr/>
        </p:nvGrpSpPr>
        <p:grpSpPr>
          <a:xfrm>
            <a:off x="5148929" y="1"/>
            <a:ext cx="2623471" cy="1709530"/>
            <a:chOff x="5148929" y="1"/>
            <a:chExt cx="2623471" cy="1709530"/>
          </a:xfrm>
        </p:grpSpPr>
        <p:pic>
          <p:nvPicPr>
            <p:cNvPr id="120" name="Picture 119" descr="A picture containing shape&#10;&#10;Description automatically generated">
              <a:extLst>
                <a:ext uri="{FF2B5EF4-FFF2-40B4-BE49-F238E27FC236}">
                  <a16:creationId xmlns:a16="http://schemas.microsoft.com/office/drawing/2014/main" id="{62A5343F-7F4F-4367-B63B-68732CD5675F}"/>
                </a:ext>
              </a:extLst>
            </p:cNvPr>
            <p:cNvPicPr>
              <a:picLocks noChangeAspect="1"/>
            </p:cNvPicPr>
            <p:nvPr/>
          </p:nvPicPr>
          <p:blipFill rotWithShape="1">
            <a:blip r:embed="rId4"/>
            <a:srcRect l="62809" t="8815" r="85" b="271"/>
            <a:stretch/>
          </p:blipFill>
          <p:spPr>
            <a:xfrm>
              <a:off x="5148929" y="1"/>
              <a:ext cx="2623471" cy="1709530"/>
            </a:xfrm>
            <a:prstGeom prst="rect">
              <a:avLst/>
            </a:prstGeom>
          </p:spPr>
        </p:pic>
        <p:sp>
          <p:nvSpPr>
            <p:cNvPr id="7" name="Hexagon 6">
              <a:extLst>
                <a:ext uri="{FF2B5EF4-FFF2-40B4-BE49-F238E27FC236}">
                  <a16:creationId xmlns:a16="http://schemas.microsoft.com/office/drawing/2014/main" id="{D97E5AF7-963E-48B4-9020-1713A07D5259}"/>
                </a:ext>
              </a:extLst>
            </p:cNvPr>
            <p:cNvSpPr/>
            <p:nvPr/>
          </p:nvSpPr>
          <p:spPr>
            <a:xfrm>
              <a:off x="7101461" y="895185"/>
              <a:ext cx="511396" cy="440860"/>
            </a:xfrm>
            <a:prstGeom prst="hexagon">
              <a:avLst>
                <a:gd name="adj" fmla="val 28467"/>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grpSp>
      <p:pic>
        <p:nvPicPr>
          <p:cNvPr id="63" name="Picture 62">
            <a:extLst>
              <a:ext uri="{FF2B5EF4-FFF2-40B4-BE49-F238E27FC236}">
                <a16:creationId xmlns:a16="http://schemas.microsoft.com/office/drawing/2014/main" id="{2A512367-EA0E-460D-BA34-24AADFDDB990}"/>
              </a:ext>
            </a:extLst>
          </p:cNvPr>
          <p:cNvPicPr>
            <a:picLocks noChangeAspect="1"/>
          </p:cNvPicPr>
          <p:nvPr/>
        </p:nvPicPr>
        <p:blipFill>
          <a:blip r:embed="rId5"/>
          <a:stretch>
            <a:fillRect/>
          </a:stretch>
        </p:blipFill>
        <p:spPr>
          <a:xfrm>
            <a:off x="260348" y="9801528"/>
            <a:ext cx="1281987" cy="182880"/>
          </a:xfrm>
          <a:prstGeom prst="rect">
            <a:avLst/>
          </a:prstGeom>
        </p:spPr>
      </p:pic>
      <p:sp>
        <p:nvSpPr>
          <p:cNvPr id="64" name="TextBox 63">
            <a:extLst>
              <a:ext uri="{FF2B5EF4-FFF2-40B4-BE49-F238E27FC236}">
                <a16:creationId xmlns:a16="http://schemas.microsoft.com/office/drawing/2014/main" id="{4BA81E99-957A-4535-8F14-99B23EC8F973}"/>
              </a:ext>
            </a:extLst>
          </p:cNvPr>
          <p:cNvSpPr txBox="1"/>
          <p:nvPr/>
        </p:nvSpPr>
        <p:spPr>
          <a:xfrm>
            <a:off x="3995382" y="2281830"/>
            <a:ext cx="3510633" cy="4035913"/>
          </a:xfrm>
          <a:prstGeom prst="rect">
            <a:avLst/>
          </a:prstGeom>
          <a:noFill/>
        </p:spPr>
        <p:txBody>
          <a:bodyPr wrap="square" lIns="0" tIns="0" rIns="0" bIns="0">
            <a:spAutoFit/>
          </a:bodyPr>
          <a:lstStyle/>
          <a:p>
            <a:pPr marR="0" lvl="0">
              <a:lnSpc>
                <a:spcPts val="1600"/>
              </a:lnSpc>
              <a:spcBef>
                <a:spcPts val="200"/>
              </a:spcBef>
              <a:spcAft>
                <a:spcPts val="200"/>
              </a:spcAft>
              <a:buClr>
                <a:schemeClr val="tx1"/>
              </a:buClr>
            </a:pPr>
            <a:r>
              <a:rPr lang="en-US" sz="1400" dirty="0">
                <a:solidFill>
                  <a:srgbClr val="0078D4"/>
                </a:solidFill>
                <a:latin typeface="+mj-lt"/>
                <a:cs typeface="Segoe UI Semibold" panose="020B0702040204020203" pitchFamily="34" charset="0"/>
              </a:rPr>
              <a:t>Customer challenges</a:t>
            </a:r>
          </a:p>
          <a:p>
            <a:pPr marL="285750" marR="0" lvl="0" indent="-171450">
              <a:lnSpc>
                <a:spcPts val="1600"/>
              </a:lnSpc>
              <a:spcBef>
                <a:spcPts val="200"/>
              </a:spcBef>
              <a:spcAft>
                <a:spcPts val="200"/>
              </a:spcAft>
              <a:buClr>
                <a:schemeClr val="tx1"/>
              </a:buClr>
              <a:buFont typeface="Arial" panose="020B0604020202020204" pitchFamily="34" charset="0"/>
              <a:buChar char="•"/>
            </a:pPr>
            <a:r>
              <a:rPr lang="en-US" sz="1200" dirty="0">
                <a:cs typeface="Segoe UI" panose="020B0502040204020203" pitchFamily="34" charset="0"/>
              </a:rPr>
              <a:t>Behavior and purchasing data (online and </a:t>
            </a:r>
            <a:br>
              <a:rPr lang="en-US" sz="1200" dirty="0">
                <a:cs typeface="Segoe UI" panose="020B0502040204020203" pitchFamily="34" charset="0"/>
              </a:rPr>
            </a:br>
            <a:r>
              <a:rPr lang="en-US" sz="1200" dirty="0">
                <a:cs typeface="Segoe UI" panose="020B0502040204020203" pitchFamily="34" charset="0"/>
              </a:rPr>
              <a:t>in-person) reside in different systems and </a:t>
            </a:r>
            <a:r>
              <a:rPr lang="en-US" sz="1200" dirty="0">
                <a:latin typeface="+mj-lt"/>
                <a:cs typeface="Segoe UI" panose="020B0502040204020203" pitchFamily="34" charset="0"/>
              </a:rPr>
              <a:t>don’t support personalizing </a:t>
            </a:r>
            <a:r>
              <a:rPr lang="en-US" sz="1200" dirty="0">
                <a:cs typeface="Segoe UI" panose="020B0502040204020203" pitchFamily="34" charset="0"/>
              </a:rPr>
              <a:t>the customer experience</a:t>
            </a:r>
          </a:p>
          <a:p>
            <a:pPr marL="285750" marR="0" lvl="0" indent="-171450">
              <a:lnSpc>
                <a:spcPts val="1600"/>
              </a:lnSpc>
              <a:spcBef>
                <a:spcPts val="200"/>
              </a:spcBef>
              <a:spcAft>
                <a:spcPts val="200"/>
              </a:spcAft>
              <a:buClr>
                <a:schemeClr val="tx1"/>
              </a:buClr>
              <a:buFont typeface="Arial" panose="020B0604020202020204" pitchFamily="34" charset="0"/>
              <a:buChar char="•"/>
            </a:pPr>
            <a:r>
              <a:rPr lang="en-US" sz="1200" dirty="0">
                <a:cs typeface="Segoe UI" panose="020B0502040204020203" pitchFamily="34" charset="0"/>
              </a:rPr>
              <a:t>With apps in the cloud and in the datacenter, </a:t>
            </a:r>
            <a:br>
              <a:rPr lang="en-US" sz="1200" dirty="0">
                <a:cs typeface="Segoe UI" panose="020B0502040204020203" pitchFamily="34" charset="0"/>
              </a:rPr>
            </a:br>
            <a:r>
              <a:rPr lang="en-US" sz="1200" dirty="0">
                <a:cs typeface="Segoe UI" panose="020B0502040204020203" pitchFamily="34" charset="0"/>
              </a:rPr>
              <a:t>it </a:t>
            </a:r>
            <a:r>
              <a:rPr lang="en-US" sz="1200" dirty="0">
                <a:latin typeface="+mj-lt"/>
                <a:cs typeface="Segoe UI" panose="020B0502040204020203" pitchFamily="34" charset="0"/>
              </a:rPr>
              <a:t>takes too long </a:t>
            </a:r>
            <a:r>
              <a:rPr lang="en-US" sz="1200" dirty="0">
                <a:cs typeface="Segoe UI" panose="020B0502040204020203" pitchFamily="34" charset="0"/>
              </a:rPr>
              <a:t>to make consumer experience improvements</a:t>
            </a:r>
          </a:p>
          <a:p>
            <a:pPr marL="285750" marR="0" lvl="0" indent="-171450">
              <a:lnSpc>
                <a:spcPts val="1600"/>
              </a:lnSpc>
              <a:spcBef>
                <a:spcPts val="200"/>
              </a:spcBef>
              <a:spcAft>
                <a:spcPts val="200"/>
              </a:spcAft>
              <a:buClr>
                <a:schemeClr val="tx1"/>
              </a:buClr>
              <a:buFont typeface="Arial" panose="020B0604020202020204" pitchFamily="34" charset="0"/>
              <a:buChar char="•"/>
            </a:pPr>
            <a:r>
              <a:rPr lang="en-US" sz="1200" dirty="0">
                <a:cs typeface="Segoe UI" panose="020B0502040204020203" pitchFamily="34" charset="0"/>
              </a:rPr>
              <a:t>Competitors are personalizing the consumer relationship and </a:t>
            </a:r>
            <a:r>
              <a:rPr lang="en-US" sz="1200" dirty="0">
                <a:latin typeface="+mj-lt"/>
                <a:cs typeface="Segoe UI" panose="020B0502040204020203" pitchFamily="34" charset="0"/>
              </a:rPr>
              <a:t>taking market share</a:t>
            </a:r>
          </a:p>
          <a:p>
            <a:pPr marL="0" lvl="2" indent="-91440">
              <a:lnSpc>
                <a:spcPts val="1600"/>
              </a:lnSpc>
              <a:spcBef>
                <a:spcPts val="200"/>
              </a:spcBef>
              <a:spcAft>
                <a:spcPts val="200"/>
              </a:spcAft>
            </a:pPr>
            <a:r>
              <a:rPr lang="en-US" sz="1400" dirty="0">
                <a:solidFill>
                  <a:srgbClr val="0078D4"/>
                </a:solidFill>
                <a:latin typeface="+mj-lt"/>
                <a:cs typeface="Segoe UI Semibold" panose="020B0702040204020203" pitchFamily="34" charset="0"/>
              </a:rPr>
              <a:t>Solution Accelerator benefits</a:t>
            </a:r>
          </a:p>
          <a:p>
            <a:pPr marL="285750" marR="0" lvl="0" indent="-171450">
              <a:lnSpc>
                <a:spcPts val="1600"/>
              </a:lnSpc>
              <a:spcBef>
                <a:spcPts val="200"/>
              </a:spcBef>
              <a:spcAft>
                <a:spcPts val="200"/>
              </a:spcAft>
              <a:buClr>
                <a:schemeClr val="tx1"/>
              </a:buClr>
              <a:buFont typeface="Arial" panose="020B0604020202020204" pitchFamily="34" charset="0"/>
              <a:buChar char="•"/>
            </a:pPr>
            <a:r>
              <a:rPr lang="en-US" sz="1200" dirty="0">
                <a:latin typeface="+mj-lt"/>
                <a:cs typeface="Segoe UI" panose="020B0502040204020203" pitchFamily="34" charset="0"/>
              </a:rPr>
              <a:t>Quickly personalize customer experience </a:t>
            </a:r>
            <a:r>
              <a:rPr lang="en-US" sz="1200" dirty="0">
                <a:cs typeface="Segoe UI" panose="020B0502040204020203" pitchFamily="34" charset="0"/>
              </a:rPr>
              <a:t>with advanced analytics that track behavior</a:t>
            </a:r>
          </a:p>
          <a:p>
            <a:pPr marL="285750" marR="0" lvl="0" indent="-171450">
              <a:lnSpc>
                <a:spcPts val="1600"/>
              </a:lnSpc>
              <a:spcBef>
                <a:spcPts val="200"/>
              </a:spcBef>
              <a:spcAft>
                <a:spcPts val="200"/>
              </a:spcAft>
              <a:buClr>
                <a:schemeClr val="tx1"/>
              </a:buClr>
              <a:buFont typeface="Arial" panose="020B0604020202020204" pitchFamily="34" charset="0"/>
              <a:buChar char="•"/>
            </a:pPr>
            <a:r>
              <a:rPr lang="en-US" sz="1200" dirty="0">
                <a:latin typeface="+mj-lt"/>
                <a:cs typeface="Segoe UI" panose="020B0502040204020203" pitchFamily="34" charset="0"/>
              </a:rPr>
              <a:t>Easily launch and reduce development time </a:t>
            </a:r>
            <a:r>
              <a:rPr lang="en-US" sz="1200" dirty="0">
                <a:cs typeface="Segoe UI" panose="020B0502040204020203" pitchFamily="34" charset="0"/>
              </a:rPr>
              <a:t>with end-to-end unified analytics via Azure Synapse Analytics, Azure Machine Learning, and other Azure Big Data Services</a:t>
            </a:r>
          </a:p>
          <a:p>
            <a:pPr marL="285750" marR="0" lvl="0" indent="-171450">
              <a:lnSpc>
                <a:spcPts val="1600"/>
              </a:lnSpc>
              <a:spcBef>
                <a:spcPts val="200"/>
              </a:spcBef>
              <a:spcAft>
                <a:spcPts val="200"/>
              </a:spcAft>
              <a:buClr>
                <a:schemeClr val="tx1"/>
              </a:buClr>
              <a:buFont typeface="Arial" panose="020B0604020202020204" pitchFamily="34" charset="0"/>
              <a:buChar char="•"/>
            </a:pPr>
            <a:r>
              <a:rPr lang="en-US" sz="1200" dirty="0">
                <a:cs typeface="Segoe UI" panose="020B0502040204020203" pitchFamily="34" charset="0"/>
              </a:rPr>
              <a:t>Get </a:t>
            </a:r>
            <a:r>
              <a:rPr lang="en-US" sz="1200" dirty="0">
                <a:latin typeface="+mj-lt"/>
                <a:cs typeface="Segoe UI" panose="020B0502040204020203" pitchFamily="34" charset="0"/>
              </a:rPr>
              <a:t>technical support from Azure experts and </a:t>
            </a:r>
            <a:r>
              <a:rPr lang="en-US" sz="1200" dirty="0">
                <a:cs typeface="Segoe UI" panose="020B0502040204020203" pitchFamily="34" charset="0"/>
              </a:rPr>
              <a:t>the Microsoft partner network</a:t>
            </a:r>
          </a:p>
        </p:txBody>
      </p:sp>
      <p:cxnSp>
        <p:nvCxnSpPr>
          <p:cNvPr id="65" name="Straight Connector 64">
            <a:extLst>
              <a:ext uri="{FF2B5EF4-FFF2-40B4-BE49-F238E27FC236}">
                <a16:creationId xmlns:a16="http://schemas.microsoft.com/office/drawing/2014/main" id="{DF3AAA1A-42DD-42F9-88F4-34DFD38B6EA3}"/>
              </a:ext>
            </a:extLst>
          </p:cNvPr>
          <p:cNvCxnSpPr>
            <a:cxnSpLocks/>
          </p:cNvCxnSpPr>
          <p:nvPr/>
        </p:nvCxnSpPr>
        <p:spPr>
          <a:xfrm>
            <a:off x="3898304" y="2145501"/>
            <a:ext cx="0" cy="3931920"/>
          </a:xfrm>
          <a:prstGeom prst="line">
            <a:avLst/>
          </a:prstGeom>
          <a:ln w="3175">
            <a:solidFill>
              <a:schemeClr val="bg1">
                <a:lumMod val="75000"/>
              </a:schemeClr>
            </a:solidFill>
            <a:prstDash val="dash"/>
            <a:tailEnd type="diamond" w="sm" len="sm"/>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E2E6747-2756-46AB-B677-063FAB5FEC36}"/>
              </a:ext>
            </a:extLst>
          </p:cNvPr>
          <p:cNvSpPr>
            <a:spLocks/>
          </p:cNvSpPr>
          <p:nvPr/>
        </p:nvSpPr>
        <p:spPr>
          <a:xfrm>
            <a:off x="266700" y="5103893"/>
            <a:ext cx="3427970" cy="856833"/>
          </a:xfrm>
          <a:prstGeom prst="rect">
            <a:avLst/>
          </a:prstGeom>
          <a:noFill/>
          <a:ln w="19050">
            <a:solidFill>
              <a:schemeClr val="bg2">
                <a:lumMod val="90000"/>
              </a:schemeClr>
            </a:solidFill>
            <a:prstDash val="solid"/>
          </a:ln>
        </p:spPr>
        <p:txBody>
          <a:bodyPr wrap="square" lIns="91440" tIns="91440" rIns="91440" bIns="0" anchor="ctr">
            <a:noAutofit/>
          </a:bodyPr>
          <a:lstStyle/>
          <a:p>
            <a:pPr algn="ctr">
              <a:lnSpc>
                <a:spcPts val="1600"/>
              </a:lnSpc>
              <a:spcBef>
                <a:spcPts val="1000"/>
              </a:spcBef>
              <a:spcAft>
                <a:spcPts val="300"/>
              </a:spcAft>
            </a:pPr>
            <a:r>
              <a:rPr lang="en-US" sz="2400" dirty="0">
                <a:solidFill>
                  <a:srgbClr val="0078D4"/>
                </a:solidFill>
                <a:effectLst/>
                <a:latin typeface="+mj-lt"/>
                <a:ea typeface="Segoe UI" panose="020B0502040204020203" pitchFamily="34" charset="0"/>
                <a:cs typeface="Segoe UI" panose="020B0502040204020203" pitchFamily="34" charset="0"/>
                <a:hlinkClick r:id="rId6">
                  <a:extLst>
                    <a:ext uri="{A12FA001-AC4F-418D-AE19-62706E023703}">
                      <ahyp:hlinkClr xmlns:ahyp="http://schemas.microsoft.com/office/drawing/2018/hyperlinkcolor" val="tx"/>
                    </a:ext>
                  </a:extLst>
                </a:hlinkClick>
              </a:rPr>
              <a:t>78</a:t>
            </a:r>
            <a:r>
              <a:rPr lang="en-US" sz="1400" dirty="0">
                <a:solidFill>
                  <a:srgbClr val="0078D4"/>
                </a:solidFill>
                <a:effectLst/>
                <a:latin typeface="+mj-lt"/>
                <a:ea typeface="Segoe UI" panose="020B0502040204020203" pitchFamily="34" charset="0"/>
                <a:cs typeface="Segoe UI" panose="020B0502040204020203" pitchFamily="34" charset="0"/>
                <a:hlinkClick r:id="rId6">
                  <a:extLst>
                    <a:ext uri="{A12FA001-AC4F-418D-AE19-62706E023703}">
                      <ahyp:hlinkClr xmlns:ahyp="http://schemas.microsoft.com/office/drawing/2018/hyperlinkcolor" val="tx"/>
                    </a:ext>
                  </a:extLst>
                </a:hlinkClick>
              </a:rPr>
              <a:t>%</a:t>
            </a:r>
            <a:r>
              <a:rPr lang="en-US" sz="2400" dirty="0">
                <a:solidFill>
                  <a:srgbClr val="0078D4"/>
                </a:solidFill>
                <a:effectLst/>
                <a:latin typeface="+mj-lt"/>
                <a:ea typeface="Segoe UI" panose="020B0502040204020203" pitchFamily="34" charset="0"/>
                <a:cs typeface="Segoe UI" panose="020B0502040204020203" pitchFamily="34" charset="0"/>
              </a:rPr>
              <a:t> </a:t>
            </a:r>
            <a:r>
              <a:rPr lang="en-US" sz="1300" i="1" dirty="0">
                <a:latin typeface="Segoe UI" panose="020B0502040204020203" pitchFamily="34" charset="0"/>
                <a:cs typeface="Segoe UI" panose="020B0502040204020203" pitchFamily="34" charset="0"/>
              </a:rPr>
              <a:t>of consumers are more likely to shop at retailers and brands providing a personalized experience.*</a:t>
            </a:r>
            <a:endParaRPr lang="en-US" sz="1300" b="0" i="1" dirty="0">
              <a:effectLst/>
              <a:latin typeface="Segoe UI" panose="020B0502040204020203" pitchFamily="34" charset="0"/>
              <a:cs typeface="Segoe UI" panose="020B0502040204020203" pitchFamily="34" charset="0"/>
            </a:endParaRPr>
          </a:p>
        </p:txBody>
      </p:sp>
      <p:sp>
        <p:nvSpPr>
          <p:cNvPr id="69" name="TextBox 68">
            <a:extLst>
              <a:ext uri="{FF2B5EF4-FFF2-40B4-BE49-F238E27FC236}">
                <a16:creationId xmlns:a16="http://schemas.microsoft.com/office/drawing/2014/main" id="{9DFE917F-854C-4395-9BF1-A5F4C5FE106B}"/>
              </a:ext>
            </a:extLst>
          </p:cNvPr>
          <p:cNvSpPr txBox="1"/>
          <p:nvPr/>
        </p:nvSpPr>
        <p:spPr>
          <a:xfrm>
            <a:off x="260348" y="9313137"/>
            <a:ext cx="7246588" cy="246221"/>
          </a:xfrm>
          <a:prstGeom prst="rect">
            <a:avLst/>
          </a:prstGeom>
          <a:noFill/>
        </p:spPr>
        <p:txBody>
          <a:bodyPr wrap="square" lIns="0" tIns="0" rIns="0" bIns="0" rtlCol="0">
            <a:spAutoFit/>
          </a:bodyPr>
          <a:lstStyle/>
          <a:p>
            <a:r>
              <a:rPr lang="en-US" sz="800" dirty="0">
                <a:effectLst/>
                <a:latin typeface="Segoe UI" panose="020B0502040204020203" pitchFamily="34" charset="0"/>
                <a:ea typeface="Calibri" panose="020F0502020204030204" pitchFamily="34" charset="0"/>
                <a:cs typeface="Segoe UI" panose="020B0502040204020203" pitchFamily="34" charset="0"/>
              </a:rPr>
              <a:t>*McKinsey &amp; Company: “The great consumer shift: Ten charts that show how US shopping behavior is changing,” Tamara Charm, Becca Coggins, Kelsey Robinson, and Jamie </a:t>
            </a:r>
            <a:r>
              <a:rPr lang="en-US" sz="800" dirty="0" err="1">
                <a:effectLst/>
                <a:latin typeface="Segoe UI" panose="020B0502040204020203" pitchFamily="34" charset="0"/>
                <a:ea typeface="Calibri" panose="020F0502020204030204" pitchFamily="34" charset="0"/>
                <a:cs typeface="Segoe UI" panose="020B0502040204020203" pitchFamily="34" charset="0"/>
              </a:rPr>
              <a:t>Wilkie</a:t>
            </a:r>
            <a:r>
              <a:rPr lang="en-US" sz="800" dirty="0">
                <a:effectLst/>
                <a:latin typeface="Segoe UI" panose="020B0502040204020203" pitchFamily="34" charset="0"/>
                <a:ea typeface="Calibri" panose="020F0502020204030204" pitchFamily="34" charset="0"/>
                <a:cs typeface="Segoe UI" panose="020B0502040204020203" pitchFamily="34" charset="0"/>
              </a:rPr>
              <a:t>, August 2020 </a:t>
            </a:r>
            <a:endParaRPr lang="en-US" sz="300" dirty="0">
              <a:latin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991F6532-A827-48AD-947E-94D6E566E081}"/>
              </a:ext>
            </a:extLst>
          </p:cNvPr>
          <p:cNvSpPr>
            <a:spLocks/>
          </p:cNvSpPr>
          <p:nvPr/>
        </p:nvSpPr>
        <p:spPr>
          <a:xfrm>
            <a:off x="272196" y="8927893"/>
            <a:ext cx="7233503" cy="31125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3152" tIns="36576" rIns="73152" bIns="36576" rtlCol="0" anchor="ctr">
            <a:noAutofit/>
          </a:bodyPr>
          <a:lstStyle/>
          <a:p>
            <a:pPr algn="ctr">
              <a:spcBef>
                <a:spcPts val="200"/>
              </a:spcBef>
              <a:spcAft>
                <a:spcPts val="400"/>
              </a:spcAft>
            </a:pPr>
            <a:r>
              <a:rPr lang="en-US" sz="1200" dirty="0">
                <a:solidFill>
                  <a:schemeClr val="tx1"/>
                </a:solidFill>
                <a:latin typeface="+mj-lt"/>
              </a:rPr>
              <a:t>All in real time, while shopping</a:t>
            </a:r>
          </a:p>
        </p:txBody>
      </p:sp>
      <p:sp>
        <p:nvSpPr>
          <p:cNvPr id="71" name="Rectangle 70">
            <a:extLst>
              <a:ext uri="{FF2B5EF4-FFF2-40B4-BE49-F238E27FC236}">
                <a16:creationId xmlns:a16="http://schemas.microsoft.com/office/drawing/2014/main" id="{0A20A9E4-F962-4D7E-8EBD-4783020F718D}"/>
              </a:ext>
            </a:extLst>
          </p:cNvPr>
          <p:cNvSpPr>
            <a:spLocks/>
          </p:cNvSpPr>
          <p:nvPr/>
        </p:nvSpPr>
        <p:spPr>
          <a:xfrm>
            <a:off x="269081" y="7861684"/>
            <a:ext cx="1188829" cy="100584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3152" tIns="36576" rIns="73152" bIns="36576" rtlCol="0" anchor="t">
            <a:noAutofit/>
          </a:bodyPr>
          <a:lstStyle/>
          <a:p>
            <a:pPr>
              <a:spcBef>
                <a:spcPts val="200"/>
              </a:spcBef>
              <a:spcAft>
                <a:spcPts val="400"/>
              </a:spcAft>
            </a:pPr>
            <a:r>
              <a:rPr lang="en-US" sz="1100">
                <a:solidFill>
                  <a:schemeClr val="tx1"/>
                </a:solidFill>
                <a:cs typeface="Segoe UI" panose="020B0502040204020203" pitchFamily="34" charset="0"/>
              </a:rPr>
              <a:t>The customer opens the app and logs in.</a:t>
            </a:r>
            <a:endParaRPr lang="en-IN" sz="1100">
              <a:solidFill>
                <a:schemeClr val="tx1"/>
              </a:solidFill>
              <a:cs typeface="Segoe UI" panose="020B0502040204020203" pitchFamily="34" charset="0"/>
            </a:endParaRPr>
          </a:p>
        </p:txBody>
      </p:sp>
      <p:sp>
        <p:nvSpPr>
          <p:cNvPr id="72" name="Arrow: Pentagon 71">
            <a:extLst>
              <a:ext uri="{FF2B5EF4-FFF2-40B4-BE49-F238E27FC236}">
                <a16:creationId xmlns:a16="http://schemas.microsoft.com/office/drawing/2014/main" id="{4AF50C7A-0DBA-4FB9-A61D-8AAA531EF5B8}"/>
              </a:ext>
            </a:extLst>
          </p:cNvPr>
          <p:cNvSpPr>
            <a:spLocks/>
          </p:cNvSpPr>
          <p:nvPr/>
        </p:nvSpPr>
        <p:spPr>
          <a:xfrm>
            <a:off x="266700" y="7584697"/>
            <a:ext cx="1307306" cy="276987"/>
          </a:xfrm>
          <a:prstGeom prst="homePlate">
            <a:avLst>
              <a:gd name="adj" fmla="val 43580"/>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1"/>
                </a:solidFill>
                <a:latin typeface="+mj-lt"/>
              </a:rPr>
              <a:t>Step 1</a:t>
            </a:r>
          </a:p>
        </p:txBody>
      </p:sp>
      <p:sp>
        <p:nvSpPr>
          <p:cNvPr id="73" name="Rectangle 72">
            <a:extLst>
              <a:ext uri="{FF2B5EF4-FFF2-40B4-BE49-F238E27FC236}">
                <a16:creationId xmlns:a16="http://schemas.microsoft.com/office/drawing/2014/main" id="{FCEB764B-825F-4551-9A4E-6765769F333F}"/>
              </a:ext>
            </a:extLst>
          </p:cNvPr>
          <p:cNvSpPr>
            <a:spLocks/>
          </p:cNvSpPr>
          <p:nvPr/>
        </p:nvSpPr>
        <p:spPr>
          <a:xfrm>
            <a:off x="1525950" y="7861684"/>
            <a:ext cx="2607910" cy="1005840"/>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73152" tIns="36576" rIns="0" bIns="36576" rtlCol="0" anchor="t">
            <a:noAutofit/>
          </a:bodyPr>
          <a:lstStyle/>
          <a:p>
            <a:pPr>
              <a:spcBef>
                <a:spcPts val="200"/>
              </a:spcBef>
              <a:spcAft>
                <a:spcPts val="400"/>
              </a:spcAft>
            </a:pPr>
            <a:r>
              <a:rPr lang="en-US" sz="1100" dirty="0">
                <a:solidFill>
                  <a:schemeClr val="tx1"/>
                </a:solidFill>
                <a:cs typeface="Segoe UI" panose="020B0502040204020203" pitchFamily="34" charset="0"/>
              </a:rPr>
              <a:t>The customer gets a personalized page experience with purchase history, recommendations, and favorites as the retailer draws insights from the user profile and associated transactional data.</a:t>
            </a:r>
          </a:p>
        </p:txBody>
      </p:sp>
      <p:sp>
        <p:nvSpPr>
          <p:cNvPr id="74" name="Arrow: Chevron 73">
            <a:extLst>
              <a:ext uri="{FF2B5EF4-FFF2-40B4-BE49-F238E27FC236}">
                <a16:creationId xmlns:a16="http://schemas.microsoft.com/office/drawing/2014/main" id="{F3953874-3A17-4BEF-B1D7-DC6AD40E8190}"/>
              </a:ext>
            </a:extLst>
          </p:cNvPr>
          <p:cNvSpPr>
            <a:spLocks/>
          </p:cNvSpPr>
          <p:nvPr/>
        </p:nvSpPr>
        <p:spPr>
          <a:xfrm>
            <a:off x="1523999" y="7585221"/>
            <a:ext cx="2724152" cy="274320"/>
          </a:xfrm>
          <a:prstGeom prst="chevron">
            <a:avLst>
              <a:gd name="adj" fmla="val 43056"/>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1"/>
                </a:solidFill>
                <a:latin typeface="+mj-lt"/>
              </a:rPr>
              <a:t>Step 2</a:t>
            </a:r>
          </a:p>
        </p:txBody>
      </p:sp>
      <p:sp>
        <p:nvSpPr>
          <p:cNvPr id="75" name="Rectangle 74">
            <a:extLst>
              <a:ext uri="{FF2B5EF4-FFF2-40B4-BE49-F238E27FC236}">
                <a16:creationId xmlns:a16="http://schemas.microsoft.com/office/drawing/2014/main" id="{518CC910-FE0C-4E76-810E-7918EDAF678F}"/>
              </a:ext>
            </a:extLst>
          </p:cNvPr>
          <p:cNvSpPr>
            <a:spLocks/>
          </p:cNvSpPr>
          <p:nvPr/>
        </p:nvSpPr>
        <p:spPr>
          <a:xfrm>
            <a:off x="4201900" y="7861684"/>
            <a:ext cx="1899700" cy="100584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3152" tIns="36576" rIns="73152" bIns="36576" rtlCol="0" anchor="t">
            <a:noAutofit/>
          </a:bodyPr>
          <a:lstStyle/>
          <a:p>
            <a:pPr marR="0" lvl="0">
              <a:spcBef>
                <a:spcPts val="200"/>
              </a:spcBef>
              <a:spcAft>
                <a:spcPts val="400"/>
              </a:spcAft>
            </a:pPr>
            <a:r>
              <a:rPr lang="en-US" sz="1100">
                <a:solidFill>
                  <a:schemeClr val="tx1"/>
                </a:solidFill>
                <a:cs typeface="Segoe UI" panose="020B0502040204020203" pitchFamily="34" charset="0"/>
              </a:rPr>
              <a:t>The customer receives recommendations from the retailer based on purchase history, selected products, and promotions.</a:t>
            </a:r>
          </a:p>
        </p:txBody>
      </p:sp>
      <p:sp>
        <p:nvSpPr>
          <p:cNvPr id="76" name="Arrow: Chevron 75">
            <a:extLst>
              <a:ext uri="{FF2B5EF4-FFF2-40B4-BE49-F238E27FC236}">
                <a16:creationId xmlns:a16="http://schemas.microsoft.com/office/drawing/2014/main" id="{DA157C4C-F8F4-4776-9E25-74FC42984FBE}"/>
              </a:ext>
            </a:extLst>
          </p:cNvPr>
          <p:cNvSpPr>
            <a:spLocks/>
          </p:cNvSpPr>
          <p:nvPr/>
        </p:nvSpPr>
        <p:spPr>
          <a:xfrm>
            <a:off x="4198902" y="7584697"/>
            <a:ext cx="2020923" cy="276987"/>
          </a:xfrm>
          <a:prstGeom prst="chevron">
            <a:avLst>
              <a:gd name="adj" fmla="val 41976"/>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1"/>
                </a:solidFill>
                <a:latin typeface="+mj-lt"/>
              </a:rPr>
              <a:t>Step 3</a:t>
            </a:r>
          </a:p>
        </p:txBody>
      </p:sp>
      <p:sp>
        <p:nvSpPr>
          <p:cNvPr id="77" name="Rectangle 76">
            <a:extLst>
              <a:ext uri="{FF2B5EF4-FFF2-40B4-BE49-F238E27FC236}">
                <a16:creationId xmlns:a16="http://schemas.microsoft.com/office/drawing/2014/main" id="{0C44EF1B-1714-42D7-BA9C-994AB50CF302}"/>
              </a:ext>
            </a:extLst>
          </p:cNvPr>
          <p:cNvSpPr>
            <a:spLocks/>
          </p:cNvSpPr>
          <p:nvPr/>
        </p:nvSpPr>
        <p:spPr>
          <a:xfrm>
            <a:off x="6169641" y="7861684"/>
            <a:ext cx="1333678" cy="100584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3152" tIns="36576" rIns="36576" bIns="36576" rtlCol="0" anchor="t">
            <a:noAutofit/>
          </a:bodyPr>
          <a:lstStyle/>
          <a:p>
            <a:pPr marR="0" lvl="0">
              <a:spcBef>
                <a:spcPts val="200"/>
              </a:spcBef>
              <a:spcAft>
                <a:spcPts val="400"/>
              </a:spcAft>
            </a:pPr>
            <a:r>
              <a:rPr lang="en-US" sz="1100" dirty="0">
                <a:solidFill>
                  <a:schemeClr val="tx1"/>
                </a:solidFill>
                <a:cs typeface="Segoe UI" panose="020B0502040204020203" pitchFamily="34" charset="0"/>
              </a:rPr>
              <a:t>The customer completes their purchase thanks to the personalized experience...</a:t>
            </a:r>
          </a:p>
        </p:txBody>
      </p:sp>
      <p:sp>
        <p:nvSpPr>
          <p:cNvPr id="78" name="Arrow: Chevron 77">
            <a:extLst>
              <a:ext uri="{FF2B5EF4-FFF2-40B4-BE49-F238E27FC236}">
                <a16:creationId xmlns:a16="http://schemas.microsoft.com/office/drawing/2014/main" id="{12A57B0A-730A-42A1-8609-736DB89E30A7}"/>
              </a:ext>
            </a:extLst>
          </p:cNvPr>
          <p:cNvSpPr>
            <a:spLocks/>
          </p:cNvSpPr>
          <p:nvPr/>
        </p:nvSpPr>
        <p:spPr>
          <a:xfrm>
            <a:off x="6169640" y="7584697"/>
            <a:ext cx="1443217" cy="276987"/>
          </a:xfrm>
          <a:prstGeom prst="chevron">
            <a:avLst>
              <a:gd name="adj" fmla="val 40830"/>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1"/>
                </a:solidFill>
                <a:latin typeface="+mj-lt"/>
              </a:rPr>
              <a:t>Step 4</a:t>
            </a:r>
          </a:p>
        </p:txBody>
      </p:sp>
      <p:grpSp>
        <p:nvGrpSpPr>
          <p:cNvPr id="47" name="Group 46">
            <a:extLst>
              <a:ext uri="{FF2B5EF4-FFF2-40B4-BE49-F238E27FC236}">
                <a16:creationId xmlns:a16="http://schemas.microsoft.com/office/drawing/2014/main" id="{EC3C143B-FB8F-4320-BD1B-9B26621F9D22}"/>
              </a:ext>
            </a:extLst>
          </p:cNvPr>
          <p:cNvGrpSpPr/>
          <p:nvPr/>
        </p:nvGrpSpPr>
        <p:grpSpPr>
          <a:xfrm>
            <a:off x="2626587" y="7033868"/>
            <a:ext cx="416651" cy="459565"/>
            <a:chOff x="5822194" y="-1128337"/>
            <a:chExt cx="690475" cy="761592"/>
          </a:xfrm>
        </p:grpSpPr>
        <p:grpSp>
          <p:nvGrpSpPr>
            <p:cNvPr id="48" name="Group 47">
              <a:extLst>
                <a:ext uri="{FF2B5EF4-FFF2-40B4-BE49-F238E27FC236}">
                  <a16:creationId xmlns:a16="http://schemas.microsoft.com/office/drawing/2014/main" id="{78AE2F67-5218-456F-9432-A44D2E50EE91}"/>
                </a:ext>
              </a:extLst>
            </p:cNvPr>
            <p:cNvGrpSpPr/>
            <p:nvPr/>
          </p:nvGrpSpPr>
          <p:grpSpPr>
            <a:xfrm>
              <a:off x="5822194" y="-1128337"/>
              <a:ext cx="690475" cy="761592"/>
              <a:chOff x="4770571" y="-1126626"/>
              <a:chExt cx="900898" cy="993687"/>
            </a:xfrm>
          </p:grpSpPr>
          <p:sp>
            <p:nvSpPr>
              <p:cNvPr id="50" name="Hexagon 49">
                <a:extLst>
                  <a:ext uri="{FF2B5EF4-FFF2-40B4-BE49-F238E27FC236}">
                    <a16:creationId xmlns:a16="http://schemas.microsoft.com/office/drawing/2014/main" id="{4DDF36A8-996F-4CFF-A818-8A8EF802DA17}"/>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sp>
            <p:nvSpPr>
              <p:cNvPr id="51" name="Hexagon 50">
                <a:extLst>
                  <a:ext uri="{FF2B5EF4-FFF2-40B4-BE49-F238E27FC236}">
                    <a16:creationId xmlns:a16="http://schemas.microsoft.com/office/drawing/2014/main" id="{8DB95324-CA4E-4116-936B-8EBDA6E60DD5}"/>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grpSp>
        <p:pic>
          <p:nvPicPr>
            <p:cNvPr id="49" name="Graphic 48" descr="Icon of a speaking bubble with people's faces">
              <a:extLst>
                <a:ext uri="{FF2B5EF4-FFF2-40B4-BE49-F238E27FC236}">
                  <a16:creationId xmlns:a16="http://schemas.microsoft.com/office/drawing/2014/main" id="{5BDB0539-B6C4-4D57-8FF7-A147619B4E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09419" y="-917565"/>
              <a:ext cx="382686" cy="385432"/>
            </a:xfrm>
            <a:prstGeom prst="rect">
              <a:avLst/>
            </a:prstGeom>
          </p:spPr>
        </p:pic>
      </p:grpSp>
      <p:grpSp>
        <p:nvGrpSpPr>
          <p:cNvPr id="52" name="Group 51">
            <a:extLst>
              <a:ext uri="{FF2B5EF4-FFF2-40B4-BE49-F238E27FC236}">
                <a16:creationId xmlns:a16="http://schemas.microsoft.com/office/drawing/2014/main" id="{C089D3E1-225C-4878-A779-DD87865BC514}"/>
              </a:ext>
            </a:extLst>
          </p:cNvPr>
          <p:cNvGrpSpPr/>
          <p:nvPr/>
        </p:nvGrpSpPr>
        <p:grpSpPr>
          <a:xfrm>
            <a:off x="4940603" y="7033868"/>
            <a:ext cx="416651" cy="459565"/>
            <a:chOff x="7121357" y="-1149924"/>
            <a:chExt cx="690475" cy="761592"/>
          </a:xfrm>
        </p:grpSpPr>
        <p:grpSp>
          <p:nvGrpSpPr>
            <p:cNvPr id="53" name="Group 52">
              <a:extLst>
                <a:ext uri="{FF2B5EF4-FFF2-40B4-BE49-F238E27FC236}">
                  <a16:creationId xmlns:a16="http://schemas.microsoft.com/office/drawing/2014/main" id="{70C1D50A-C2EE-47CF-8B55-6B646A440980}"/>
                </a:ext>
              </a:extLst>
            </p:cNvPr>
            <p:cNvGrpSpPr/>
            <p:nvPr/>
          </p:nvGrpSpPr>
          <p:grpSpPr>
            <a:xfrm>
              <a:off x="7121357" y="-1149924"/>
              <a:ext cx="690475" cy="761592"/>
              <a:chOff x="4770571" y="-1126626"/>
              <a:chExt cx="900898" cy="993687"/>
            </a:xfrm>
          </p:grpSpPr>
          <p:sp>
            <p:nvSpPr>
              <p:cNvPr id="55" name="Hexagon 54">
                <a:extLst>
                  <a:ext uri="{FF2B5EF4-FFF2-40B4-BE49-F238E27FC236}">
                    <a16:creationId xmlns:a16="http://schemas.microsoft.com/office/drawing/2014/main" id="{C1043264-4523-470F-970F-81731A441B51}"/>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sp>
            <p:nvSpPr>
              <p:cNvPr id="56" name="Hexagon 55">
                <a:extLst>
                  <a:ext uri="{FF2B5EF4-FFF2-40B4-BE49-F238E27FC236}">
                    <a16:creationId xmlns:a16="http://schemas.microsoft.com/office/drawing/2014/main" id="{C5D12516-5955-45E1-B287-D2D8312B2888}"/>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grpSp>
        <p:pic>
          <p:nvPicPr>
            <p:cNvPr id="54" name="Graphic 4" descr="Icon of a box with connected dots and lines">
              <a:extLst>
                <a:ext uri="{FF2B5EF4-FFF2-40B4-BE49-F238E27FC236}">
                  <a16:creationId xmlns:a16="http://schemas.microsoft.com/office/drawing/2014/main" id="{FE26A1AC-CF6D-4641-BAB0-A36DD42EB7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06539" y="-964194"/>
              <a:ext cx="388895" cy="430562"/>
            </a:xfrm>
            <a:prstGeom prst="rect">
              <a:avLst/>
            </a:prstGeom>
          </p:spPr>
        </p:pic>
      </p:grpSp>
      <p:grpSp>
        <p:nvGrpSpPr>
          <p:cNvPr id="57" name="Group 56">
            <a:extLst>
              <a:ext uri="{FF2B5EF4-FFF2-40B4-BE49-F238E27FC236}">
                <a16:creationId xmlns:a16="http://schemas.microsoft.com/office/drawing/2014/main" id="{10FC54DE-B03E-44B1-8292-AFDC206F12D2}"/>
              </a:ext>
            </a:extLst>
          </p:cNvPr>
          <p:cNvGrpSpPr/>
          <p:nvPr/>
        </p:nvGrpSpPr>
        <p:grpSpPr>
          <a:xfrm>
            <a:off x="698556" y="7033868"/>
            <a:ext cx="416651" cy="459565"/>
            <a:chOff x="4770571" y="-1126625"/>
            <a:chExt cx="690475" cy="761592"/>
          </a:xfrm>
        </p:grpSpPr>
        <p:grpSp>
          <p:nvGrpSpPr>
            <p:cNvPr id="58" name="Group 57">
              <a:extLst>
                <a:ext uri="{FF2B5EF4-FFF2-40B4-BE49-F238E27FC236}">
                  <a16:creationId xmlns:a16="http://schemas.microsoft.com/office/drawing/2014/main" id="{F0C078C3-DE74-400B-AB1E-192976FE3C58}"/>
                </a:ext>
              </a:extLst>
            </p:cNvPr>
            <p:cNvGrpSpPr/>
            <p:nvPr/>
          </p:nvGrpSpPr>
          <p:grpSpPr>
            <a:xfrm>
              <a:off x="4770571" y="-1126625"/>
              <a:ext cx="690475" cy="761592"/>
              <a:chOff x="4770571" y="-1126626"/>
              <a:chExt cx="900898" cy="993687"/>
            </a:xfrm>
          </p:grpSpPr>
          <p:sp>
            <p:nvSpPr>
              <p:cNvPr id="60" name="Hexagon 59">
                <a:extLst>
                  <a:ext uri="{FF2B5EF4-FFF2-40B4-BE49-F238E27FC236}">
                    <a16:creationId xmlns:a16="http://schemas.microsoft.com/office/drawing/2014/main" id="{AAE495DF-D4E8-479D-B9A3-A79B2042C03D}"/>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sp>
            <p:nvSpPr>
              <p:cNvPr id="61" name="Hexagon 60">
                <a:extLst>
                  <a:ext uri="{FF2B5EF4-FFF2-40B4-BE49-F238E27FC236}">
                    <a16:creationId xmlns:a16="http://schemas.microsoft.com/office/drawing/2014/main" id="{6B10A6AB-63A8-4F91-BEA4-FA78FA07418B}"/>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grpSp>
        <p:pic>
          <p:nvPicPr>
            <p:cNvPr id="59" name="Graphic 58" descr="Icon of a wrench and screwdriver">
              <a:extLst>
                <a:ext uri="{FF2B5EF4-FFF2-40B4-BE49-F238E27FC236}">
                  <a16:creationId xmlns:a16="http://schemas.microsoft.com/office/drawing/2014/main" id="{187317C9-716F-4E7E-BD9F-7AC502769D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92515" y="-900034"/>
              <a:ext cx="395649" cy="376187"/>
            </a:xfrm>
            <a:prstGeom prst="rect">
              <a:avLst/>
            </a:prstGeom>
          </p:spPr>
        </p:pic>
      </p:grpSp>
      <p:grpSp>
        <p:nvGrpSpPr>
          <p:cNvPr id="62" name="Group 61">
            <a:extLst>
              <a:ext uri="{FF2B5EF4-FFF2-40B4-BE49-F238E27FC236}">
                <a16:creationId xmlns:a16="http://schemas.microsoft.com/office/drawing/2014/main" id="{0C713C0C-1404-4E4A-A733-90A5CD88846F}"/>
              </a:ext>
            </a:extLst>
          </p:cNvPr>
          <p:cNvGrpSpPr/>
          <p:nvPr/>
        </p:nvGrpSpPr>
        <p:grpSpPr>
          <a:xfrm>
            <a:off x="6686493" y="7033868"/>
            <a:ext cx="416651" cy="459565"/>
            <a:chOff x="8258973" y="-1178923"/>
            <a:chExt cx="690475" cy="761592"/>
          </a:xfrm>
        </p:grpSpPr>
        <p:grpSp>
          <p:nvGrpSpPr>
            <p:cNvPr id="66" name="Group 65">
              <a:extLst>
                <a:ext uri="{FF2B5EF4-FFF2-40B4-BE49-F238E27FC236}">
                  <a16:creationId xmlns:a16="http://schemas.microsoft.com/office/drawing/2014/main" id="{134E1049-3315-40EE-83CE-7F73A7B8E9C1}"/>
                </a:ext>
              </a:extLst>
            </p:cNvPr>
            <p:cNvGrpSpPr/>
            <p:nvPr/>
          </p:nvGrpSpPr>
          <p:grpSpPr>
            <a:xfrm>
              <a:off x="8258973" y="-1178923"/>
              <a:ext cx="690475" cy="761592"/>
              <a:chOff x="4770571" y="-1126626"/>
              <a:chExt cx="900898" cy="993687"/>
            </a:xfrm>
          </p:grpSpPr>
          <p:sp>
            <p:nvSpPr>
              <p:cNvPr id="84" name="Hexagon 83">
                <a:extLst>
                  <a:ext uri="{FF2B5EF4-FFF2-40B4-BE49-F238E27FC236}">
                    <a16:creationId xmlns:a16="http://schemas.microsoft.com/office/drawing/2014/main" id="{9FA7E4B2-9D9E-47E1-9669-DD369563A6FD}"/>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sp>
            <p:nvSpPr>
              <p:cNvPr id="85" name="Hexagon 84">
                <a:extLst>
                  <a:ext uri="{FF2B5EF4-FFF2-40B4-BE49-F238E27FC236}">
                    <a16:creationId xmlns:a16="http://schemas.microsoft.com/office/drawing/2014/main" id="{4006E411-ABD8-4A17-A9BB-7238D50EF235}"/>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grpSp>
        <p:grpSp>
          <p:nvGrpSpPr>
            <p:cNvPr id="68" name="Graphic 3" descr="Icon of gears">
              <a:extLst>
                <a:ext uri="{FF2B5EF4-FFF2-40B4-BE49-F238E27FC236}">
                  <a16:creationId xmlns:a16="http://schemas.microsoft.com/office/drawing/2014/main" id="{03702597-80A2-47A0-A1AB-E46EC686F0AD}"/>
                </a:ext>
              </a:extLst>
            </p:cNvPr>
            <p:cNvGrpSpPr>
              <a:grpSpLocks noChangeAspect="1"/>
            </p:cNvGrpSpPr>
            <p:nvPr/>
          </p:nvGrpSpPr>
          <p:grpSpPr>
            <a:xfrm>
              <a:off x="8447292" y="-993172"/>
              <a:ext cx="398612" cy="398612"/>
              <a:chOff x="4403186" y="4725817"/>
              <a:chExt cx="398850" cy="398848"/>
            </a:xfrm>
          </p:grpSpPr>
          <p:sp>
            <p:nvSpPr>
              <p:cNvPr id="79" name="Freeform 5">
                <a:extLst>
                  <a:ext uri="{FF2B5EF4-FFF2-40B4-BE49-F238E27FC236}">
                    <a16:creationId xmlns:a16="http://schemas.microsoft.com/office/drawing/2014/main" id="{B83871E0-4823-47F2-A2E1-C43BF20BBFC0}"/>
                  </a:ext>
                </a:extLst>
              </p:cNvPr>
              <p:cNvSpPr/>
              <p:nvPr/>
            </p:nvSpPr>
            <p:spPr>
              <a:xfrm>
                <a:off x="4403186" y="4725817"/>
                <a:ext cx="398850" cy="398848"/>
              </a:xfrm>
              <a:custGeom>
                <a:avLst/>
                <a:gdLst>
                  <a:gd name="connsiteX0" fmla="*/ 374956 w 398849"/>
                  <a:gd name="connsiteY0" fmla="*/ 221056 h 398849"/>
                  <a:gd name="connsiteX1" fmla="*/ 398849 w 398849"/>
                  <a:gd name="connsiteY1" fmla="*/ 217414 h 398849"/>
                  <a:gd name="connsiteX2" fmla="*/ 398821 w 398849"/>
                  <a:gd name="connsiteY2" fmla="*/ 181160 h 398849"/>
                  <a:gd name="connsiteX3" fmla="*/ 374956 w 398849"/>
                  <a:gd name="connsiteY3" fmla="*/ 177573 h 398849"/>
                  <a:gd name="connsiteX4" fmla="*/ 370293 w 398849"/>
                  <a:gd name="connsiteY4" fmla="*/ 153735 h 398849"/>
                  <a:gd name="connsiteX5" fmla="*/ 391096 w 398849"/>
                  <a:gd name="connsiteY5" fmla="*/ 141402 h 398849"/>
                  <a:gd name="connsiteX6" fmla="*/ 377494 w 398849"/>
                  <a:gd name="connsiteY6" fmla="*/ 107796 h 398849"/>
                  <a:gd name="connsiteX7" fmla="*/ 353987 w 398849"/>
                  <a:gd name="connsiteY7" fmla="*/ 113425 h 398849"/>
                  <a:gd name="connsiteX8" fmla="*/ 338895 w 398849"/>
                  <a:gd name="connsiteY8" fmla="*/ 90580 h 398849"/>
                  <a:gd name="connsiteX9" fmla="*/ 353214 w 398849"/>
                  <a:gd name="connsiteY9" fmla="*/ 71128 h 398849"/>
                  <a:gd name="connsiteX10" fmla="*/ 327555 w 398849"/>
                  <a:gd name="connsiteY10" fmla="*/ 45524 h 398849"/>
                  <a:gd name="connsiteX11" fmla="*/ 308159 w 398849"/>
                  <a:gd name="connsiteY11" fmla="*/ 59844 h 398849"/>
                  <a:gd name="connsiteX12" fmla="*/ 287963 w 398849"/>
                  <a:gd name="connsiteY12" fmla="*/ 46297 h 398849"/>
                  <a:gd name="connsiteX13" fmla="*/ 293950 w 398849"/>
                  <a:gd name="connsiteY13" fmla="*/ 22873 h 398849"/>
                  <a:gd name="connsiteX14" fmla="*/ 260565 w 398849"/>
                  <a:gd name="connsiteY14" fmla="*/ 8746 h 398849"/>
                  <a:gd name="connsiteX15" fmla="*/ 247929 w 398849"/>
                  <a:gd name="connsiteY15" fmla="*/ 29329 h 398849"/>
                  <a:gd name="connsiteX16" fmla="*/ 221083 w 398849"/>
                  <a:gd name="connsiteY16" fmla="*/ 23866 h 398849"/>
                  <a:gd name="connsiteX17" fmla="*/ 217414 w 398849"/>
                  <a:gd name="connsiteY17" fmla="*/ 0 h 398849"/>
                  <a:gd name="connsiteX18" fmla="*/ 181160 w 398849"/>
                  <a:gd name="connsiteY18" fmla="*/ 28 h 398849"/>
                  <a:gd name="connsiteX19" fmla="*/ 177573 w 398849"/>
                  <a:gd name="connsiteY19" fmla="*/ 23893 h 398849"/>
                  <a:gd name="connsiteX20" fmla="*/ 153735 w 398849"/>
                  <a:gd name="connsiteY20" fmla="*/ 28556 h 398849"/>
                  <a:gd name="connsiteX21" fmla="*/ 141402 w 398849"/>
                  <a:gd name="connsiteY21" fmla="*/ 7753 h 398849"/>
                  <a:gd name="connsiteX22" fmla="*/ 107824 w 398849"/>
                  <a:gd name="connsiteY22" fmla="*/ 21383 h 398849"/>
                  <a:gd name="connsiteX23" fmla="*/ 113452 w 398849"/>
                  <a:gd name="connsiteY23" fmla="*/ 44890 h 398849"/>
                  <a:gd name="connsiteX24" fmla="*/ 90607 w 398849"/>
                  <a:gd name="connsiteY24" fmla="*/ 59982 h 398849"/>
                  <a:gd name="connsiteX25" fmla="*/ 71156 w 398849"/>
                  <a:gd name="connsiteY25" fmla="*/ 45662 h 398849"/>
                  <a:gd name="connsiteX26" fmla="*/ 45552 w 398849"/>
                  <a:gd name="connsiteY26" fmla="*/ 71322 h 398849"/>
                  <a:gd name="connsiteX27" fmla="*/ 59872 w 398849"/>
                  <a:gd name="connsiteY27" fmla="*/ 90718 h 398849"/>
                  <a:gd name="connsiteX28" fmla="*/ 46325 w 398849"/>
                  <a:gd name="connsiteY28" fmla="*/ 110914 h 398849"/>
                  <a:gd name="connsiteX29" fmla="*/ 22900 w 398849"/>
                  <a:gd name="connsiteY29" fmla="*/ 104927 h 398849"/>
                  <a:gd name="connsiteX30" fmla="*/ 8774 w 398849"/>
                  <a:gd name="connsiteY30" fmla="*/ 138311 h 398849"/>
                  <a:gd name="connsiteX31" fmla="*/ 29356 w 398849"/>
                  <a:gd name="connsiteY31" fmla="*/ 150948 h 398849"/>
                  <a:gd name="connsiteX32" fmla="*/ 23893 w 398849"/>
                  <a:gd name="connsiteY32" fmla="*/ 177794 h 398849"/>
                  <a:gd name="connsiteX33" fmla="*/ 0 w 398849"/>
                  <a:gd name="connsiteY33" fmla="*/ 181408 h 398849"/>
                  <a:gd name="connsiteX34" fmla="*/ 28 w 398849"/>
                  <a:gd name="connsiteY34" fmla="*/ 217662 h 398849"/>
                  <a:gd name="connsiteX35" fmla="*/ 23893 w 398849"/>
                  <a:gd name="connsiteY35" fmla="*/ 221249 h 398849"/>
                  <a:gd name="connsiteX36" fmla="*/ 28556 w 398849"/>
                  <a:gd name="connsiteY36" fmla="*/ 245087 h 398849"/>
                  <a:gd name="connsiteX37" fmla="*/ 7781 w 398849"/>
                  <a:gd name="connsiteY37" fmla="*/ 257420 h 398849"/>
                  <a:gd name="connsiteX38" fmla="*/ 21383 w 398849"/>
                  <a:gd name="connsiteY38" fmla="*/ 291025 h 398849"/>
                  <a:gd name="connsiteX39" fmla="*/ 44890 w 398849"/>
                  <a:gd name="connsiteY39" fmla="*/ 285397 h 398849"/>
                  <a:gd name="connsiteX40" fmla="*/ 59982 w 398849"/>
                  <a:gd name="connsiteY40" fmla="*/ 308242 h 398849"/>
                  <a:gd name="connsiteX41" fmla="*/ 45662 w 398849"/>
                  <a:gd name="connsiteY41" fmla="*/ 327693 h 398849"/>
                  <a:gd name="connsiteX42" fmla="*/ 71322 w 398849"/>
                  <a:gd name="connsiteY42" fmla="*/ 353297 h 398849"/>
                  <a:gd name="connsiteX43" fmla="*/ 90718 w 398849"/>
                  <a:gd name="connsiteY43" fmla="*/ 338978 h 398849"/>
                  <a:gd name="connsiteX44" fmla="*/ 110914 w 398849"/>
                  <a:gd name="connsiteY44" fmla="*/ 352524 h 398849"/>
                  <a:gd name="connsiteX45" fmla="*/ 104927 w 398849"/>
                  <a:gd name="connsiteY45" fmla="*/ 375949 h 398849"/>
                  <a:gd name="connsiteX46" fmla="*/ 138311 w 398849"/>
                  <a:gd name="connsiteY46" fmla="*/ 390075 h 398849"/>
                  <a:gd name="connsiteX47" fmla="*/ 150948 w 398849"/>
                  <a:gd name="connsiteY47" fmla="*/ 369493 h 398849"/>
                  <a:gd name="connsiteX48" fmla="*/ 177794 w 398849"/>
                  <a:gd name="connsiteY48" fmla="*/ 374956 h 398849"/>
                  <a:gd name="connsiteX49" fmla="*/ 181435 w 398849"/>
                  <a:gd name="connsiteY49" fmla="*/ 398849 h 398849"/>
                  <a:gd name="connsiteX50" fmla="*/ 217689 w 398849"/>
                  <a:gd name="connsiteY50" fmla="*/ 398821 h 398849"/>
                  <a:gd name="connsiteX51" fmla="*/ 221276 w 398849"/>
                  <a:gd name="connsiteY51" fmla="*/ 374956 h 398849"/>
                  <a:gd name="connsiteX52" fmla="*/ 245114 w 398849"/>
                  <a:gd name="connsiteY52" fmla="*/ 370293 h 398849"/>
                  <a:gd name="connsiteX53" fmla="*/ 257447 w 398849"/>
                  <a:gd name="connsiteY53" fmla="*/ 391096 h 398849"/>
                  <a:gd name="connsiteX54" fmla="*/ 291025 w 398849"/>
                  <a:gd name="connsiteY54" fmla="*/ 377494 h 398849"/>
                  <a:gd name="connsiteX55" fmla="*/ 285397 w 398849"/>
                  <a:gd name="connsiteY55" fmla="*/ 353987 h 398849"/>
                  <a:gd name="connsiteX56" fmla="*/ 308242 w 398849"/>
                  <a:gd name="connsiteY56" fmla="*/ 338895 h 398849"/>
                  <a:gd name="connsiteX57" fmla="*/ 327693 w 398849"/>
                  <a:gd name="connsiteY57" fmla="*/ 353214 h 398849"/>
                  <a:gd name="connsiteX58" fmla="*/ 353297 w 398849"/>
                  <a:gd name="connsiteY58" fmla="*/ 327555 h 398849"/>
                  <a:gd name="connsiteX59" fmla="*/ 338978 w 398849"/>
                  <a:gd name="connsiteY59" fmla="*/ 308159 h 398849"/>
                  <a:gd name="connsiteX60" fmla="*/ 352524 w 398849"/>
                  <a:gd name="connsiteY60" fmla="*/ 287963 h 398849"/>
                  <a:gd name="connsiteX61" fmla="*/ 375949 w 398849"/>
                  <a:gd name="connsiteY61" fmla="*/ 293950 h 398849"/>
                  <a:gd name="connsiteX62" fmla="*/ 390075 w 398849"/>
                  <a:gd name="connsiteY62" fmla="*/ 260565 h 398849"/>
                  <a:gd name="connsiteX63" fmla="*/ 369493 w 398849"/>
                  <a:gd name="connsiteY63" fmla="*/ 247929 h 398849"/>
                  <a:gd name="connsiteX64" fmla="*/ 374956 w 398849"/>
                  <a:gd name="connsiteY64" fmla="*/ 221056 h 398849"/>
                  <a:gd name="connsiteX65" fmla="*/ 199425 w 398849"/>
                  <a:gd name="connsiteY65" fmla="*/ 333625 h 398849"/>
                  <a:gd name="connsiteX66" fmla="*/ 65224 w 398849"/>
                  <a:gd name="connsiteY66" fmla="*/ 199425 h 398849"/>
                  <a:gd name="connsiteX67" fmla="*/ 199425 w 398849"/>
                  <a:gd name="connsiteY67" fmla="*/ 65224 h 398849"/>
                  <a:gd name="connsiteX68" fmla="*/ 333625 w 398849"/>
                  <a:gd name="connsiteY68" fmla="*/ 199425 h 398849"/>
                  <a:gd name="connsiteX69" fmla="*/ 199425 w 398849"/>
                  <a:gd name="connsiteY69" fmla="*/ 333625 h 39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98849" h="398849">
                    <a:moveTo>
                      <a:pt x="374956" y="221056"/>
                    </a:moveTo>
                    <a:lnTo>
                      <a:pt x="398849" y="217414"/>
                    </a:lnTo>
                    <a:lnTo>
                      <a:pt x="398821" y="181160"/>
                    </a:lnTo>
                    <a:lnTo>
                      <a:pt x="374956" y="177573"/>
                    </a:lnTo>
                    <a:cubicBezTo>
                      <a:pt x="373935" y="169516"/>
                      <a:pt x="372390" y="161543"/>
                      <a:pt x="370293" y="153735"/>
                    </a:cubicBezTo>
                    <a:lnTo>
                      <a:pt x="391096" y="141402"/>
                    </a:lnTo>
                    <a:lnTo>
                      <a:pt x="377494" y="107796"/>
                    </a:lnTo>
                    <a:lnTo>
                      <a:pt x="353987" y="113425"/>
                    </a:lnTo>
                    <a:cubicBezTo>
                      <a:pt x="349572" y="105451"/>
                      <a:pt x="344523" y="97809"/>
                      <a:pt x="338895" y="90580"/>
                    </a:cubicBezTo>
                    <a:lnTo>
                      <a:pt x="353214" y="71128"/>
                    </a:lnTo>
                    <a:lnTo>
                      <a:pt x="327555" y="45524"/>
                    </a:lnTo>
                    <a:lnTo>
                      <a:pt x="308159" y="59844"/>
                    </a:lnTo>
                    <a:cubicBezTo>
                      <a:pt x="301813" y="54905"/>
                      <a:pt x="295081" y="50380"/>
                      <a:pt x="287963" y="46297"/>
                    </a:cubicBezTo>
                    <a:lnTo>
                      <a:pt x="293950" y="22873"/>
                    </a:lnTo>
                    <a:lnTo>
                      <a:pt x="260565" y="8746"/>
                    </a:lnTo>
                    <a:lnTo>
                      <a:pt x="247929" y="29329"/>
                    </a:lnTo>
                    <a:cubicBezTo>
                      <a:pt x="239045" y="26790"/>
                      <a:pt x="230078" y="24969"/>
                      <a:pt x="221083" y="23866"/>
                    </a:cubicBezTo>
                    <a:lnTo>
                      <a:pt x="217414" y="0"/>
                    </a:lnTo>
                    <a:lnTo>
                      <a:pt x="181160" y="28"/>
                    </a:lnTo>
                    <a:lnTo>
                      <a:pt x="177573" y="23893"/>
                    </a:lnTo>
                    <a:cubicBezTo>
                      <a:pt x="169516" y="24914"/>
                      <a:pt x="161543" y="26459"/>
                      <a:pt x="153735" y="28556"/>
                    </a:cubicBezTo>
                    <a:lnTo>
                      <a:pt x="141402" y="7753"/>
                    </a:lnTo>
                    <a:lnTo>
                      <a:pt x="107824" y="21383"/>
                    </a:lnTo>
                    <a:lnTo>
                      <a:pt x="113452" y="44890"/>
                    </a:lnTo>
                    <a:cubicBezTo>
                      <a:pt x="105479" y="49304"/>
                      <a:pt x="97836" y="54353"/>
                      <a:pt x="90607" y="59982"/>
                    </a:cubicBezTo>
                    <a:lnTo>
                      <a:pt x="71156" y="45662"/>
                    </a:lnTo>
                    <a:lnTo>
                      <a:pt x="45552" y="71322"/>
                    </a:lnTo>
                    <a:lnTo>
                      <a:pt x="59872" y="90718"/>
                    </a:lnTo>
                    <a:cubicBezTo>
                      <a:pt x="54933" y="97064"/>
                      <a:pt x="50408" y="103796"/>
                      <a:pt x="46325" y="110914"/>
                    </a:cubicBezTo>
                    <a:lnTo>
                      <a:pt x="22900" y="104927"/>
                    </a:lnTo>
                    <a:lnTo>
                      <a:pt x="8774" y="138311"/>
                    </a:lnTo>
                    <a:lnTo>
                      <a:pt x="29356" y="150948"/>
                    </a:lnTo>
                    <a:cubicBezTo>
                      <a:pt x="26818" y="159832"/>
                      <a:pt x="24997" y="168799"/>
                      <a:pt x="23893" y="177794"/>
                    </a:cubicBezTo>
                    <a:lnTo>
                      <a:pt x="0" y="181408"/>
                    </a:lnTo>
                    <a:lnTo>
                      <a:pt x="28" y="217662"/>
                    </a:lnTo>
                    <a:lnTo>
                      <a:pt x="23893" y="221249"/>
                    </a:lnTo>
                    <a:cubicBezTo>
                      <a:pt x="24914" y="229305"/>
                      <a:pt x="26459" y="237279"/>
                      <a:pt x="28556" y="245087"/>
                    </a:cubicBezTo>
                    <a:lnTo>
                      <a:pt x="7781" y="257420"/>
                    </a:lnTo>
                    <a:lnTo>
                      <a:pt x="21383" y="291025"/>
                    </a:lnTo>
                    <a:lnTo>
                      <a:pt x="44890" y="285397"/>
                    </a:lnTo>
                    <a:cubicBezTo>
                      <a:pt x="49304" y="293370"/>
                      <a:pt x="54353" y="301013"/>
                      <a:pt x="59982" y="308242"/>
                    </a:cubicBezTo>
                    <a:lnTo>
                      <a:pt x="45662" y="327693"/>
                    </a:lnTo>
                    <a:lnTo>
                      <a:pt x="71322" y="353297"/>
                    </a:lnTo>
                    <a:lnTo>
                      <a:pt x="90718" y="338978"/>
                    </a:lnTo>
                    <a:cubicBezTo>
                      <a:pt x="97064" y="343916"/>
                      <a:pt x="103796" y="348441"/>
                      <a:pt x="110914" y="352524"/>
                    </a:cubicBezTo>
                    <a:lnTo>
                      <a:pt x="104927" y="375949"/>
                    </a:lnTo>
                    <a:lnTo>
                      <a:pt x="138311" y="390075"/>
                    </a:lnTo>
                    <a:lnTo>
                      <a:pt x="150948" y="369493"/>
                    </a:lnTo>
                    <a:cubicBezTo>
                      <a:pt x="159832" y="372031"/>
                      <a:pt x="168799" y="373852"/>
                      <a:pt x="177794" y="374956"/>
                    </a:cubicBezTo>
                    <a:lnTo>
                      <a:pt x="181435" y="398849"/>
                    </a:lnTo>
                    <a:lnTo>
                      <a:pt x="217689" y="398821"/>
                    </a:lnTo>
                    <a:lnTo>
                      <a:pt x="221276" y="374956"/>
                    </a:lnTo>
                    <a:cubicBezTo>
                      <a:pt x="229333" y="373935"/>
                      <a:pt x="237306" y="372390"/>
                      <a:pt x="245114" y="370293"/>
                    </a:cubicBezTo>
                    <a:lnTo>
                      <a:pt x="257447" y="391096"/>
                    </a:lnTo>
                    <a:lnTo>
                      <a:pt x="291025" y="377494"/>
                    </a:lnTo>
                    <a:lnTo>
                      <a:pt x="285397" y="353987"/>
                    </a:lnTo>
                    <a:cubicBezTo>
                      <a:pt x="293370" y="349572"/>
                      <a:pt x="301013" y="344523"/>
                      <a:pt x="308242" y="338895"/>
                    </a:cubicBezTo>
                    <a:lnTo>
                      <a:pt x="327693" y="353214"/>
                    </a:lnTo>
                    <a:lnTo>
                      <a:pt x="353297" y="327555"/>
                    </a:lnTo>
                    <a:lnTo>
                      <a:pt x="338978" y="308159"/>
                    </a:lnTo>
                    <a:cubicBezTo>
                      <a:pt x="343916" y="301813"/>
                      <a:pt x="348441" y="295081"/>
                      <a:pt x="352524" y="287963"/>
                    </a:cubicBezTo>
                    <a:lnTo>
                      <a:pt x="375949" y="293950"/>
                    </a:lnTo>
                    <a:lnTo>
                      <a:pt x="390075" y="260565"/>
                    </a:lnTo>
                    <a:lnTo>
                      <a:pt x="369493" y="247929"/>
                    </a:lnTo>
                    <a:cubicBezTo>
                      <a:pt x="372031" y="238989"/>
                      <a:pt x="373824" y="230022"/>
                      <a:pt x="374956" y="221056"/>
                    </a:cubicBezTo>
                    <a:close/>
                    <a:moveTo>
                      <a:pt x="199425" y="333625"/>
                    </a:moveTo>
                    <a:cubicBezTo>
                      <a:pt x="125289" y="333625"/>
                      <a:pt x="65224" y="273533"/>
                      <a:pt x="65224" y="199425"/>
                    </a:cubicBezTo>
                    <a:cubicBezTo>
                      <a:pt x="65224" y="125289"/>
                      <a:pt x="125316" y="65224"/>
                      <a:pt x="199425" y="65224"/>
                    </a:cubicBezTo>
                    <a:cubicBezTo>
                      <a:pt x="273533" y="65224"/>
                      <a:pt x="333625" y="125316"/>
                      <a:pt x="333625" y="199425"/>
                    </a:cubicBezTo>
                    <a:cubicBezTo>
                      <a:pt x="333625" y="273533"/>
                      <a:pt x="273533" y="333625"/>
                      <a:pt x="199425" y="333625"/>
                    </a:cubicBezTo>
                    <a:close/>
                  </a:path>
                </a:pathLst>
              </a:custGeom>
              <a:solidFill>
                <a:schemeClr val="accent1"/>
              </a:solidFill>
              <a:ln w="4992" cap="flat">
                <a:noFill/>
                <a:prstDash val="solid"/>
                <a:miter/>
              </a:ln>
            </p:spPr>
            <p:txBody>
              <a:bodyPr rtlCol="0" anchor="ctr"/>
              <a:lstStyle/>
              <a:p>
                <a:pPr marL="0" marR="0" lvl="0" indent="0" algn="l" defTabSz="914367" rtl="0" eaLnBrk="1" fontAlgn="auto" latinLnBrk="0" hangingPunct="1">
                  <a:spcBef>
                    <a:spcPts val="0"/>
                  </a:spcBef>
                  <a:spcAft>
                    <a:spcPts val="0"/>
                  </a:spcAft>
                  <a:buClrTx/>
                  <a:buSzTx/>
                  <a:buFontTx/>
                  <a:buNone/>
                  <a:tabLst/>
                  <a:defRPr/>
                </a:pPr>
                <a:endParaRPr kumimoji="0" lang="en-US" sz="1600" b="0" i="0" u="none" strike="noStrike" kern="1200" cap="none" normalizeH="0" baseline="0" noProof="0">
                  <a:ln>
                    <a:noFill/>
                  </a:ln>
                  <a:solidFill>
                    <a:srgbClr val="FFFFFF"/>
                  </a:solidFill>
                  <a:effectLst/>
                  <a:uLnTx/>
                  <a:uFillTx/>
                  <a:ea typeface="+mn-ea"/>
                  <a:cs typeface="+mn-cs"/>
                </a:endParaRPr>
              </a:p>
            </p:txBody>
          </p:sp>
          <p:sp>
            <p:nvSpPr>
              <p:cNvPr id="80" name="Freeform 6">
                <a:extLst>
                  <a:ext uri="{FF2B5EF4-FFF2-40B4-BE49-F238E27FC236}">
                    <a16:creationId xmlns:a16="http://schemas.microsoft.com/office/drawing/2014/main" id="{EFFF51AE-1551-4945-8768-3C253F2EA664}"/>
                  </a:ext>
                </a:extLst>
              </p:cNvPr>
              <p:cNvSpPr/>
              <p:nvPr/>
            </p:nvSpPr>
            <p:spPr>
              <a:xfrm>
                <a:off x="4602603" y="4820780"/>
                <a:ext cx="104816" cy="208915"/>
              </a:xfrm>
              <a:custGeom>
                <a:avLst/>
                <a:gdLst>
                  <a:gd name="connsiteX0" fmla="*/ 0 w 104816"/>
                  <a:gd name="connsiteY0" fmla="*/ 208916 h 208915"/>
                  <a:gd name="connsiteX1" fmla="*/ 0 w 104816"/>
                  <a:gd name="connsiteY1" fmla="*/ 192361 h 208915"/>
                  <a:gd name="connsiteX2" fmla="*/ 88262 w 104816"/>
                  <a:gd name="connsiteY2" fmla="*/ 104458 h 208915"/>
                  <a:gd name="connsiteX3" fmla="*/ 0 w 104816"/>
                  <a:gd name="connsiteY3" fmla="*/ 16554 h 208915"/>
                  <a:gd name="connsiteX4" fmla="*/ 0 w 104816"/>
                  <a:gd name="connsiteY4" fmla="*/ 0 h 208915"/>
                  <a:gd name="connsiteX5" fmla="*/ 104817 w 104816"/>
                  <a:gd name="connsiteY5" fmla="*/ 104458 h 208915"/>
                  <a:gd name="connsiteX6" fmla="*/ 0 w 104816"/>
                  <a:gd name="connsiteY6" fmla="*/ 208916 h 208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16" h="208915">
                    <a:moveTo>
                      <a:pt x="0" y="208916"/>
                    </a:moveTo>
                    <a:lnTo>
                      <a:pt x="0" y="192361"/>
                    </a:lnTo>
                    <a:cubicBezTo>
                      <a:pt x="48670" y="192361"/>
                      <a:pt x="88262" y="152934"/>
                      <a:pt x="88262" y="104458"/>
                    </a:cubicBezTo>
                    <a:cubicBezTo>
                      <a:pt x="88262" y="55981"/>
                      <a:pt x="48670" y="16554"/>
                      <a:pt x="0" y="16554"/>
                    </a:cubicBezTo>
                    <a:lnTo>
                      <a:pt x="0" y="0"/>
                    </a:lnTo>
                    <a:cubicBezTo>
                      <a:pt x="57802" y="0"/>
                      <a:pt x="104817" y="46876"/>
                      <a:pt x="104817" y="104458"/>
                    </a:cubicBezTo>
                    <a:cubicBezTo>
                      <a:pt x="104817" y="162039"/>
                      <a:pt x="57775" y="208916"/>
                      <a:pt x="0" y="208916"/>
                    </a:cubicBezTo>
                    <a:close/>
                  </a:path>
                </a:pathLst>
              </a:custGeom>
              <a:solidFill>
                <a:srgbClr val="0078D4"/>
              </a:solidFill>
              <a:ln w="49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spcBef>
                    <a:spcPts val="0"/>
                  </a:spcBef>
                  <a:spcAft>
                    <a:spcPts val="0"/>
                  </a:spcAft>
                  <a:buClrTx/>
                  <a:buSzTx/>
                  <a:buFontTx/>
                  <a:buNone/>
                  <a:tabLst/>
                  <a:defRPr/>
                </a:pPr>
                <a:endParaRPr kumimoji="0" lang="en-US" sz="1600" b="0" i="0" u="none" strike="noStrike" kern="1200" cap="none" normalizeH="0" baseline="0" noProof="0">
                  <a:ln>
                    <a:noFill/>
                  </a:ln>
                  <a:solidFill>
                    <a:srgbClr val="FFFFFF"/>
                  </a:solidFill>
                  <a:effectLst/>
                  <a:uLnTx/>
                  <a:uFillTx/>
                  <a:ea typeface="+mn-ea"/>
                  <a:cs typeface="+mn-cs"/>
                </a:endParaRPr>
              </a:p>
            </p:txBody>
          </p:sp>
          <p:sp>
            <p:nvSpPr>
              <p:cNvPr id="81" name="Freeform 7">
                <a:extLst>
                  <a:ext uri="{FF2B5EF4-FFF2-40B4-BE49-F238E27FC236}">
                    <a16:creationId xmlns:a16="http://schemas.microsoft.com/office/drawing/2014/main" id="{A9290D73-A361-46D4-92E7-2240EB2D27F3}"/>
                  </a:ext>
                </a:extLst>
              </p:cNvPr>
              <p:cNvSpPr/>
              <p:nvPr/>
            </p:nvSpPr>
            <p:spPr>
              <a:xfrm>
                <a:off x="4539993" y="4862617"/>
                <a:ext cx="125205" cy="125205"/>
              </a:xfrm>
              <a:custGeom>
                <a:avLst/>
                <a:gdLst>
                  <a:gd name="connsiteX0" fmla="*/ 62603 w 125205"/>
                  <a:gd name="connsiteY0" fmla="*/ 125206 h 125205"/>
                  <a:gd name="connsiteX1" fmla="*/ 0 w 125205"/>
                  <a:gd name="connsiteY1" fmla="*/ 62603 h 125205"/>
                  <a:gd name="connsiteX2" fmla="*/ 62603 w 125205"/>
                  <a:gd name="connsiteY2" fmla="*/ 0 h 125205"/>
                  <a:gd name="connsiteX3" fmla="*/ 125206 w 125205"/>
                  <a:gd name="connsiteY3" fmla="*/ 62603 h 125205"/>
                  <a:gd name="connsiteX4" fmla="*/ 108652 w 125205"/>
                  <a:gd name="connsiteY4" fmla="*/ 62603 h 125205"/>
                  <a:gd name="connsiteX5" fmla="*/ 62603 w 125205"/>
                  <a:gd name="connsiteY5" fmla="*/ 16554 h 125205"/>
                  <a:gd name="connsiteX6" fmla="*/ 16554 w 125205"/>
                  <a:gd name="connsiteY6" fmla="*/ 62603 h 125205"/>
                  <a:gd name="connsiteX7" fmla="*/ 62603 w 125205"/>
                  <a:gd name="connsiteY7" fmla="*/ 108652 h 125205"/>
                  <a:gd name="connsiteX8" fmla="*/ 62603 w 125205"/>
                  <a:gd name="connsiteY8" fmla="*/ 125206 h 12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205" h="125205">
                    <a:moveTo>
                      <a:pt x="62603" y="125206"/>
                    </a:moveTo>
                    <a:cubicBezTo>
                      <a:pt x="28087" y="125206"/>
                      <a:pt x="0" y="97119"/>
                      <a:pt x="0" y="62603"/>
                    </a:cubicBezTo>
                    <a:cubicBezTo>
                      <a:pt x="0" y="28087"/>
                      <a:pt x="28087" y="0"/>
                      <a:pt x="62603" y="0"/>
                    </a:cubicBezTo>
                    <a:cubicBezTo>
                      <a:pt x="97119" y="0"/>
                      <a:pt x="125206" y="28087"/>
                      <a:pt x="125206" y="62603"/>
                    </a:cubicBezTo>
                    <a:lnTo>
                      <a:pt x="108652" y="62603"/>
                    </a:lnTo>
                    <a:cubicBezTo>
                      <a:pt x="108652" y="37220"/>
                      <a:pt x="87986" y="16554"/>
                      <a:pt x="62603" y="16554"/>
                    </a:cubicBezTo>
                    <a:cubicBezTo>
                      <a:pt x="37220" y="16554"/>
                      <a:pt x="16554" y="37220"/>
                      <a:pt x="16554" y="62603"/>
                    </a:cubicBezTo>
                    <a:cubicBezTo>
                      <a:pt x="16554" y="87986"/>
                      <a:pt x="37220" y="108652"/>
                      <a:pt x="62603" y="108652"/>
                    </a:cubicBezTo>
                    <a:lnTo>
                      <a:pt x="62603" y="125206"/>
                    </a:lnTo>
                    <a:close/>
                  </a:path>
                </a:pathLst>
              </a:custGeom>
              <a:solidFill>
                <a:srgbClr val="0078D4"/>
              </a:solidFill>
              <a:ln w="49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spcBef>
                    <a:spcPts val="0"/>
                  </a:spcBef>
                  <a:spcAft>
                    <a:spcPts val="0"/>
                  </a:spcAft>
                  <a:buClrTx/>
                  <a:buSzTx/>
                  <a:buFontTx/>
                  <a:buNone/>
                  <a:tabLst/>
                  <a:defRPr/>
                </a:pPr>
                <a:endParaRPr kumimoji="0" lang="en-US" sz="1600" b="0" i="0" u="none" strike="noStrike" kern="1200" cap="none" normalizeH="0" baseline="0" noProof="0">
                  <a:ln>
                    <a:noFill/>
                  </a:ln>
                  <a:solidFill>
                    <a:srgbClr val="FFFFFF"/>
                  </a:solidFill>
                  <a:effectLst/>
                  <a:uLnTx/>
                  <a:uFillTx/>
                  <a:ea typeface="+mn-ea"/>
                  <a:cs typeface="+mn-cs"/>
                </a:endParaRPr>
              </a:p>
            </p:txBody>
          </p:sp>
          <p:sp>
            <p:nvSpPr>
              <p:cNvPr id="82" name="Freeform 8">
                <a:extLst>
                  <a:ext uri="{FF2B5EF4-FFF2-40B4-BE49-F238E27FC236}">
                    <a16:creationId xmlns:a16="http://schemas.microsoft.com/office/drawing/2014/main" id="{715465CD-2A88-435D-95D2-6533F1B1F836}"/>
                  </a:ext>
                </a:extLst>
              </p:cNvPr>
              <p:cNvSpPr/>
              <p:nvPr/>
            </p:nvSpPr>
            <p:spPr>
              <a:xfrm>
                <a:off x="4497782" y="4925242"/>
                <a:ext cx="104816" cy="104457"/>
              </a:xfrm>
              <a:custGeom>
                <a:avLst/>
                <a:gdLst>
                  <a:gd name="connsiteX0" fmla="*/ 104817 w 104816"/>
                  <a:gd name="connsiteY0" fmla="*/ 104458 h 104457"/>
                  <a:gd name="connsiteX1" fmla="*/ 0 w 104816"/>
                  <a:gd name="connsiteY1" fmla="*/ 0 h 104457"/>
                  <a:gd name="connsiteX2" fmla="*/ 16554 w 104816"/>
                  <a:gd name="connsiteY2" fmla="*/ 0 h 104457"/>
                  <a:gd name="connsiteX3" fmla="*/ 104817 w 104816"/>
                  <a:gd name="connsiteY3" fmla="*/ 87904 h 104457"/>
                  <a:gd name="connsiteX4" fmla="*/ 104817 w 104816"/>
                  <a:gd name="connsiteY4" fmla="*/ 104458 h 10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16" h="104457">
                    <a:moveTo>
                      <a:pt x="104817" y="104458"/>
                    </a:moveTo>
                    <a:cubicBezTo>
                      <a:pt x="47014" y="104458"/>
                      <a:pt x="0" y="57581"/>
                      <a:pt x="0" y="0"/>
                    </a:cubicBezTo>
                    <a:lnTo>
                      <a:pt x="16554" y="0"/>
                    </a:lnTo>
                    <a:cubicBezTo>
                      <a:pt x="16554" y="48477"/>
                      <a:pt x="56147" y="87904"/>
                      <a:pt x="104817" y="87904"/>
                    </a:cubicBezTo>
                    <a:lnTo>
                      <a:pt x="104817" y="104458"/>
                    </a:lnTo>
                    <a:close/>
                  </a:path>
                </a:pathLst>
              </a:custGeom>
              <a:solidFill>
                <a:srgbClr val="28A8EA"/>
              </a:solidFill>
              <a:ln w="4992" cap="flat">
                <a:noFill/>
                <a:prstDash val="solid"/>
                <a:miter/>
              </a:ln>
            </p:spPr>
            <p:txBody>
              <a:bodyPr rtlCol="0" anchor="ctr"/>
              <a:lstStyle/>
              <a:p>
                <a:pPr marL="0" marR="0" lvl="0" indent="0" algn="l" defTabSz="914367" rtl="0" eaLnBrk="1" fontAlgn="auto" latinLnBrk="0" hangingPunct="1">
                  <a:spcBef>
                    <a:spcPts val="0"/>
                  </a:spcBef>
                  <a:spcAft>
                    <a:spcPts val="0"/>
                  </a:spcAft>
                  <a:buClrTx/>
                  <a:buSzTx/>
                  <a:buFontTx/>
                  <a:buNone/>
                  <a:tabLst/>
                  <a:defRPr/>
                </a:pPr>
                <a:endParaRPr kumimoji="0" lang="en-US" sz="1600" b="0" i="0" u="none" strike="noStrike" kern="1200" cap="none" normalizeH="0" baseline="0" noProof="0">
                  <a:ln>
                    <a:noFill/>
                  </a:ln>
                  <a:solidFill>
                    <a:srgbClr val="FFFFFF"/>
                  </a:solidFill>
                  <a:effectLst/>
                  <a:uLnTx/>
                  <a:uFillTx/>
                  <a:ea typeface="+mn-ea"/>
                  <a:cs typeface="+mn-cs"/>
                </a:endParaRPr>
              </a:p>
            </p:txBody>
          </p:sp>
          <p:sp>
            <p:nvSpPr>
              <p:cNvPr id="83" name="Freeform 9">
                <a:extLst>
                  <a:ext uri="{FF2B5EF4-FFF2-40B4-BE49-F238E27FC236}">
                    <a16:creationId xmlns:a16="http://schemas.microsoft.com/office/drawing/2014/main" id="{8540A7E7-1DA9-4325-AA20-742315F06635}"/>
                  </a:ext>
                </a:extLst>
              </p:cNvPr>
              <p:cNvSpPr/>
              <p:nvPr/>
            </p:nvSpPr>
            <p:spPr>
              <a:xfrm>
                <a:off x="4539962" y="4862646"/>
                <a:ext cx="125205" cy="62602"/>
              </a:xfrm>
              <a:custGeom>
                <a:avLst/>
                <a:gdLst>
                  <a:gd name="connsiteX0" fmla="*/ 125206 w 125205"/>
                  <a:gd name="connsiteY0" fmla="*/ 62603 h 62602"/>
                  <a:gd name="connsiteX1" fmla="*/ 108652 w 125205"/>
                  <a:gd name="connsiteY1" fmla="*/ 62603 h 62602"/>
                  <a:gd name="connsiteX2" fmla="*/ 62603 w 125205"/>
                  <a:gd name="connsiteY2" fmla="*/ 16554 h 62602"/>
                  <a:gd name="connsiteX3" fmla="*/ 16554 w 125205"/>
                  <a:gd name="connsiteY3" fmla="*/ 62603 h 62602"/>
                  <a:gd name="connsiteX4" fmla="*/ 0 w 125205"/>
                  <a:gd name="connsiteY4" fmla="*/ 62603 h 62602"/>
                  <a:gd name="connsiteX5" fmla="*/ 62603 w 125205"/>
                  <a:gd name="connsiteY5" fmla="*/ 0 h 62602"/>
                  <a:gd name="connsiteX6" fmla="*/ 125206 w 125205"/>
                  <a:gd name="connsiteY6" fmla="*/ 62603 h 6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205" h="62602">
                    <a:moveTo>
                      <a:pt x="125206" y="62603"/>
                    </a:moveTo>
                    <a:lnTo>
                      <a:pt x="108652" y="62603"/>
                    </a:lnTo>
                    <a:cubicBezTo>
                      <a:pt x="108652" y="37220"/>
                      <a:pt x="87986" y="16554"/>
                      <a:pt x="62603" y="16554"/>
                    </a:cubicBezTo>
                    <a:cubicBezTo>
                      <a:pt x="37220" y="16554"/>
                      <a:pt x="16554" y="37220"/>
                      <a:pt x="16554" y="62603"/>
                    </a:cubicBezTo>
                    <a:lnTo>
                      <a:pt x="0" y="62603"/>
                    </a:lnTo>
                    <a:cubicBezTo>
                      <a:pt x="0" y="28087"/>
                      <a:pt x="28087" y="0"/>
                      <a:pt x="62603" y="0"/>
                    </a:cubicBezTo>
                    <a:cubicBezTo>
                      <a:pt x="97146" y="0"/>
                      <a:pt x="125206" y="28087"/>
                      <a:pt x="125206" y="62603"/>
                    </a:cubicBezTo>
                    <a:close/>
                  </a:path>
                </a:pathLst>
              </a:custGeom>
              <a:solidFill>
                <a:srgbClr val="50E6FF"/>
              </a:solidFill>
              <a:ln w="4992" cap="flat">
                <a:noFill/>
                <a:prstDash val="solid"/>
                <a:miter/>
              </a:ln>
            </p:spPr>
            <p:txBody>
              <a:bodyPr rtlCol="0" anchor="ctr"/>
              <a:lstStyle/>
              <a:p>
                <a:pPr marL="0" marR="0" lvl="0" indent="0" algn="l" defTabSz="914367" rtl="0" eaLnBrk="1" fontAlgn="auto" latinLnBrk="0" hangingPunct="1">
                  <a:spcBef>
                    <a:spcPts val="0"/>
                  </a:spcBef>
                  <a:spcAft>
                    <a:spcPts val="0"/>
                  </a:spcAft>
                  <a:buClrTx/>
                  <a:buSzTx/>
                  <a:buFontTx/>
                  <a:buNone/>
                  <a:tabLst/>
                  <a:defRPr/>
                </a:pPr>
                <a:endParaRPr kumimoji="0" lang="en-US" sz="1600" b="0" i="0" u="none" strike="noStrike" kern="1200" cap="none" normalizeH="0" baseline="0" noProof="0">
                  <a:ln>
                    <a:noFill/>
                  </a:ln>
                  <a:solidFill>
                    <a:srgbClr val="FFFFFF"/>
                  </a:solidFill>
                  <a:effectLst/>
                  <a:uLnTx/>
                  <a:uFillTx/>
                  <a:ea typeface="+mn-ea"/>
                  <a:cs typeface="+mn-cs"/>
                </a:endParaRPr>
              </a:p>
            </p:txBody>
          </p:sp>
        </p:grpSp>
      </p:grpSp>
    </p:spTree>
    <p:extLst>
      <p:ext uri="{BB962C8B-B14F-4D97-AF65-F5344CB8AC3E}">
        <p14:creationId xmlns:p14="http://schemas.microsoft.com/office/powerpoint/2010/main" val="136808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6529913E-EB52-4D5E-8587-D252354A1EAC}"/>
              </a:ext>
            </a:extLst>
          </p:cNvPr>
          <p:cNvSpPr/>
          <p:nvPr/>
        </p:nvSpPr>
        <p:spPr bwMode="auto">
          <a:xfrm>
            <a:off x="-1" y="9708545"/>
            <a:ext cx="6663193" cy="349855"/>
          </a:xfrm>
          <a:custGeom>
            <a:avLst/>
            <a:gdLst>
              <a:gd name="connsiteX0" fmla="*/ 0 w 6645798"/>
              <a:gd name="connsiteY0" fmla="*/ 0 h 318304"/>
              <a:gd name="connsiteX1" fmla="*/ 6645798 w 6645798"/>
              <a:gd name="connsiteY1" fmla="*/ 0 h 318304"/>
              <a:gd name="connsiteX2" fmla="*/ 6449752 w 6645798"/>
              <a:gd name="connsiteY2" fmla="*/ 318304 h 318304"/>
              <a:gd name="connsiteX3" fmla="*/ 0 w 6645798"/>
              <a:gd name="connsiteY3" fmla="*/ 318304 h 318304"/>
            </a:gdLst>
            <a:ahLst/>
            <a:cxnLst>
              <a:cxn ang="0">
                <a:pos x="connsiteX0" y="connsiteY0"/>
              </a:cxn>
              <a:cxn ang="0">
                <a:pos x="connsiteX1" y="connsiteY1"/>
              </a:cxn>
              <a:cxn ang="0">
                <a:pos x="connsiteX2" y="connsiteY2"/>
              </a:cxn>
              <a:cxn ang="0">
                <a:pos x="connsiteX3" y="connsiteY3"/>
              </a:cxn>
            </a:cxnLst>
            <a:rect l="l" t="t" r="r" b="b"/>
            <a:pathLst>
              <a:path w="6645798" h="318304">
                <a:moveTo>
                  <a:pt x="0" y="0"/>
                </a:moveTo>
                <a:lnTo>
                  <a:pt x="6645798" y="0"/>
                </a:lnTo>
                <a:lnTo>
                  <a:pt x="6449752" y="318304"/>
                </a:lnTo>
                <a:lnTo>
                  <a:pt x="0" y="318304"/>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76" name="Picture 75" descr="A picture containing shape&#10;&#10;Description automatically generated">
            <a:extLst>
              <a:ext uri="{FF2B5EF4-FFF2-40B4-BE49-F238E27FC236}">
                <a16:creationId xmlns:a16="http://schemas.microsoft.com/office/drawing/2014/main" id="{B30160D4-613F-461E-97D9-981FC3EF9857}"/>
              </a:ext>
            </a:extLst>
          </p:cNvPr>
          <p:cNvPicPr>
            <a:picLocks noChangeAspect="1"/>
          </p:cNvPicPr>
          <p:nvPr/>
        </p:nvPicPr>
        <p:blipFill rotWithShape="1">
          <a:blip r:embed="rId3"/>
          <a:srcRect r="1724" b="3933"/>
          <a:stretch/>
        </p:blipFill>
        <p:spPr>
          <a:xfrm>
            <a:off x="6298557" y="8795307"/>
            <a:ext cx="1473843" cy="1263093"/>
          </a:xfrm>
          <a:prstGeom prst="rect">
            <a:avLst/>
          </a:prstGeom>
        </p:spPr>
      </p:pic>
      <p:sp>
        <p:nvSpPr>
          <p:cNvPr id="79" name="TextBox 9">
            <a:extLst>
              <a:ext uri="{FF2B5EF4-FFF2-40B4-BE49-F238E27FC236}">
                <a16:creationId xmlns:a16="http://schemas.microsoft.com/office/drawing/2014/main" id="{738BC428-A873-4944-98D3-296904448DA3}"/>
              </a:ext>
            </a:extLst>
          </p:cNvPr>
          <p:cNvSpPr txBox="1"/>
          <p:nvPr/>
        </p:nvSpPr>
        <p:spPr>
          <a:xfrm>
            <a:off x="2826835" y="9837693"/>
            <a:ext cx="354330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r>
              <a:rPr lang="en-US" sz="800">
                <a:solidFill>
                  <a:schemeClr val="tx1">
                    <a:lumMod val="50000"/>
                    <a:lumOff val="50000"/>
                  </a:schemeClr>
                </a:solidFill>
              </a:rPr>
              <a:t>©2021 Microsoft. All rights reserved.</a:t>
            </a:r>
          </a:p>
        </p:txBody>
      </p:sp>
      <p:sp>
        <p:nvSpPr>
          <p:cNvPr id="83" name="TextBox 82">
            <a:extLst>
              <a:ext uri="{FF2B5EF4-FFF2-40B4-BE49-F238E27FC236}">
                <a16:creationId xmlns:a16="http://schemas.microsoft.com/office/drawing/2014/main" id="{F9CA4B20-4D8E-46DE-9773-0E4EE94BE4C3}"/>
              </a:ext>
            </a:extLst>
          </p:cNvPr>
          <p:cNvSpPr txBox="1"/>
          <p:nvPr/>
        </p:nvSpPr>
        <p:spPr>
          <a:xfrm>
            <a:off x="263609" y="2118161"/>
            <a:ext cx="3581453" cy="2535502"/>
          </a:xfrm>
          <a:prstGeom prst="rect">
            <a:avLst/>
          </a:prstGeom>
          <a:noFill/>
        </p:spPr>
        <p:txBody>
          <a:bodyPr wrap="square" lIns="0" tIns="0" rIns="0" bIns="0">
            <a:spAutoFit/>
          </a:bodyPr>
          <a:lstStyle/>
          <a:p>
            <a:pPr>
              <a:lnSpc>
                <a:spcPts val="2000"/>
              </a:lnSpc>
            </a:pPr>
            <a:r>
              <a:rPr lang="en-US" sz="1400" dirty="0">
                <a:solidFill>
                  <a:srgbClr val="0078D4"/>
                </a:solidFill>
                <a:latin typeface="+mj-lt"/>
                <a:cs typeface="Segoe UI" panose="020B0502040204020203" pitchFamily="34" charset="0"/>
                <a:hlinkClick r:id="rId4">
                  <a:extLst>
                    <a:ext uri="{A12FA001-AC4F-418D-AE19-62706E023703}">
                      <ahyp:hlinkClr xmlns:ahyp="http://schemas.microsoft.com/office/drawing/2018/hyperlinkcolor" val="tx"/>
                    </a:ext>
                  </a:extLst>
                </a:hlinkClick>
              </a:rPr>
              <a:t>Tractor Supply Company</a:t>
            </a:r>
            <a:r>
              <a:rPr lang="en-US" sz="1400" dirty="0">
                <a:solidFill>
                  <a:srgbClr val="0078D4"/>
                </a:solidFill>
                <a:latin typeface="+mj-lt"/>
                <a:cs typeface="Segoe UI" panose="020B0502040204020203" pitchFamily="34" charset="0"/>
              </a:rPr>
              <a:t>: </a:t>
            </a:r>
            <a:r>
              <a:rPr lang="en-US" sz="1200" dirty="0">
                <a:cs typeface="Segoe UI" panose="020B0502040204020203" pitchFamily="34" charset="0"/>
              </a:rPr>
              <a:t>The largest rural lifestyle retailer in the US needed a platform to respond to market changes and evolving customer needs. They wanted to deliver personalized, convenient shopping experiences anytime, anywhere. TSC chose Microsoft Azure to upgrade their e-commerce platform and to access insights that will enable deeper personalization. TSC has been able to </a:t>
            </a:r>
            <a:r>
              <a:rPr lang="en-US" sz="1200" dirty="0">
                <a:cs typeface="Segoe UI Semibold" panose="020B0702040204020203" pitchFamily="34" charset="0"/>
              </a:rPr>
              <a:t>use </a:t>
            </a:r>
            <a:r>
              <a:rPr lang="en-US" sz="1200" dirty="0">
                <a:latin typeface="Segoe UI Semibold" panose="020B0702040204020203" pitchFamily="34" charset="0"/>
                <a:cs typeface="Segoe UI Semibold" panose="020B0702040204020203" pitchFamily="34" charset="0"/>
              </a:rPr>
              <a:t>analytics to enhance the customer experience </a:t>
            </a:r>
            <a:r>
              <a:rPr lang="en-US" sz="1200" dirty="0">
                <a:cs typeface="Segoe UI" panose="020B0502040204020203" pitchFamily="34" charset="0"/>
              </a:rPr>
              <a:t>and support TSC’s </a:t>
            </a:r>
            <a:r>
              <a:rPr lang="en-US" sz="1200" dirty="0" err="1">
                <a:cs typeface="Segoe UI" panose="020B0502040204020203" pitchFamily="34" charset="0"/>
              </a:rPr>
              <a:t>ONETractor</a:t>
            </a:r>
            <a:r>
              <a:rPr lang="en-US" sz="1200" dirty="0">
                <a:cs typeface="Segoe UI" panose="020B0502040204020203" pitchFamily="34" charset="0"/>
              </a:rPr>
              <a:t> strategy. </a:t>
            </a:r>
          </a:p>
        </p:txBody>
      </p:sp>
      <p:sp>
        <p:nvSpPr>
          <p:cNvPr id="84" name="TextBox 83">
            <a:extLst>
              <a:ext uri="{FF2B5EF4-FFF2-40B4-BE49-F238E27FC236}">
                <a16:creationId xmlns:a16="http://schemas.microsoft.com/office/drawing/2014/main" id="{0F377DC3-FDEB-40F8-B9C7-32D0699B22F6}"/>
              </a:ext>
            </a:extLst>
          </p:cNvPr>
          <p:cNvSpPr txBox="1"/>
          <p:nvPr/>
        </p:nvSpPr>
        <p:spPr>
          <a:xfrm>
            <a:off x="4105019" y="2118161"/>
            <a:ext cx="3397590" cy="2535502"/>
          </a:xfrm>
          <a:prstGeom prst="rect">
            <a:avLst/>
          </a:prstGeom>
          <a:noFill/>
        </p:spPr>
        <p:txBody>
          <a:bodyPr wrap="square" lIns="0" tIns="0" rIns="0" bIns="0">
            <a:spAutoFit/>
          </a:bodyPr>
          <a:lstStyle/>
          <a:p>
            <a:pPr marR="0" lvl="0">
              <a:lnSpc>
                <a:spcPts val="2000"/>
              </a:lnSpc>
              <a:spcAft>
                <a:spcPts val="3000"/>
              </a:spcAft>
            </a:pPr>
            <a:r>
              <a:rPr lang="en-US" sz="1400" dirty="0">
                <a:solidFill>
                  <a:srgbClr val="0078D4"/>
                </a:solidFill>
                <a:latin typeface="+mj-lt"/>
                <a:hlinkClick r:id="rId5">
                  <a:extLst>
                    <a:ext uri="{A12FA001-AC4F-418D-AE19-62706E023703}">
                      <ahyp:hlinkClr xmlns:ahyp="http://schemas.microsoft.com/office/drawing/2018/hyperlinkcolor" val="tx"/>
                    </a:ext>
                  </a:extLst>
                </a:hlinkClick>
              </a:rPr>
              <a:t>Starbucks</a:t>
            </a:r>
            <a:r>
              <a:rPr lang="en-US" sz="1400" dirty="0">
                <a:solidFill>
                  <a:srgbClr val="0078D4"/>
                </a:solidFill>
                <a:latin typeface="+mj-lt"/>
              </a:rPr>
              <a:t>: </a:t>
            </a:r>
            <a:r>
              <a:rPr lang="en-US" sz="1200" dirty="0">
                <a:cs typeface="Segoe UI" panose="020B0502040204020203" pitchFamily="34" charset="0"/>
              </a:rPr>
              <a:t>The global coffee chain serves more than 100 million weekly customers and wanted to create an even more personalized experience. Starbucks turned to advanced Microsoft technology to gather data about shopper preferences, weather, time of day, and more to </a:t>
            </a:r>
            <a:br>
              <a:rPr lang="en-US" sz="1200" dirty="0">
                <a:cs typeface="Segoe UI" panose="020B0502040204020203" pitchFamily="34" charset="0"/>
              </a:rPr>
            </a:br>
            <a:r>
              <a:rPr lang="en-US" sz="1200" dirty="0">
                <a:cs typeface="Segoe UI" panose="020B0502040204020203" pitchFamily="34" charset="0"/>
              </a:rPr>
              <a:t>fine-tune personalized recommendations. Today its</a:t>
            </a:r>
            <a:r>
              <a:rPr lang="en-US" sz="1200" dirty="0">
                <a:latin typeface="Segoe UI" panose="020B0502040204020203" pitchFamily="34" charset="0"/>
                <a:cs typeface="Segoe UI" panose="020B0502040204020203" pitchFamily="34" charset="0"/>
              </a:rPr>
              <a:t> </a:t>
            </a:r>
            <a:r>
              <a:rPr lang="en-US" sz="1200" dirty="0">
                <a:latin typeface="+mj-lt"/>
                <a:cs typeface="Segoe UI" panose="020B0502040204020203" pitchFamily="34" charset="0"/>
              </a:rPr>
              <a:t>16 million active Starbucks Rewards members now receive thoughtful recommendations </a:t>
            </a:r>
            <a:r>
              <a:rPr lang="en-US" sz="1200" dirty="0">
                <a:cs typeface="Segoe UI" panose="020B0502040204020203" pitchFamily="34" charset="0"/>
              </a:rPr>
              <a:t>from the app for food and drinks from their local store.</a:t>
            </a:r>
          </a:p>
        </p:txBody>
      </p:sp>
      <p:cxnSp>
        <p:nvCxnSpPr>
          <p:cNvPr id="85" name="Straight Connector 84">
            <a:extLst>
              <a:ext uri="{FF2B5EF4-FFF2-40B4-BE49-F238E27FC236}">
                <a16:creationId xmlns:a16="http://schemas.microsoft.com/office/drawing/2014/main" id="{E2F45B07-6ACE-46B0-AF1A-DA94A3256550}"/>
              </a:ext>
            </a:extLst>
          </p:cNvPr>
          <p:cNvCxnSpPr>
            <a:cxnSpLocks/>
          </p:cNvCxnSpPr>
          <p:nvPr/>
        </p:nvCxnSpPr>
        <p:spPr>
          <a:xfrm>
            <a:off x="3927332" y="699220"/>
            <a:ext cx="0" cy="4206240"/>
          </a:xfrm>
          <a:prstGeom prst="line">
            <a:avLst/>
          </a:prstGeom>
          <a:ln w="3175">
            <a:solidFill>
              <a:schemeClr val="bg1">
                <a:lumMod val="75000"/>
              </a:schemeClr>
            </a:solidFill>
            <a:prstDash val="dash"/>
            <a:tailEnd type="diamond" w="sm" len="sm"/>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69106A8-6B84-47E2-A3D8-E3E11E1A2B71}"/>
              </a:ext>
            </a:extLst>
          </p:cNvPr>
          <p:cNvSpPr/>
          <p:nvPr/>
        </p:nvSpPr>
        <p:spPr>
          <a:xfrm>
            <a:off x="263609" y="8737937"/>
            <a:ext cx="7105195" cy="451406"/>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2" indent="-91440">
              <a:spcBef>
                <a:spcPts val="200"/>
              </a:spcBef>
              <a:spcAft>
                <a:spcPts val="200"/>
              </a:spcAft>
            </a:pPr>
            <a:r>
              <a:rPr lang="en-US" sz="1400" dirty="0">
                <a:solidFill>
                  <a:srgbClr val="0078D4"/>
                </a:solidFill>
                <a:latin typeface="+mj-lt"/>
              </a:rPr>
              <a:t>How to get started</a:t>
            </a:r>
          </a:p>
          <a:p>
            <a:pPr marL="0" lvl="2" indent="-91440">
              <a:spcBef>
                <a:spcPts val="200"/>
              </a:spcBef>
              <a:spcAft>
                <a:spcPts val="200"/>
              </a:spcAft>
            </a:pPr>
            <a:r>
              <a:rPr lang="en-US" sz="1200" dirty="0">
                <a:solidFill>
                  <a:schemeClr val="tx1"/>
                </a:solidFill>
                <a:cs typeface="Segoe UI" panose="020B0502040204020203" pitchFamily="34" charset="0"/>
              </a:rPr>
              <a:t>Contact your Microsoft specialist for a demo and to discuss prerequisites, next steps, and your questions.</a:t>
            </a:r>
          </a:p>
        </p:txBody>
      </p:sp>
      <p:sp>
        <p:nvSpPr>
          <p:cNvPr id="42" name="Rectangle 41">
            <a:extLst>
              <a:ext uri="{FF2B5EF4-FFF2-40B4-BE49-F238E27FC236}">
                <a16:creationId xmlns:a16="http://schemas.microsoft.com/office/drawing/2014/main" id="{DA7D348F-59C8-46A9-8732-81C172751567}"/>
              </a:ext>
            </a:extLst>
          </p:cNvPr>
          <p:cNvSpPr/>
          <p:nvPr/>
        </p:nvSpPr>
        <p:spPr>
          <a:xfrm>
            <a:off x="263609" y="5085409"/>
            <a:ext cx="6428811" cy="451406"/>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spAutoFit/>
          </a:bodyPr>
          <a:lstStyle/>
          <a:p>
            <a:pPr marL="0" marR="0" lvl="2" indent="-91440">
              <a:spcBef>
                <a:spcPts val="200"/>
              </a:spcBef>
              <a:spcAft>
                <a:spcPts val="200"/>
              </a:spcAft>
            </a:pPr>
            <a:r>
              <a:rPr lang="en-US" sz="1400" dirty="0">
                <a:solidFill>
                  <a:srgbClr val="0078D4"/>
                </a:solidFill>
                <a:latin typeface="+mj-lt"/>
              </a:rPr>
              <a:t>Give your customers a personalized shopping experience within weeks</a:t>
            </a:r>
            <a:endParaRPr lang="en-US" sz="1200" dirty="0">
              <a:solidFill>
                <a:srgbClr val="0078D4"/>
              </a:solidFill>
              <a:latin typeface="+mj-lt"/>
            </a:endParaRPr>
          </a:p>
          <a:p>
            <a:pPr marL="0" lvl="2" indent="-91440">
              <a:spcBef>
                <a:spcPts val="200"/>
              </a:spcBef>
              <a:spcAft>
                <a:spcPts val="200"/>
              </a:spcAft>
            </a:pPr>
            <a:r>
              <a:rPr lang="en-US" sz="1200" dirty="0">
                <a:solidFill>
                  <a:schemeClr val="tx1"/>
                </a:solidFill>
                <a:cs typeface="Segoe UI" panose="020B0502040204020203" pitchFamily="34" charset="0"/>
              </a:rPr>
              <a:t>Gain the valuable insights of this Solution Accelerator quickly with this easy-to-follow roadmap:</a:t>
            </a:r>
          </a:p>
        </p:txBody>
      </p:sp>
      <p:sp>
        <p:nvSpPr>
          <p:cNvPr id="88" name="Rectangle 87">
            <a:extLst>
              <a:ext uri="{FF2B5EF4-FFF2-40B4-BE49-F238E27FC236}">
                <a16:creationId xmlns:a16="http://schemas.microsoft.com/office/drawing/2014/main" id="{9A58CBE1-6359-4BEC-BE1C-765B45F53991}"/>
              </a:ext>
            </a:extLst>
          </p:cNvPr>
          <p:cNvSpPr/>
          <p:nvPr/>
        </p:nvSpPr>
        <p:spPr>
          <a:xfrm>
            <a:off x="0" y="368777"/>
            <a:ext cx="7772400" cy="437322"/>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400">
                <a:solidFill>
                  <a:schemeClr val="bg1"/>
                </a:solidFill>
                <a:latin typeface="+mj-lt"/>
              </a:rPr>
              <a:t>Customer Success Stories</a:t>
            </a:r>
          </a:p>
        </p:txBody>
      </p:sp>
      <p:pic>
        <p:nvPicPr>
          <p:cNvPr id="77" name="Picture 76">
            <a:extLst>
              <a:ext uri="{FF2B5EF4-FFF2-40B4-BE49-F238E27FC236}">
                <a16:creationId xmlns:a16="http://schemas.microsoft.com/office/drawing/2014/main" id="{DBC2C8EB-CB7C-4B55-9ABB-44645B32AF2C}"/>
              </a:ext>
            </a:extLst>
          </p:cNvPr>
          <p:cNvPicPr>
            <a:picLocks noChangeAspect="1"/>
          </p:cNvPicPr>
          <p:nvPr/>
        </p:nvPicPr>
        <p:blipFill>
          <a:blip r:embed="rId6"/>
          <a:stretch>
            <a:fillRect/>
          </a:stretch>
        </p:blipFill>
        <p:spPr>
          <a:xfrm>
            <a:off x="263611" y="9801528"/>
            <a:ext cx="1281987" cy="182880"/>
          </a:xfrm>
          <a:prstGeom prst="rect">
            <a:avLst/>
          </a:prstGeom>
        </p:spPr>
      </p:pic>
      <p:pic>
        <p:nvPicPr>
          <p:cNvPr id="87" name="Graphic 130">
            <a:extLst>
              <a:ext uri="{FF2B5EF4-FFF2-40B4-BE49-F238E27FC236}">
                <a16:creationId xmlns:a16="http://schemas.microsoft.com/office/drawing/2014/main" id="{47299154-E50F-472B-9F73-A6D8803520C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330406" y="924389"/>
            <a:ext cx="908603" cy="911584"/>
          </a:xfrm>
          <a:prstGeom prst="rect">
            <a:avLst/>
          </a:prstGeom>
        </p:spPr>
      </p:pic>
      <p:pic>
        <p:nvPicPr>
          <p:cNvPr id="111" name="Graphic 131">
            <a:extLst>
              <a:ext uri="{FF2B5EF4-FFF2-40B4-BE49-F238E27FC236}">
                <a16:creationId xmlns:a16="http://schemas.microsoft.com/office/drawing/2014/main" id="{30B796BA-05C7-44E3-84ED-1E120815ADEC}"/>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040208" y="1099511"/>
            <a:ext cx="2059499" cy="561341"/>
          </a:xfrm>
          <a:prstGeom prst="rect">
            <a:avLst/>
          </a:prstGeom>
        </p:spPr>
      </p:pic>
      <p:grpSp>
        <p:nvGrpSpPr>
          <p:cNvPr id="2" name="Group 1">
            <a:extLst>
              <a:ext uri="{FF2B5EF4-FFF2-40B4-BE49-F238E27FC236}">
                <a16:creationId xmlns:a16="http://schemas.microsoft.com/office/drawing/2014/main" id="{E11B9242-98AF-4AE0-BCB7-2ED6E7F4E180}"/>
              </a:ext>
            </a:extLst>
          </p:cNvPr>
          <p:cNvGrpSpPr/>
          <p:nvPr/>
        </p:nvGrpSpPr>
        <p:grpSpPr>
          <a:xfrm>
            <a:off x="263609" y="5840334"/>
            <a:ext cx="7409435" cy="1663086"/>
            <a:chOff x="263610" y="5696263"/>
            <a:chExt cx="7409435" cy="1663086"/>
          </a:xfrm>
        </p:grpSpPr>
        <p:sp>
          <p:nvSpPr>
            <p:cNvPr id="168" name="Rectangle 167">
              <a:extLst>
                <a:ext uri="{FF2B5EF4-FFF2-40B4-BE49-F238E27FC236}">
                  <a16:creationId xmlns:a16="http://schemas.microsoft.com/office/drawing/2014/main" id="{D85A374E-A001-426F-A6A6-F0796FC347FF}"/>
                </a:ext>
              </a:extLst>
            </p:cNvPr>
            <p:cNvSpPr>
              <a:spLocks/>
            </p:cNvSpPr>
            <p:nvPr/>
          </p:nvSpPr>
          <p:spPr>
            <a:xfrm>
              <a:off x="2691971" y="6239011"/>
              <a:ext cx="2390194" cy="1120338"/>
            </a:xfrm>
            <a:prstGeom prst="rect">
              <a:avLst/>
            </a:prstGeom>
            <a:solidFill>
              <a:srgbClr val="F2F2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noAutofit/>
            </a:bodyPr>
            <a:lstStyle/>
            <a:p>
              <a:pPr>
                <a:spcBef>
                  <a:spcPts val="200"/>
                </a:spcBef>
                <a:spcAft>
                  <a:spcPts val="400"/>
                </a:spcAft>
              </a:pPr>
              <a:r>
                <a:rPr lang="en-US" sz="1200" dirty="0">
                  <a:solidFill>
                    <a:schemeClr val="tx1"/>
                  </a:solidFill>
                </a:rPr>
                <a:t>Solution code walk-through </a:t>
              </a:r>
              <a:br>
                <a:rPr lang="en-US" sz="1200" dirty="0">
                  <a:solidFill>
                    <a:schemeClr val="tx1"/>
                  </a:solidFill>
                </a:rPr>
              </a:br>
              <a:r>
                <a:rPr lang="en-US" sz="1200" dirty="0">
                  <a:solidFill>
                    <a:schemeClr val="tx1"/>
                  </a:solidFill>
                </a:rPr>
                <a:t>and prototype creation for customer testing</a:t>
              </a:r>
            </a:p>
          </p:txBody>
        </p:sp>
        <p:sp>
          <p:nvSpPr>
            <p:cNvPr id="166" name="Rectangle 165">
              <a:extLst>
                <a:ext uri="{FF2B5EF4-FFF2-40B4-BE49-F238E27FC236}">
                  <a16:creationId xmlns:a16="http://schemas.microsoft.com/office/drawing/2014/main" id="{11A06E6F-9D07-45C1-A6A4-E56CE99E425E}"/>
                </a:ext>
              </a:extLst>
            </p:cNvPr>
            <p:cNvSpPr>
              <a:spLocks/>
            </p:cNvSpPr>
            <p:nvPr/>
          </p:nvSpPr>
          <p:spPr>
            <a:xfrm>
              <a:off x="263610" y="6243781"/>
              <a:ext cx="2398121" cy="1115568"/>
            </a:xfrm>
            <a:prstGeom prst="rect">
              <a:avLst/>
            </a:prstGeom>
            <a:solidFill>
              <a:srgbClr val="F2F2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noAutofit/>
            </a:bodyPr>
            <a:lstStyle/>
            <a:p>
              <a:pPr>
                <a:spcBef>
                  <a:spcPts val="200"/>
                </a:spcBef>
                <a:spcAft>
                  <a:spcPts val="400"/>
                </a:spcAft>
              </a:pPr>
              <a:r>
                <a:rPr lang="en-US" sz="1200" dirty="0">
                  <a:solidFill>
                    <a:schemeClr val="tx1"/>
                  </a:solidFill>
                </a:rPr>
                <a:t>Learn more about the </a:t>
              </a:r>
              <a:br>
                <a:rPr lang="en-US" sz="1200" dirty="0">
                  <a:solidFill>
                    <a:schemeClr val="tx1"/>
                  </a:solidFill>
                </a:rPr>
              </a:br>
              <a:r>
                <a:rPr lang="en-US" sz="1200" dirty="0">
                  <a:solidFill>
                    <a:schemeClr val="tx1"/>
                  </a:solidFill>
                </a:rPr>
                <a:t>Demand Forecasting Solution Accelerator and see a demo</a:t>
              </a:r>
            </a:p>
          </p:txBody>
        </p:sp>
        <p:grpSp>
          <p:nvGrpSpPr>
            <p:cNvPr id="112" name="Group 111">
              <a:extLst>
                <a:ext uri="{FF2B5EF4-FFF2-40B4-BE49-F238E27FC236}">
                  <a16:creationId xmlns:a16="http://schemas.microsoft.com/office/drawing/2014/main" id="{24943D34-0361-4B2B-A969-141AE1502C31}"/>
                </a:ext>
              </a:extLst>
            </p:cNvPr>
            <p:cNvGrpSpPr/>
            <p:nvPr/>
          </p:nvGrpSpPr>
          <p:grpSpPr>
            <a:xfrm>
              <a:off x="266700" y="5696263"/>
              <a:ext cx="2557797" cy="548640"/>
              <a:chOff x="266700" y="5696263"/>
              <a:chExt cx="2557797" cy="548640"/>
            </a:xfrm>
          </p:grpSpPr>
          <p:sp>
            <p:nvSpPr>
              <p:cNvPr id="113" name="Arrow: Pentagon 112">
                <a:extLst>
                  <a:ext uri="{FF2B5EF4-FFF2-40B4-BE49-F238E27FC236}">
                    <a16:creationId xmlns:a16="http://schemas.microsoft.com/office/drawing/2014/main" id="{A8816A3E-8B62-4814-9339-89FF4525823A}"/>
                  </a:ext>
                </a:extLst>
              </p:cNvPr>
              <p:cNvSpPr>
                <a:spLocks/>
              </p:cNvSpPr>
              <p:nvPr/>
            </p:nvSpPr>
            <p:spPr>
              <a:xfrm>
                <a:off x="266700" y="5696263"/>
                <a:ext cx="2557797" cy="548640"/>
              </a:xfrm>
              <a:prstGeom prst="homePlate">
                <a:avLst>
                  <a:gd name="adj" fmla="val 29774"/>
                </a:avLst>
              </a:prstGeom>
              <a:solidFill>
                <a:srgbClr val="0078D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0" bIns="45720" rtlCol="0" anchor="ctr"/>
              <a:lstStyle/>
              <a:p>
                <a:r>
                  <a:rPr lang="en-US" sz="1400">
                    <a:solidFill>
                      <a:schemeClr val="bg1"/>
                    </a:solidFill>
                    <a:latin typeface="+mj-lt"/>
                  </a:rPr>
                  <a:t>Kick-off</a:t>
                </a:r>
              </a:p>
            </p:txBody>
          </p:sp>
          <p:grpSp>
            <p:nvGrpSpPr>
              <p:cNvPr id="114" name="Group 113">
                <a:extLst>
                  <a:ext uri="{FF2B5EF4-FFF2-40B4-BE49-F238E27FC236}">
                    <a16:creationId xmlns:a16="http://schemas.microsoft.com/office/drawing/2014/main" id="{DA02B687-A6F8-4116-A970-452C8E063503}"/>
                  </a:ext>
                </a:extLst>
              </p:cNvPr>
              <p:cNvGrpSpPr/>
              <p:nvPr/>
            </p:nvGrpSpPr>
            <p:grpSpPr>
              <a:xfrm>
                <a:off x="2264569" y="5794082"/>
                <a:ext cx="438055" cy="353002"/>
                <a:chOff x="2264569" y="5794082"/>
                <a:chExt cx="438055" cy="353002"/>
              </a:xfrm>
            </p:grpSpPr>
            <p:sp>
              <p:nvSpPr>
                <p:cNvPr id="115" name="Hexagon 114">
                  <a:extLst>
                    <a:ext uri="{FF2B5EF4-FFF2-40B4-BE49-F238E27FC236}">
                      <a16:creationId xmlns:a16="http://schemas.microsoft.com/office/drawing/2014/main" id="{8EB82EE5-DC24-49C4-A27E-B0D089C51CD5}"/>
                    </a:ext>
                  </a:extLst>
                </p:cNvPr>
                <p:cNvSpPr/>
                <p:nvPr/>
              </p:nvSpPr>
              <p:spPr>
                <a:xfrm>
                  <a:off x="2264569" y="5794082"/>
                  <a:ext cx="438055" cy="353002"/>
                </a:xfrm>
                <a:prstGeom prst="hexagon">
                  <a:avLst>
                    <a:gd name="adj" fmla="val 27698"/>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grpSp>
              <p:nvGrpSpPr>
                <p:cNvPr id="116" name="occupant experience" descr="occupant experience, accelerate">
                  <a:extLst>
                    <a:ext uri="{FF2B5EF4-FFF2-40B4-BE49-F238E27FC236}">
                      <a16:creationId xmlns:a16="http://schemas.microsoft.com/office/drawing/2014/main" id="{072D474D-2A62-4D1D-8C15-9121233F3731}"/>
                    </a:ext>
                  </a:extLst>
                </p:cNvPr>
                <p:cNvGrpSpPr/>
                <p:nvPr/>
              </p:nvGrpSpPr>
              <p:grpSpPr>
                <a:xfrm>
                  <a:off x="2377413" y="5864400"/>
                  <a:ext cx="212366" cy="212366"/>
                  <a:chOff x="2573395" y="3063240"/>
                  <a:chExt cx="377930" cy="376480"/>
                </a:xfrm>
              </p:grpSpPr>
              <p:sp>
                <p:nvSpPr>
                  <p:cNvPr id="117" name="Oval 229">
                    <a:extLst>
                      <a:ext uri="{FF2B5EF4-FFF2-40B4-BE49-F238E27FC236}">
                        <a16:creationId xmlns:a16="http://schemas.microsoft.com/office/drawing/2014/main" id="{88E8F990-0E8D-4016-BB6B-DC65C8230E54}"/>
                      </a:ext>
                    </a:extLst>
                  </p:cNvPr>
                  <p:cNvSpPr>
                    <a:spLocks noChangeArrowheads="1"/>
                  </p:cNvSpPr>
                  <p:nvPr/>
                </p:nvSpPr>
                <p:spPr bwMode="auto">
                  <a:xfrm>
                    <a:off x="2812316" y="3063240"/>
                    <a:ext cx="79641" cy="7964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18" name="Oval 230">
                    <a:extLst>
                      <a:ext uri="{FF2B5EF4-FFF2-40B4-BE49-F238E27FC236}">
                        <a16:creationId xmlns:a16="http://schemas.microsoft.com/office/drawing/2014/main" id="{81F24822-3F85-4B04-9AB9-F4F4BECFB468}"/>
                      </a:ext>
                    </a:extLst>
                  </p:cNvPr>
                  <p:cNvSpPr>
                    <a:spLocks noChangeArrowheads="1"/>
                  </p:cNvSpPr>
                  <p:nvPr/>
                </p:nvSpPr>
                <p:spPr bwMode="auto">
                  <a:xfrm>
                    <a:off x="2781908" y="3196456"/>
                    <a:ext cx="59369" cy="5936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19" name="Oval 231">
                    <a:extLst>
                      <a:ext uri="{FF2B5EF4-FFF2-40B4-BE49-F238E27FC236}">
                        <a16:creationId xmlns:a16="http://schemas.microsoft.com/office/drawing/2014/main" id="{4BD005DD-4853-471F-A3CA-3F53207F229F}"/>
                      </a:ext>
                    </a:extLst>
                  </p:cNvPr>
                  <p:cNvSpPr>
                    <a:spLocks noChangeArrowheads="1"/>
                  </p:cNvSpPr>
                  <p:nvPr/>
                </p:nvSpPr>
                <p:spPr bwMode="auto">
                  <a:xfrm>
                    <a:off x="2692131" y="3326776"/>
                    <a:ext cx="30409" cy="28960"/>
                  </a:xfrm>
                  <a:prstGeom prst="ellipse">
                    <a:avLst/>
                  </a:prstGeom>
                  <a:solidFill>
                    <a:srgbClr val="8FC5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20" name="Oval 232">
                    <a:extLst>
                      <a:ext uri="{FF2B5EF4-FFF2-40B4-BE49-F238E27FC236}">
                        <a16:creationId xmlns:a16="http://schemas.microsoft.com/office/drawing/2014/main" id="{2EA83E52-CB13-459B-92C9-5DF02A4FA35A}"/>
                      </a:ext>
                    </a:extLst>
                  </p:cNvPr>
                  <p:cNvSpPr>
                    <a:spLocks noChangeArrowheads="1"/>
                  </p:cNvSpPr>
                  <p:nvPr/>
                </p:nvSpPr>
                <p:spPr bwMode="auto">
                  <a:xfrm>
                    <a:off x="2738468" y="3283336"/>
                    <a:ext cx="40544" cy="39096"/>
                  </a:xfrm>
                  <a:prstGeom prst="ellipse">
                    <a:avLst/>
                  </a:prstGeom>
                  <a:solidFill>
                    <a:srgbClr val="479F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21" name="Oval 233">
                    <a:extLst>
                      <a:ext uri="{FF2B5EF4-FFF2-40B4-BE49-F238E27FC236}">
                        <a16:creationId xmlns:a16="http://schemas.microsoft.com/office/drawing/2014/main" id="{43B958E3-D515-4C4B-93F8-BCA3A1DC7C39}"/>
                      </a:ext>
                    </a:extLst>
                  </p:cNvPr>
                  <p:cNvSpPr>
                    <a:spLocks noChangeArrowheads="1"/>
                  </p:cNvSpPr>
                  <p:nvPr/>
                </p:nvSpPr>
                <p:spPr bwMode="auto">
                  <a:xfrm>
                    <a:off x="2650139" y="3357184"/>
                    <a:ext cx="20272" cy="18824"/>
                  </a:xfrm>
                  <a:prstGeom prst="ellipse">
                    <a:avLst/>
                  </a:prstGeom>
                  <a:solidFill>
                    <a:srgbClr val="BDD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22" name="Oval 234">
                    <a:extLst>
                      <a:ext uri="{FF2B5EF4-FFF2-40B4-BE49-F238E27FC236}">
                        <a16:creationId xmlns:a16="http://schemas.microsoft.com/office/drawing/2014/main" id="{BFFC99E8-E20A-4DCA-B5D2-472EB2A35798}"/>
                      </a:ext>
                    </a:extLst>
                  </p:cNvPr>
                  <p:cNvSpPr>
                    <a:spLocks noChangeArrowheads="1"/>
                  </p:cNvSpPr>
                  <p:nvPr/>
                </p:nvSpPr>
                <p:spPr bwMode="auto">
                  <a:xfrm>
                    <a:off x="2605251" y="3367320"/>
                    <a:ext cx="20272" cy="20272"/>
                  </a:xfrm>
                  <a:prstGeom prst="ellipse">
                    <a:avLst/>
                  </a:prstGeom>
                  <a:solidFill>
                    <a:srgbClr val="D4E8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23" name="Freeform 235">
                    <a:extLst>
                      <a:ext uri="{FF2B5EF4-FFF2-40B4-BE49-F238E27FC236}">
                        <a16:creationId xmlns:a16="http://schemas.microsoft.com/office/drawing/2014/main" id="{F8701C9D-FFE7-4908-A5DD-4FA21B4003D2}"/>
                      </a:ext>
                    </a:extLst>
                  </p:cNvPr>
                  <p:cNvSpPr>
                    <a:spLocks/>
                  </p:cNvSpPr>
                  <p:nvPr/>
                </p:nvSpPr>
                <p:spPr bwMode="auto">
                  <a:xfrm>
                    <a:off x="2573395" y="3063240"/>
                    <a:ext cx="377930" cy="376480"/>
                  </a:xfrm>
                  <a:custGeom>
                    <a:avLst/>
                    <a:gdLst>
                      <a:gd name="T0" fmla="*/ 505 w 565"/>
                      <a:gd name="T1" fmla="*/ 0 h 564"/>
                      <a:gd name="T2" fmla="*/ 0 w 565"/>
                      <a:gd name="T3" fmla="*/ 505 h 564"/>
                      <a:gd name="T4" fmla="*/ 0 w 565"/>
                      <a:gd name="T5" fmla="*/ 564 h 564"/>
                      <a:gd name="T6" fmla="*/ 565 w 565"/>
                      <a:gd name="T7" fmla="*/ 564 h 564"/>
                      <a:gd name="T8" fmla="*/ 565 w 565"/>
                      <a:gd name="T9" fmla="*/ 0 h 564"/>
                      <a:gd name="T10" fmla="*/ 505 w 565"/>
                      <a:gd name="T11" fmla="*/ 0 h 564"/>
                    </a:gdLst>
                    <a:ahLst/>
                    <a:cxnLst>
                      <a:cxn ang="0">
                        <a:pos x="T0" y="T1"/>
                      </a:cxn>
                      <a:cxn ang="0">
                        <a:pos x="T2" y="T3"/>
                      </a:cxn>
                      <a:cxn ang="0">
                        <a:pos x="T4" y="T5"/>
                      </a:cxn>
                      <a:cxn ang="0">
                        <a:pos x="T6" y="T7"/>
                      </a:cxn>
                      <a:cxn ang="0">
                        <a:pos x="T8" y="T9"/>
                      </a:cxn>
                      <a:cxn ang="0">
                        <a:pos x="T10" y="T11"/>
                      </a:cxn>
                    </a:cxnLst>
                    <a:rect l="0" t="0" r="r" b="b"/>
                    <a:pathLst>
                      <a:path w="565" h="564">
                        <a:moveTo>
                          <a:pt x="505" y="0"/>
                        </a:moveTo>
                        <a:cubicBezTo>
                          <a:pt x="505" y="279"/>
                          <a:pt x="279" y="505"/>
                          <a:pt x="0" y="505"/>
                        </a:cubicBezTo>
                        <a:cubicBezTo>
                          <a:pt x="0" y="564"/>
                          <a:pt x="0" y="564"/>
                          <a:pt x="0" y="564"/>
                        </a:cubicBezTo>
                        <a:cubicBezTo>
                          <a:pt x="565" y="564"/>
                          <a:pt x="565" y="564"/>
                          <a:pt x="565" y="564"/>
                        </a:cubicBezTo>
                        <a:cubicBezTo>
                          <a:pt x="565" y="0"/>
                          <a:pt x="565" y="0"/>
                          <a:pt x="565" y="0"/>
                        </a:cubicBezTo>
                        <a:lnTo>
                          <a:pt x="50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grpSp>
          </p:grpSp>
        </p:grpSp>
        <p:grpSp>
          <p:nvGrpSpPr>
            <p:cNvPr id="124" name="Group 123">
              <a:extLst>
                <a:ext uri="{FF2B5EF4-FFF2-40B4-BE49-F238E27FC236}">
                  <a16:creationId xmlns:a16="http://schemas.microsoft.com/office/drawing/2014/main" id="{3621B9B9-862B-42DF-94A8-8218F34B79D9}"/>
                </a:ext>
              </a:extLst>
            </p:cNvPr>
            <p:cNvGrpSpPr/>
            <p:nvPr/>
          </p:nvGrpSpPr>
          <p:grpSpPr>
            <a:xfrm>
              <a:off x="2690974" y="5696263"/>
              <a:ext cx="2557797" cy="548640"/>
              <a:chOff x="2690974" y="5696263"/>
              <a:chExt cx="2557797" cy="548640"/>
            </a:xfrm>
          </p:grpSpPr>
          <p:sp>
            <p:nvSpPr>
              <p:cNvPr id="125" name="Arrow: Chevron 124">
                <a:extLst>
                  <a:ext uri="{FF2B5EF4-FFF2-40B4-BE49-F238E27FC236}">
                    <a16:creationId xmlns:a16="http://schemas.microsoft.com/office/drawing/2014/main" id="{E4D3926F-CF87-4B37-A8D5-C8101094244E}"/>
                  </a:ext>
                </a:extLst>
              </p:cNvPr>
              <p:cNvSpPr>
                <a:spLocks/>
              </p:cNvSpPr>
              <p:nvPr/>
            </p:nvSpPr>
            <p:spPr>
              <a:xfrm>
                <a:off x="2690974" y="5696263"/>
                <a:ext cx="2557797" cy="548640"/>
              </a:xfrm>
              <a:prstGeom prst="chevron">
                <a:avLst>
                  <a:gd name="adj" fmla="val 30000"/>
                </a:avLst>
              </a:prstGeom>
              <a:solidFill>
                <a:srgbClr val="0078D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0" bIns="45720" rtlCol="0" anchor="ctr"/>
              <a:lstStyle/>
              <a:p>
                <a:r>
                  <a:rPr lang="en-US" sz="1400">
                    <a:solidFill>
                      <a:schemeClr val="bg1"/>
                    </a:solidFill>
                    <a:latin typeface="+mj-lt"/>
                  </a:rPr>
                  <a:t>Proof of value</a:t>
                </a:r>
              </a:p>
            </p:txBody>
          </p:sp>
          <p:grpSp>
            <p:nvGrpSpPr>
              <p:cNvPr id="126" name="Group 125">
                <a:extLst>
                  <a:ext uri="{FF2B5EF4-FFF2-40B4-BE49-F238E27FC236}">
                    <a16:creationId xmlns:a16="http://schemas.microsoft.com/office/drawing/2014/main" id="{C2A714F1-BA0E-4157-95FE-14F52C0C8F49}"/>
                  </a:ext>
                </a:extLst>
              </p:cNvPr>
              <p:cNvGrpSpPr/>
              <p:nvPr/>
            </p:nvGrpSpPr>
            <p:grpSpPr>
              <a:xfrm>
                <a:off x="4687729" y="5794082"/>
                <a:ext cx="438055" cy="353002"/>
                <a:chOff x="4687729" y="5794082"/>
                <a:chExt cx="438055" cy="353002"/>
              </a:xfrm>
            </p:grpSpPr>
            <p:sp>
              <p:nvSpPr>
                <p:cNvPr id="127" name="Hexagon 126">
                  <a:extLst>
                    <a:ext uri="{FF2B5EF4-FFF2-40B4-BE49-F238E27FC236}">
                      <a16:creationId xmlns:a16="http://schemas.microsoft.com/office/drawing/2014/main" id="{00D68CC1-4BBF-4CD2-8393-3F6A2B124F96}"/>
                    </a:ext>
                  </a:extLst>
                </p:cNvPr>
                <p:cNvSpPr/>
                <p:nvPr/>
              </p:nvSpPr>
              <p:spPr>
                <a:xfrm>
                  <a:off x="4687729" y="5794082"/>
                  <a:ext cx="438055" cy="353002"/>
                </a:xfrm>
                <a:prstGeom prst="hexagon">
                  <a:avLst>
                    <a:gd name="adj" fmla="val 27698"/>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grpSp>
              <p:nvGrpSpPr>
                <p:cNvPr id="128" name="scale up" descr="scale up, scale down">
                  <a:extLst>
                    <a:ext uri="{FF2B5EF4-FFF2-40B4-BE49-F238E27FC236}">
                      <a16:creationId xmlns:a16="http://schemas.microsoft.com/office/drawing/2014/main" id="{8E7C65C4-83A1-4BA5-8EF4-B4C576584237}"/>
                    </a:ext>
                  </a:extLst>
                </p:cNvPr>
                <p:cNvGrpSpPr/>
                <p:nvPr/>
              </p:nvGrpSpPr>
              <p:grpSpPr>
                <a:xfrm>
                  <a:off x="4797977" y="5861804"/>
                  <a:ext cx="217559" cy="217559"/>
                  <a:chOff x="9135752" y="3049946"/>
                  <a:chExt cx="404488" cy="403068"/>
                </a:xfrm>
              </p:grpSpPr>
              <p:sp>
                <p:nvSpPr>
                  <p:cNvPr id="129" name="Rectangle 997">
                    <a:extLst>
                      <a:ext uri="{FF2B5EF4-FFF2-40B4-BE49-F238E27FC236}">
                        <a16:creationId xmlns:a16="http://schemas.microsoft.com/office/drawing/2014/main" id="{C549E1A9-0A25-4143-B089-204C3D4E1801}"/>
                      </a:ext>
                    </a:extLst>
                  </p:cNvPr>
                  <p:cNvSpPr>
                    <a:spLocks noChangeArrowheads="1"/>
                  </p:cNvSpPr>
                  <p:nvPr/>
                </p:nvSpPr>
                <p:spPr bwMode="auto">
                  <a:xfrm>
                    <a:off x="9135752" y="3326700"/>
                    <a:ext cx="404488" cy="1987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30" name="Rectangle 998">
                    <a:extLst>
                      <a:ext uri="{FF2B5EF4-FFF2-40B4-BE49-F238E27FC236}">
                        <a16:creationId xmlns:a16="http://schemas.microsoft.com/office/drawing/2014/main" id="{5D5D6B53-3EAF-4E34-B988-0C90DEEE17E9}"/>
                      </a:ext>
                    </a:extLst>
                  </p:cNvPr>
                  <p:cNvSpPr>
                    <a:spLocks noChangeArrowheads="1"/>
                  </p:cNvSpPr>
                  <p:nvPr/>
                </p:nvSpPr>
                <p:spPr bwMode="auto">
                  <a:xfrm>
                    <a:off x="9348640" y="3305412"/>
                    <a:ext cx="85155" cy="62447"/>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31" name="Rectangle 999">
                    <a:extLst>
                      <a:ext uri="{FF2B5EF4-FFF2-40B4-BE49-F238E27FC236}">
                        <a16:creationId xmlns:a16="http://schemas.microsoft.com/office/drawing/2014/main" id="{789D7CAD-749B-4E4A-AA2B-57D332A7A27A}"/>
                      </a:ext>
                    </a:extLst>
                  </p:cNvPr>
                  <p:cNvSpPr>
                    <a:spLocks noChangeArrowheads="1"/>
                  </p:cNvSpPr>
                  <p:nvPr/>
                </p:nvSpPr>
                <p:spPr bwMode="auto">
                  <a:xfrm>
                    <a:off x="9455084" y="3400501"/>
                    <a:ext cx="85155" cy="1987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32" name="Rectangle 1000">
                    <a:extLst>
                      <a:ext uri="{FF2B5EF4-FFF2-40B4-BE49-F238E27FC236}">
                        <a16:creationId xmlns:a16="http://schemas.microsoft.com/office/drawing/2014/main" id="{F80C59D7-39C1-45F2-A8C3-20B7AAE8B97E}"/>
                      </a:ext>
                    </a:extLst>
                  </p:cNvPr>
                  <p:cNvSpPr>
                    <a:spLocks noChangeArrowheads="1"/>
                  </p:cNvSpPr>
                  <p:nvPr/>
                </p:nvSpPr>
                <p:spPr bwMode="auto">
                  <a:xfrm>
                    <a:off x="9487727" y="3367859"/>
                    <a:ext cx="19870" cy="8515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33" name="Rectangle 1001">
                    <a:extLst>
                      <a:ext uri="{FF2B5EF4-FFF2-40B4-BE49-F238E27FC236}">
                        <a16:creationId xmlns:a16="http://schemas.microsoft.com/office/drawing/2014/main" id="{11048B9A-1F81-42DC-9E19-00BF0A804EC4}"/>
                      </a:ext>
                    </a:extLst>
                  </p:cNvPr>
                  <p:cNvSpPr>
                    <a:spLocks noChangeArrowheads="1"/>
                  </p:cNvSpPr>
                  <p:nvPr/>
                </p:nvSpPr>
                <p:spPr bwMode="auto">
                  <a:xfrm>
                    <a:off x="9135752" y="3400501"/>
                    <a:ext cx="85155" cy="1987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34" name="Rectangle 1002">
                    <a:extLst>
                      <a:ext uri="{FF2B5EF4-FFF2-40B4-BE49-F238E27FC236}">
                        <a16:creationId xmlns:a16="http://schemas.microsoft.com/office/drawing/2014/main" id="{0215B88C-0B65-4041-9069-DF052B129085}"/>
                      </a:ext>
                    </a:extLst>
                  </p:cNvPr>
                  <p:cNvSpPr>
                    <a:spLocks noChangeArrowheads="1"/>
                  </p:cNvSpPr>
                  <p:nvPr/>
                </p:nvSpPr>
                <p:spPr bwMode="auto">
                  <a:xfrm>
                    <a:off x="9135752" y="3198967"/>
                    <a:ext cx="85155" cy="6244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35" name="Rectangle 1003">
                    <a:extLst>
                      <a:ext uri="{FF2B5EF4-FFF2-40B4-BE49-F238E27FC236}">
                        <a16:creationId xmlns:a16="http://schemas.microsoft.com/office/drawing/2014/main" id="{F617BAD0-1CDD-4A45-90A9-3B9E9A4C2844}"/>
                      </a:ext>
                    </a:extLst>
                  </p:cNvPr>
                  <p:cNvSpPr>
                    <a:spLocks noChangeArrowheads="1"/>
                  </p:cNvSpPr>
                  <p:nvPr/>
                </p:nvSpPr>
                <p:spPr bwMode="auto">
                  <a:xfrm>
                    <a:off x="9242196" y="3156390"/>
                    <a:ext cx="85155" cy="1050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36" name="Rectangle 1004">
                    <a:extLst>
                      <a:ext uri="{FF2B5EF4-FFF2-40B4-BE49-F238E27FC236}">
                        <a16:creationId xmlns:a16="http://schemas.microsoft.com/office/drawing/2014/main" id="{E35E617C-047E-494D-B646-D4DB26A3CDCC}"/>
                      </a:ext>
                    </a:extLst>
                  </p:cNvPr>
                  <p:cNvSpPr>
                    <a:spLocks noChangeArrowheads="1"/>
                  </p:cNvSpPr>
                  <p:nvPr/>
                </p:nvSpPr>
                <p:spPr bwMode="auto">
                  <a:xfrm>
                    <a:off x="9348640" y="3113812"/>
                    <a:ext cx="85155" cy="147602"/>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37" name="Rectangle 1005">
                    <a:extLst>
                      <a:ext uri="{FF2B5EF4-FFF2-40B4-BE49-F238E27FC236}">
                        <a16:creationId xmlns:a16="http://schemas.microsoft.com/office/drawing/2014/main" id="{8A0A3451-57F7-4025-8DEC-CCB9F5A5F98D}"/>
                      </a:ext>
                    </a:extLst>
                  </p:cNvPr>
                  <p:cNvSpPr>
                    <a:spLocks noChangeArrowheads="1"/>
                  </p:cNvSpPr>
                  <p:nvPr/>
                </p:nvSpPr>
                <p:spPr bwMode="auto">
                  <a:xfrm>
                    <a:off x="9455084" y="3049946"/>
                    <a:ext cx="85155" cy="21146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grpSp>
          </p:grpSp>
        </p:grpSp>
        <p:grpSp>
          <p:nvGrpSpPr>
            <p:cNvPr id="138" name="Group 137">
              <a:extLst>
                <a:ext uri="{FF2B5EF4-FFF2-40B4-BE49-F238E27FC236}">
                  <a16:creationId xmlns:a16="http://schemas.microsoft.com/office/drawing/2014/main" id="{22245756-90A0-41B7-A623-BCDFBED86E2D}"/>
                </a:ext>
              </a:extLst>
            </p:cNvPr>
            <p:cNvGrpSpPr/>
            <p:nvPr/>
          </p:nvGrpSpPr>
          <p:grpSpPr>
            <a:xfrm>
              <a:off x="5115248" y="5696263"/>
              <a:ext cx="2557797" cy="548640"/>
              <a:chOff x="5115248" y="5696263"/>
              <a:chExt cx="2557797" cy="548640"/>
            </a:xfrm>
          </p:grpSpPr>
          <p:sp>
            <p:nvSpPr>
              <p:cNvPr id="139" name="Arrow: Chevron 138">
                <a:extLst>
                  <a:ext uri="{FF2B5EF4-FFF2-40B4-BE49-F238E27FC236}">
                    <a16:creationId xmlns:a16="http://schemas.microsoft.com/office/drawing/2014/main" id="{163C668B-4A34-4C79-8A83-3E85FD05EB47}"/>
                  </a:ext>
                </a:extLst>
              </p:cNvPr>
              <p:cNvSpPr>
                <a:spLocks/>
              </p:cNvSpPr>
              <p:nvPr/>
            </p:nvSpPr>
            <p:spPr>
              <a:xfrm>
                <a:off x="5115248" y="5696263"/>
                <a:ext cx="2557797" cy="548640"/>
              </a:xfrm>
              <a:prstGeom prst="chevron">
                <a:avLst>
                  <a:gd name="adj" fmla="val 30000"/>
                </a:avLst>
              </a:prstGeom>
              <a:solidFill>
                <a:srgbClr val="0078D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0" bIns="45720" rtlCol="0" anchor="ctr"/>
              <a:lstStyle/>
              <a:p>
                <a:r>
                  <a:rPr lang="en-US" sz="1400">
                    <a:solidFill>
                      <a:schemeClr val="bg1"/>
                    </a:solidFill>
                    <a:latin typeface="+mj-lt"/>
                  </a:rPr>
                  <a:t>MVP &amp; deployment</a:t>
                </a:r>
              </a:p>
            </p:txBody>
          </p:sp>
          <p:grpSp>
            <p:nvGrpSpPr>
              <p:cNvPr id="140" name="Group 139">
                <a:extLst>
                  <a:ext uri="{FF2B5EF4-FFF2-40B4-BE49-F238E27FC236}">
                    <a16:creationId xmlns:a16="http://schemas.microsoft.com/office/drawing/2014/main" id="{FE104D80-DC1E-46ED-A5DF-C94154A2942C}"/>
                  </a:ext>
                </a:extLst>
              </p:cNvPr>
              <p:cNvGrpSpPr/>
              <p:nvPr/>
            </p:nvGrpSpPr>
            <p:grpSpPr>
              <a:xfrm>
                <a:off x="7107079" y="5794082"/>
                <a:ext cx="438055" cy="353002"/>
                <a:chOff x="7107079" y="5794082"/>
                <a:chExt cx="438055" cy="353002"/>
              </a:xfrm>
            </p:grpSpPr>
            <p:sp>
              <p:nvSpPr>
                <p:cNvPr id="141" name="Hexagon 140">
                  <a:extLst>
                    <a:ext uri="{FF2B5EF4-FFF2-40B4-BE49-F238E27FC236}">
                      <a16:creationId xmlns:a16="http://schemas.microsoft.com/office/drawing/2014/main" id="{228EE69F-6E07-42DC-B9ED-404FEAC4B59C}"/>
                    </a:ext>
                  </a:extLst>
                </p:cNvPr>
                <p:cNvSpPr/>
                <p:nvPr/>
              </p:nvSpPr>
              <p:spPr>
                <a:xfrm>
                  <a:off x="7107079" y="5794082"/>
                  <a:ext cx="438055" cy="353002"/>
                </a:xfrm>
                <a:prstGeom prst="hexagon">
                  <a:avLst>
                    <a:gd name="adj" fmla="val 27698"/>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grpSp>
              <p:nvGrpSpPr>
                <p:cNvPr id="142" name="gain insights" descr="gain insights">
                  <a:extLst>
                    <a:ext uri="{FF2B5EF4-FFF2-40B4-BE49-F238E27FC236}">
                      <a16:creationId xmlns:a16="http://schemas.microsoft.com/office/drawing/2014/main" id="{A473F60D-AD51-428B-AC35-187ED2C4F65E}"/>
                    </a:ext>
                  </a:extLst>
                </p:cNvPr>
                <p:cNvGrpSpPr>
                  <a:grpSpLocks noChangeAspect="1"/>
                </p:cNvGrpSpPr>
                <p:nvPr/>
              </p:nvGrpSpPr>
              <p:grpSpPr bwMode="auto">
                <a:xfrm>
                  <a:off x="7222453" y="5866930"/>
                  <a:ext cx="207306" cy="207306"/>
                  <a:chOff x="5212" y="806"/>
                  <a:chExt cx="239" cy="239"/>
                </a:xfrm>
              </p:grpSpPr>
              <p:sp>
                <p:nvSpPr>
                  <p:cNvPr id="143" name="AutoShape 78">
                    <a:extLst>
                      <a:ext uri="{FF2B5EF4-FFF2-40B4-BE49-F238E27FC236}">
                        <a16:creationId xmlns:a16="http://schemas.microsoft.com/office/drawing/2014/main" id="{A7562ACE-E6B4-422D-8356-9E978466A0A6}"/>
                      </a:ext>
                    </a:extLst>
                  </p:cNvPr>
                  <p:cNvSpPr>
                    <a:spLocks noChangeAspect="1" noChangeArrowheads="1" noTextEdit="1"/>
                  </p:cNvSpPr>
                  <p:nvPr/>
                </p:nvSpPr>
                <p:spPr bwMode="auto">
                  <a:xfrm>
                    <a:off x="5212" y="806"/>
                    <a:ext cx="23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44" name="Oval 80">
                    <a:extLst>
                      <a:ext uri="{FF2B5EF4-FFF2-40B4-BE49-F238E27FC236}">
                        <a16:creationId xmlns:a16="http://schemas.microsoft.com/office/drawing/2014/main" id="{3C79BF29-A2F4-45C8-92E0-FBBB159A22BE}"/>
                      </a:ext>
                    </a:extLst>
                  </p:cNvPr>
                  <p:cNvSpPr>
                    <a:spLocks noChangeArrowheads="1"/>
                  </p:cNvSpPr>
                  <p:nvPr/>
                </p:nvSpPr>
                <p:spPr bwMode="auto">
                  <a:xfrm>
                    <a:off x="5212"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45" name="Oval 81">
                    <a:extLst>
                      <a:ext uri="{FF2B5EF4-FFF2-40B4-BE49-F238E27FC236}">
                        <a16:creationId xmlns:a16="http://schemas.microsoft.com/office/drawing/2014/main" id="{6FF5E69F-105F-4096-B375-C6E08851772D}"/>
                      </a:ext>
                    </a:extLst>
                  </p:cNvPr>
                  <p:cNvSpPr>
                    <a:spLocks noChangeArrowheads="1"/>
                  </p:cNvSpPr>
                  <p:nvPr/>
                </p:nvSpPr>
                <p:spPr bwMode="auto">
                  <a:xfrm>
                    <a:off x="5251" y="806"/>
                    <a:ext cx="28"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46" name="Oval 82">
                    <a:extLst>
                      <a:ext uri="{FF2B5EF4-FFF2-40B4-BE49-F238E27FC236}">
                        <a16:creationId xmlns:a16="http://schemas.microsoft.com/office/drawing/2014/main" id="{7E2AF1B0-A95A-4C3D-913D-916CEE3700A7}"/>
                      </a:ext>
                    </a:extLst>
                  </p:cNvPr>
                  <p:cNvSpPr>
                    <a:spLocks noChangeArrowheads="1"/>
                  </p:cNvSpPr>
                  <p:nvPr/>
                </p:nvSpPr>
                <p:spPr bwMode="auto">
                  <a:xfrm>
                    <a:off x="5292"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47" name="Oval 83">
                    <a:extLst>
                      <a:ext uri="{FF2B5EF4-FFF2-40B4-BE49-F238E27FC236}">
                        <a16:creationId xmlns:a16="http://schemas.microsoft.com/office/drawing/2014/main" id="{CA203CEE-EB2D-4141-B14C-8216080A2C21}"/>
                      </a:ext>
                    </a:extLst>
                  </p:cNvPr>
                  <p:cNvSpPr>
                    <a:spLocks noChangeArrowheads="1"/>
                  </p:cNvSpPr>
                  <p:nvPr/>
                </p:nvSpPr>
                <p:spPr bwMode="auto">
                  <a:xfrm>
                    <a:off x="5331"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48" name="Oval 84">
                    <a:extLst>
                      <a:ext uri="{FF2B5EF4-FFF2-40B4-BE49-F238E27FC236}">
                        <a16:creationId xmlns:a16="http://schemas.microsoft.com/office/drawing/2014/main" id="{96B1CE3E-71C9-4BA7-BDD2-A8FD10B9ECAB}"/>
                      </a:ext>
                    </a:extLst>
                  </p:cNvPr>
                  <p:cNvSpPr>
                    <a:spLocks noChangeArrowheads="1"/>
                  </p:cNvSpPr>
                  <p:nvPr/>
                </p:nvSpPr>
                <p:spPr bwMode="auto">
                  <a:xfrm>
                    <a:off x="5370"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49" name="Oval 85">
                    <a:extLst>
                      <a:ext uri="{FF2B5EF4-FFF2-40B4-BE49-F238E27FC236}">
                        <a16:creationId xmlns:a16="http://schemas.microsoft.com/office/drawing/2014/main" id="{B06603F2-B1B0-40E2-9FD6-241350453324}"/>
                      </a:ext>
                    </a:extLst>
                  </p:cNvPr>
                  <p:cNvSpPr>
                    <a:spLocks noChangeArrowheads="1"/>
                  </p:cNvSpPr>
                  <p:nvPr/>
                </p:nvSpPr>
                <p:spPr bwMode="auto">
                  <a:xfrm>
                    <a:off x="5411"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0" name="Oval 86">
                    <a:extLst>
                      <a:ext uri="{FF2B5EF4-FFF2-40B4-BE49-F238E27FC236}">
                        <a16:creationId xmlns:a16="http://schemas.microsoft.com/office/drawing/2014/main" id="{A6E18218-FE42-4A38-AD48-3DB2DCFBB506}"/>
                      </a:ext>
                    </a:extLst>
                  </p:cNvPr>
                  <p:cNvSpPr>
                    <a:spLocks noChangeArrowheads="1"/>
                  </p:cNvSpPr>
                  <p:nvPr/>
                </p:nvSpPr>
                <p:spPr bwMode="auto">
                  <a:xfrm>
                    <a:off x="5212" y="84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1" name="Oval 87">
                    <a:extLst>
                      <a:ext uri="{FF2B5EF4-FFF2-40B4-BE49-F238E27FC236}">
                        <a16:creationId xmlns:a16="http://schemas.microsoft.com/office/drawing/2014/main" id="{B6648203-BFBC-42A1-A41C-7F771C11698F}"/>
                      </a:ext>
                    </a:extLst>
                  </p:cNvPr>
                  <p:cNvSpPr>
                    <a:spLocks noChangeArrowheads="1"/>
                  </p:cNvSpPr>
                  <p:nvPr/>
                </p:nvSpPr>
                <p:spPr bwMode="auto">
                  <a:xfrm>
                    <a:off x="5411" y="84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2" name="Oval 88">
                    <a:extLst>
                      <a:ext uri="{FF2B5EF4-FFF2-40B4-BE49-F238E27FC236}">
                        <a16:creationId xmlns:a16="http://schemas.microsoft.com/office/drawing/2014/main" id="{C5060FF7-5A9D-439C-92DF-F6E51569D836}"/>
                      </a:ext>
                    </a:extLst>
                  </p:cNvPr>
                  <p:cNvSpPr>
                    <a:spLocks noChangeArrowheads="1"/>
                  </p:cNvSpPr>
                  <p:nvPr/>
                </p:nvSpPr>
                <p:spPr bwMode="auto">
                  <a:xfrm>
                    <a:off x="5212" y="88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3" name="Oval 89">
                    <a:extLst>
                      <a:ext uri="{FF2B5EF4-FFF2-40B4-BE49-F238E27FC236}">
                        <a16:creationId xmlns:a16="http://schemas.microsoft.com/office/drawing/2014/main" id="{85F754DC-6384-4FAC-8F26-1C188AB1D475}"/>
                      </a:ext>
                    </a:extLst>
                  </p:cNvPr>
                  <p:cNvSpPr>
                    <a:spLocks noChangeArrowheads="1"/>
                  </p:cNvSpPr>
                  <p:nvPr/>
                </p:nvSpPr>
                <p:spPr bwMode="auto">
                  <a:xfrm>
                    <a:off x="5292" y="88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4" name="Oval 90">
                    <a:extLst>
                      <a:ext uri="{FF2B5EF4-FFF2-40B4-BE49-F238E27FC236}">
                        <a16:creationId xmlns:a16="http://schemas.microsoft.com/office/drawing/2014/main" id="{029ED692-7547-4577-9665-4089B4775776}"/>
                      </a:ext>
                    </a:extLst>
                  </p:cNvPr>
                  <p:cNvSpPr>
                    <a:spLocks noChangeArrowheads="1"/>
                  </p:cNvSpPr>
                  <p:nvPr/>
                </p:nvSpPr>
                <p:spPr bwMode="auto">
                  <a:xfrm>
                    <a:off x="5331" y="88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5" name="Oval 91">
                    <a:extLst>
                      <a:ext uri="{FF2B5EF4-FFF2-40B4-BE49-F238E27FC236}">
                        <a16:creationId xmlns:a16="http://schemas.microsoft.com/office/drawing/2014/main" id="{BCAA8248-02D0-426C-8F4D-1D8F1C6F98D2}"/>
                      </a:ext>
                    </a:extLst>
                  </p:cNvPr>
                  <p:cNvSpPr>
                    <a:spLocks noChangeArrowheads="1"/>
                  </p:cNvSpPr>
                  <p:nvPr/>
                </p:nvSpPr>
                <p:spPr bwMode="auto">
                  <a:xfrm>
                    <a:off x="5411" y="88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6" name="Oval 92">
                    <a:extLst>
                      <a:ext uri="{FF2B5EF4-FFF2-40B4-BE49-F238E27FC236}">
                        <a16:creationId xmlns:a16="http://schemas.microsoft.com/office/drawing/2014/main" id="{8DC9411D-D7A1-479D-A464-F7E678AD4F5A}"/>
                      </a:ext>
                    </a:extLst>
                  </p:cNvPr>
                  <p:cNvSpPr>
                    <a:spLocks noChangeArrowheads="1"/>
                  </p:cNvSpPr>
                  <p:nvPr/>
                </p:nvSpPr>
                <p:spPr bwMode="auto">
                  <a:xfrm>
                    <a:off x="5212" y="925"/>
                    <a:ext cx="27"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7" name="Oval 93">
                    <a:extLst>
                      <a:ext uri="{FF2B5EF4-FFF2-40B4-BE49-F238E27FC236}">
                        <a16:creationId xmlns:a16="http://schemas.microsoft.com/office/drawing/2014/main" id="{0B5AA9EA-D832-49A1-A3DE-C736EFE7EA94}"/>
                      </a:ext>
                    </a:extLst>
                  </p:cNvPr>
                  <p:cNvSpPr>
                    <a:spLocks noChangeArrowheads="1"/>
                  </p:cNvSpPr>
                  <p:nvPr/>
                </p:nvSpPr>
                <p:spPr bwMode="auto">
                  <a:xfrm>
                    <a:off x="5292" y="92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8" name="Oval 94">
                    <a:extLst>
                      <a:ext uri="{FF2B5EF4-FFF2-40B4-BE49-F238E27FC236}">
                        <a16:creationId xmlns:a16="http://schemas.microsoft.com/office/drawing/2014/main" id="{BAE42EB7-92A8-4EA3-A151-CF984CDF649C}"/>
                      </a:ext>
                    </a:extLst>
                  </p:cNvPr>
                  <p:cNvSpPr>
                    <a:spLocks noChangeArrowheads="1"/>
                  </p:cNvSpPr>
                  <p:nvPr/>
                </p:nvSpPr>
                <p:spPr bwMode="auto">
                  <a:xfrm>
                    <a:off x="5212" y="964"/>
                    <a:ext cx="27" cy="28"/>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9" name="Oval 95">
                    <a:extLst>
                      <a:ext uri="{FF2B5EF4-FFF2-40B4-BE49-F238E27FC236}">
                        <a16:creationId xmlns:a16="http://schemas.microsoft.com/office/drawing/2014/main" id="{C8092602-F536-4690-8BFF-88648D4A61DF}"/>
                      </a:ext>
                    </a:extLst>
                  </p:cNvPr>
                  <p:cNvSpPr>
                    <a:spLocks noChangeArrowheads="1"/>
                  </p:cNvSpPr>
                  <p:nvPr/>
                </p:nvSpPr>
                <p:spPr bwMode="auto">
                  <a:xfrm>
                    <a:off x="5212" y="1005"/>
                    <a:ext cx="27"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0" name="Oval 96">
                    <a:extLst>
                      <a:ext uri="{FF2B5EF4-FFF2-40B4-BE49-F238E27FC236}">
                        <a16:creationId xmlns:a16="http://schemas.microsoft.com/office/drawing/2014/main" id="{B6F19BBD-5948-4890-81FC-00FAF545AEEA}"/>
                      </a:ext>
                    </a:extLst>
                  </p:cNvPr>
                  <p:cNvSpPr>
                    <a:spLocks noChangeArrowheads="1"/>
                  </p:cNvSpPr>
                  <p:nvPr/>
                </p:nvSpPr>
                <p:spPr bwMode="auto">
                  <a:xfrm>
                    <a:off x="5253" y="100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1" name="Oval 97">
                    <a:extLst>
                      <a:ext uri="{FF2B5EF4-FFF2-40B4-BE49-F238E27FC236}">
                        <a16:creationId xmlns:a16="http://schemas.microsoft.com/office/drawing/2014/main" id="{B180DB8F-9A69-4718-B830-9C87F8A46D95}"/>
                      </a:ext>
                    </a:extLst>
                  </p:cNvPr>
                  <p:cNvSpPr>
                    <a:spLocks noChangeArrowheads="1"/>
                  </p:cNvSpPr>
                  <p:nvPr/>
                </p:nvSpPr>
                <p:spPr bwMode="auto">
                  <a:xfrm>
                    <a:off x="5292" y="100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2" name="Freeform 98">
                    <a:extLst>
                      <a:ext uri="{FF2B5EF4-FFF2-40B4-BE49-F238E27FC236}">
                        <a16:creationId xmlns:a16="http://schemas.microsoft.com/office/drawing/2014/main" id="{A2FDB9CB-7B4A-424D-9A39-2A27BDD17C7F}"/>
                      </a:ext>
                    </a:extLst>
                  </p:cNvPr>
                  <p:cNvSpPr>
                    <a:spLocks noEditPoints="1"/>
                  </p:cNvSpPr>
                  <p:nvPr/>
                </p:nvSpPr>
                <p:spPr bwMode="auto">
                  <a:xfrm>
                    <a:off x="5331" y="925"/>
                    <a:ext cx="119" cy="119"/>
                  </a:xfrm>
                  <a:custGeom>
                    <a:avLst/>
                    <a:gdLst>
                      <a:gd name="T0" fmla="*/ 91 w 91"/>
                      <a:gd name="T1" fmla="*/ 83 h 91"/>
                      <a:gd name="T2" fmla="*/ 62 w 91"/>
                      <a:gd name="T3" fmla="*/ 55 h 91"/>
                      <a:gd name="T4" fmla="*/ 69 w 91"/>
                      <a:gd name="T5" fmla="*/ 34 h 91"/>
                      <a:gd name="T6" fmla="*/ 35 w 91"/>
                      <a:gd name="T7" fmla="*/ 0 h 91"/>
                      <a:gd name="T8" fmla="*/ 0 w 91"/>
                      <a:gd name="T9" fmla="*/ 34 h 91"/>
                      <a:gd name="T10" fmla="*/ 35 w 91"/>
                      <a:gd name="T11" fmla="*/ 68 h 91"/>
                      <a:gd name="T12" fmla="*/ 55 w 91"/>
                      <a:gd name="T13" fmla="*/ 62 h 91"/>
                      <a:gd name="T14" fmla="*/ 84 w 91"/>
                      <a:gd name="T15" fmla="*/ 91 h 91"/>
                      <a:gd name="T16" fmla="*/ 91 w 91"/>
                      <a:gd name="T17" fmla="*/ 83 h 91"/>
                      <a:gd name="T18" fmla="*/ 35 w 91"/>
                      <a:gd name="T19" fmla="*/ 58 h 91"/>
                      <a:gd name="T20" fmla="*/ 10 w 91"/>
                      <a:gd name="T21" fmla="*/ 34 h 91"/>
                      <a:gd name="T22" fmla="*/ 35 w 91"/>
                      <a:gd name="T23" fmla="*/ 10 h 91"/>
                      <a:gd name="T24" fmla="*/ 59 w 91"/>
                      <a:gd name="T25" fmla="*/ 34 h 91"/>
                      <a:gd name="T26" fmla="*/ 35 w 91"/>
                      <a:gd name="T27" fmla="*/ 5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91">
                        <a:moveTo>
                          <a:pt x="91" y="83"/>
                        </a:moveTo>
                        <a:cubicBezTo>
                          <a:pt x="62" y="55"/>
                          <a:pt x="62" y="55"/>
                          <a:pt x="62" y="55"/>
                        </a:cubicBezTo>
                        <a:cubicBezTo>
                          <a:pt x="66" y="49"/>
                          <a:pt x="69" y="42"/>
                          <a:pt x="69" y="34"/>
                        </a:cubicBezTo>
                        <a:cubicBezTo>
                          <a:pt x="69" y="15"/>
                          <a:pt x="54" y="0"/>
                          <a:pt x="35" y="0"/>
                        </a:cubicBezTo>
                        <a:cubicBezTo>
                          <a:pt x="16" y="0"/>
                          <a:pt x="0" y="15"/>
                          <a:pt x="0" y="34"/>
                        </a:cubicBezTo>
                        <a:cubicBezTo>
                          <a:pt x="0" y="53"/>
                          <a:pt x="16" y="68"/>
                          <a:pt x="35" y="68"/>
                        </a:cubicBezTo>
                        <a:cubicBezTo>
                          <a:pt x="42" y="68"/>
                          <a:pt x="49" y="66"/>
                          <a:pt x="55" y="62"/>
                        </a:cubicBezTo>
                        <a:cubicBezTo>
                          <a:pt x="84" y="91"/>
                          <a:pt x="84" y="91"/>
                          <a:pt x="84" y="91"/>
                        </a:cubicBezTo>
                        <a:lnTo>
                          <a:pt x="91" y="83"/>
                        </a:lnTo>
                        <a:close/>
                        <a:moveTo>
                          <a:pt x="35" y="58"/>
                        </a:moveTo>
                        <a:cubicBezTo>
                          <a:pt x="21" y="58"/>
                          <a:pt x="10" y="47"/>
                          <a:pt x="10" y="34"/>
                        </a:cubicBezTo>
                        <a:cubicBezTo>
                          <a:pt x="10" y="20"/>
                          <a:pt x="21" y="10"/>
                          <a:pt x="35" y="10"/>
                        </a:cubicBezTo>
                        <a:cubicBezTo>
                          <a:pt x="48" y="10"/>
                          <a:pt x="59" y="20"/>
                          <a:pt x="59" y="34"/>
                        </a:cubicBezTo>
                        <a:cubicBezTo>
                          <a:pt x="59" y="47"/>
                          <a:pt x="48" y="58"/>
                          <a:pt x="35" y="58"/>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3" name="Freeform 99">
                    <a:extLst>
                      <a:ext uri="{FF2B5EF4-FFF2-40B4-BE49-F238E27FC236}">
                        <a16:creationId xmlns:a16="http://schemas.microsoft.com/office/drawing/2014/main" id="{FB23C904-5B03-4E33-86FD-BE829FAEE1E3}"/>
                      </a:ext>
                    </a:extLst>
                  </p:cNvPr>
                  <p:cNvSpPr>
                    <a:spLocks/>
                  </p:cNvSpPr>
                  <p:nvPr/>
                </p:nvSpPr>
                <p:spPr bwMode="auto">
                  <a:xfrm>
                    <a:off x="5253" y="845"/>
                    <a:ext cx="52" cy="54"/>
                  </a:xfrm>
                  <a:custGeom>
                    <a:avLst/>
                    <a:gdLst>
                      <a:gd name="T0" fmla="*/ 13 w 52"/>
                      <a:gd name="T1" fmla="*/ 54 h 54"/>
                      <a:gd name="T2" fmla="*/ 0 w 52"/>
                      <a:gd name="T3" fmla="*/ 54 h 54"/>
                      <a:gd name="T4" fmla="*/ 0 w 52"/>
                      <a:gd name="T5" fmla="*/ 0 h 54"/>
                      <a:gd name="T6" fmla="*/ 52 w 52"/>
                      <a:gd name="T7" fmla="*/ 0 h 54"/>
                      <a:gd name="T8" fmla="*/ 52 w 52"/>
                      <a:gd name="T9" fmla="*/ 13 h 54"/>
                      <a:gd name="T10" fmla="*/ 13 w 52"/>
                      <a:gd name="T11" fmla="*/ 13 h 54"/>
                      <a:gd name="T12" fmla="*/ 13 w 52"/>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2" h="54">
                        <a:moveTo>
                          <a:pt x="13" y="54"/>
                        </a:moveTo>
                        <a:lnTo>
                          <a:pt x="0" y="54"/>
                        </a:lnTo>
                        <a:lnTo>
                          <a:pt x="0" y="0"/>
                        </a:lnTo>
                        <a:lnTo>
                          <a:pt x="52" y="0"/>
                        </a:lnTo>
                        <a:lnTo>
                          <a:pt x="52" y="13"/>
                        </a:lnTo>
                        <a:lnTo>
                          <a:pt x="13" y="13"/>
                        </a:lnTo>
                        <a:lnTo>
                          <a:pt x="13" y="5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4" name="Freeform 100">
                    <a:extLst>
                      <a:ext uri="{FF2B5EF4-FFF2-40B4-BE49-F238E27FC236}">
                        <a16:creationId xmlns:a16="http://schemas.microsoft.com/office/drawing/2014/main" id="{3E64530A-1F94-417A-B0B0-AC8DE2FD6EB6}"/>
                      </a:ext>
                    </a:extLst>
                  </p:cNvPr>
                  <p:cNvSpPr>
                    <a:spLocks/>
                  </p:cNvSpPr>
                  <p:nvPr/>
                </p:nvSpPr>
                <p:spPr bwMode="auto">
                  <a:xfrm>
                    <a:off x="5251" y="938"/>
                    <a:ext cx="54" cy="54"/>
                  </a:xfrm>
                  <a:custGeom>
                    <a:avLst/>
                    <a:gdLst>
                      <a:gd name="T0" fmla="*/ 54 w 54"/>
                      <a:gd name="T1" fmla="*/ 40 h 54"/>
                      <a:gd name="T2" fmla="*/ 54 w 54"/>
                      <a:gd name="T3" fmla="*/ 54 h 54"/>
                      <a:gd name="T4" fmla="*/ 0 w 54"/>
                      <a:gd name="T5" fmla="*/ 54 h 54"/>
                      <a:gd name="T6" fmla="*/ 0 w 54"/>
                      <a:gd name="T7" fmla="*/ 0 h 54"/>
                      <a:gd name="T8" fmla="*/ 15 w 54"/>
                      <a:gd name="T9" fmla="*/ 0 h 54"/>
                      <a:gd name="T10" fmla="*/ 15 w 54"/>
                      <a:gd name="T11" fmla="*/ 40 h 54"/>
                      <a:gd name="T12" fmla="*/ 54 w 54"/>
                      <a:gd name="T13" fmla="*/ 4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54" y="40"/>
                        </a:moveTo>
                        <a:lnTo>
                          <a:pt x="54" y="54"/>
                        </a:lnTo>
                        <a:lnTo>
                          <a:pt x="0" y="54"/>
                        </a:lnTo>
                        <a:lnTo>
                          <a:pt x="0" y="0"/>
                        </a:lnTo>
                        <a:lnTo>
                          <a:pt x="15" y="0"/>
                        </a:lnTo>
                        <a:lnTo>
                          <a:pt x="15" y="40"/>
                        </a:lnTo>
                        <a:lnTo>
                          <a:pt x="54" y="4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5" name="Freeform 101">
                    <a:extLst>
                      <a:ext uri="{FF2B5EF4-FFF2-40B4-BE49-F238E27FC236}">
                        <a16:creationId xmlns:a16="http://schemas.microsoft.com/office/drawing/2014/main" id="{02D33508-E216-4351-91B7-CDA86BD95186}"/>
                      </a:ext>
                    </a:extLst>
                  </p:cNvPr>
                  <p:cNvSpPr>
                    <a:spLocks/>
                  </p:cNvSpPr>
                  <p:nvPr/>
                </p:nvSpPr>
                <p:spPr bwMode="auto">
                  <a:xfrm>
                    <a:off x="5344" y="845"/>
                    <a:ext cx="52" cy="54"/>
                  </a:xfrm>
                  <a:custGeom>
                    <a:avLst/>
                    <a:gdLst>
                      <a:gd name="T0" fmla="*/ 0 w 52"/>
                      <a:gd name="T1" fmla="*/ 13 h 54"/>
                      <a:gd name="T2" fmla="*/ 0 w 52"/>
                      <a:gd name="T3" fmla="*/ 0 h 54"/>
                      <a:gd name="T4" fmla="*/ 52 w 52"/>
                      <a:gd name="T5" fmla="*/ 0 h 54"/>
                      <a:gd name="T6" fmla="*/ 52 w 52"/>
                      <a:gd name="T7" fmla="*/ 54 h 54"/>
                      <a:gd name="T8" fmla="*/ 39 w 52"/>
                      <a:gd name="T9" fmla="*/ 54 h 54"/>
                      <a:gd name="T10" fmla="*/ 39 w 52"/>
                      <a:gd name="T11" fmla="*/ 13 h 54"/>
                      <a:gd name="T12" fmla="*/ 0 w 52"/>
                      <a:gd name="T13" fmla="*/ 13 h 54"/>
                    </a:gdLst>
                    <a:ahLst/>
                    <a:cxnLst>
                      <a:cxn ang="0">
                        <a:pos x="T0" y="T1"/>
                      </a:cxn>
                      <a:cxn ang="0">
                        <a:pos x="T2" y="T3"/>
                      </a:cxn>
                      <a:cxn ang="0">
                        <a:pos x="T4" y="T5"/>
                      </a:cxn>
                      <a:cxn ang="0">
                        <a:pos x="T6" y="T7"/>
                      </a:cxn>
                      <a:cxn ang="0">
                        <a:pos x="T8" y="T9"/>
                      </a:cxn>
                      <a:cxn ang="0">
                        <a:pos x="T10" y="T11"/>
                      </a:cxn>
                      <a:cxn ang="0">
                        <a:pos x="T12" y="T13"/>
                      </a:cxn>
                    </a:cxnLst>
                    <a:rect l="0" t="0" r="r" b="b"/>
                    <a:pathLst>
                      <a:path w="52" h="54">
                        <a:moveTo>
                          <a:pt x="0" y="13"/>
                        </a:moveTo>
                        <a:lnTo>
                          <a:pt x="0" y="0"/>
                        </a:lnTo>
                        <a:lnTo>
                          <a:pt x="52" y="0"/>
                        </a:lnTo>
                        <a:lnTo>
                          <a:pt x="52" y="54"/>
                        </a:lnTo>
                        <a:lnTo>
                          <a:pt x="39" y="54"/>
                        </a:lnTo>
                        <a:lnTo>
                          <a:pt x="39" y="13"/>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grpSp>
        <p:sp>
          <p:nvSpPr>
            <p:cNvPr id="167" name="Rectangle 166">
              <a:extLst>
                <a:ext uri="{FF2B5EF4-FFF2-40B4-BE49-F238E27FC236}">
                  <a16:creationId xmlns:a16="http://schemas.microsoft.com/office/drawing/2014/main" id="{7F83E487-C891-4C46-9C24-7A039872ED52}"/>
                </a:ext>
              </a:extLst>
            </p:cNvPr>
            <p:cNvSpPr>
              <a:spLocks/>
            </p:cNvSpPr>
            <p:nvPr/>
          </p:nvSpPr>
          <p:spPr>
            <a:xfrm>
              <a:off x="5111407" y="6243781"/>
              <a:ext cx="2404872" cy="1115568"/>
            </a:xfrm>
            <a:prstGeom prst="rect">
              <a:avLst/>
            </a:prstGeom>
            <a:solidFill>
              <a:srgbClr val="F2F2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noAutofit/>
            </a:bodyPr>
            <a:lstStyle/>
            <a:p>
              <a:pPr>
                <a:spcBef>
                  <a:spcPts val="200"/>
                </a:spcBef>
                <a:spcAft>
                  <a:spcPts val="400"/>
                </a:spcAft>
              </a:pPr>
              <a:r>
                <a:rPr lang="en-US" sz="1200" dirty="0">
                  <a:solidFill>
                    <a:schemeClr val="tx1"/>
                  </a:solidFill>
                </a:rPr>
                <a:t>Minimum Viable Product (MVP) is built and deployed for the customer with support of the technical specialists (CSA) and Partners</a:t>
              </a:r>
            </a:p>
          </p:txBody>
        </p:sp>
      </p:grpSp>
      <p:sp>
        <p:nvSpPr>
          <p:cNvPr id="89" name="Rectangle 88">
            <a:extLst>
              <a:ext uri="{FF2B5EF4-FFF2-40B4-BE49-F238E27FC236}">
                <a16:creationId xmlns:a16="http://schemas.microsoft.com/office/drawing/2014/main" id="{F4C6172C-070C-4B72-962C-7F9C016AA9CD}"/>
              </a:ext>
            </a:extLst>
          </p:cNvPr>
          <p:cNvSpPr>
            <a:spLocks/>
          </p:cNvSpPr>
          <p:nvPr/>
        </p:nvSpPr>
        <p:spPr>
          <a:xfrm>
            <a:off x="263609" y="7612656"/>
            <a:ext cx="7239000" cy="349843"/>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algn="ctr">
              <a:spcBef>
                <a:spcPts val="200"/>
              </a:spcBef>
              <a:spcAft>
                <a:spcPts val="400"/>
              </a:spcAft>
            </a:pPr>
            <a:r>
              <a:rPr lang="en-IN" sz="1200">
                <a:solidFill>
                  <a:schemeClr val="tx1"/>
                </a:solidFill>
              </a:rPr>
              <a:t>With demo data, create your MVP in less than a day</a:t>
            </a:r>
            <a:endParaRPr lang="en-IN" sz="1400">
              <a:solidFill>
                <a:schemeClr val="tx1"/>
              </a:solidFill>
            </a:endParaRPr>
          </a:p>
        </p:txBody>
      </p:sp>
      <p:sp>
        <p:nvSpPr>
          <p:cNvPr id="90" name="Rectangle 89">
            <a:extLst>
              <a:ext uri="{FF2B5EF4-FFF2-40B4-BE49-F238E27FC236}">
                <a16:creationId xmlns:a16="http://schemas.microsoft.com/office/drawing/2014/main" id="{6B01C987-7ADA-40EF-9EDA-05C8C5266C4E}"/>
              </a:ext>
            </a:extLst>
          </p:cNvPr>
          <p:cNvSpPr>
            <a:spLocks/>
          </p:cNvSpPr>
          <p:nvPr/>
        </p:nvSpPr>
        <p:spPr>
          <a:xfrm>
            <a:off x="263609" y="8043863"/>
            <a:ext cx="7239000" cy="349843"/>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algn="ctr">
              <a:spcBef>
                <a:spcPts val="200"/>
              </a:spcBef>
              <a:spcAft>
                <a:spcPts val="400"/>
              </a:spcAft>
            </a:pPr>
            <a:r>
              <a:rPr lang="en-IN" sz="1200" dirty="0">
                <a:solidFill>
                  <a:schemeClr val="tx1"/>
                </a:solidFill>
              </a:rPr>
              <a:t>With your custom data and a prep session, create your MVP in 2-5 weeks</a:t>
            </a:r>
          </a:p>
        </p:txBody>
      </p:sp>
    </p:spTree>
    <p:extLst>
      <p:ext uri="{BB962C8B-B14F-4D97-AF65-F5344CB8AC3E}">
        <p14:creationId xmlns:p14="http://schemas.microsoft.com/office/powerpoint/2010/main" val="3023850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7">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52D90"/>
        </a:solidFill>
        <a:ln>
          <a:noFill/>
        </a:ln>
      </a:spPr>
      <a:bodyPr lIns="274320" rtlCol="0" anchor="ctr"/>
      <a:lstStyle>
        <a:defPPr algn="l">
          <a:defRPr>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a77f71c-362a-4462-96f5-e7e5b7ed4e3d">
      <UserInfo>
        <DisplayName>Maren Fewel</DisplayName>
        <AccountId>370</AccountId>
        <AccountType/>
      </UserInfo>
      <UserInfo>
        <DisplayName>Pamela Youngberg</DisplayName>
        <AccountId>9179</AccountId>
        <AccountType/>
      </UserInfo>
      <UserInfo>
        <DisplayName>Brandee Parge</DisplayName>
        <AccountId>593</AccountId>
        <AccountType/>
      </UserInfo>
    </SharedWithUsers>
    <TaxCatchAll xmlns="230e9df3-be65-4c73-a93b-d1236ebd677e" xsi:nil="true"/>
    <lcf76f155ced4ddcb4097134ff3c332f xmlns="dfb33659-0f62-4e61-88b2-9410ea3de3c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F878D3FD58A34D840B597C6F6115EE" ma:contentTypeVersion="14" ma:contentTypeDescription="Create a new document." ma:contentTypeScope="" ma:versionID="790f7cb2f64b26d6d65c43862493d885">
  <xsd:schema xmlns:xsd="http://www.w3.org/2001/XMLSchema" xmlns:xs="http://www.w3.org/2001/XMLSchema" xmlns:p="http://schemas.microsoft.com/office/2006/metadata/properties" xmlns:ns2="dfb33659-0f62-4e61-88b2-9410ea3de3c8" xmlns:ns3="4a77f71c-362a-4462-96f5-e7e5b7ed4e3d" xmlns:ns4="230e9df3-be65-4c73-a93b-d1236ebd677e" targetNamespace="http://schemas.microsoft.com/office/2006/metadata/properties" ma:root="true" ma:fieldsID="ce2016af82e6f4938da52a8c6ab0c751" ns2:_="" ns3:_="" ns4:_="">
    <xsd:import namespace="dfb33659-0f62-4e61-88b2-9410ea3de3c8"/>
    <xsd:import namespace="4a77f71c-362a-4462-96f5-e7e5b7ed4e3d"/>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b33659-0f62-4e61-88b2-9410ea3de3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a77f71c-362a-4462-96f5-e7e5b7ed4e3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ab39a16-553e-450b-867a-e72eb0dc7a17}" ma:internalName="TaxCatchAll" ma:showField="CatchAllData" ma:web="4a77f71c-362a-4462-96f5-e7e5b7ed4e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770530-763C-47E4-AB75-F2E276024D1A}">
  <ds:schemaRefs>
    <ds:schemaRef ds:uri="0c1a6c9c-f016-4857-bf43-21b252e701d9"/>
    <ds:schemaRef ds:uri="11e79f37-1f0e-4bf7-bb3e-67cabedeea39"/>
    <ds:schemaRef ds:uri="a96a0fda-9d77-4caa-b103-9eb7282ab7c7"/>
    <ds:schemaRef ds:uri="ac3130e0-721f-4262-92c4-62cd232e584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4a77f71c-362a-4462-96f5-e7e5b7ed4e3d"/>
  </ds:schemaRefs>
</ds:datastoreItem>
</file>

<file path=customXml/itemProps2.xml><?xml version="1.0" encoding="utf-8"?>
<ds:datastoreItem xmlns:ds="http://schemas.openxmlformats.org/officeDocument/2006/customXml" ds:itemID="{4F603317-FD68-4B0F-AA46-BE4B64D069CD}"/>
</file>

<file path=customXml/itemProps3.xml><?xml version="1.0" encoding="utf-8"?>
<ds:datastoreItem xmlns:ds="http://schemas.openxmlformats.org/officeDocument/2006/customXml" ds:itemID="{A62CC762-5E92-47B9-9ECE-504A3D9CC00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23</TotalTime>
  <Words>640</Words>
  <Application>Microsoft Office PowerPoint</Application>
  <PresentationFormat>Custom</PresentationFormat>
  <Paragraphs>43</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Rudolf Kharpuri [Chillibreeze]</dc:creator>
  <cp:lastModifiedBy>Amy Arrants</cp:lastModifiedBy>
  <cp:revision>4</cp:revision>
  <dcterms:created xsi:type="dcterms:W3CDTF">2021-01-18T04:15:53Z</dcterms:created>
  <dcterms:modified xsi:type="dcterms:W3CDTF">2021-11-16T22:46:22Z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562966-c66d-4b83-aa77-49bdfed04c11_Enabled">
    <vt:lpwstr>true</vt:lpwstr>
  </property>
  <property fmtid="{D5CDD505-2E9C-101B-9397-08002B2CF9AE}" pid="3" name="MSIP_Label_cb562966-c66d-4b83-aa77-49bdfed04c11_SetDate">
    <vt:lpwstr>2021-02-18T14:32:08Z</vt:lpwstr>
  </property>
  <property fmtid="{D5CDD505-2E9C-101B-9397-08002B2CF9AE}" pid="4" name="MSIP_Label_cb562966-c66d-4b83-aa77-49bdfed04c11_Method">
    <vt:lpwstr>Standard</vt:lpwstr>
  </property>
  <property fmtid="{D5CDD505-2E9C-101B-9397-08002B2CF9AE}" pid="5" name="MSIP_Label_cb562966-c66d-4b83-aa77-49bdfed04c11_Name">
    <vt:lpwstr>Non-Confidential</vt:lpwstr>
  </property>
  <property fmtid="{D5CDD505-2E9C-101B-9397-08002B2CF9AE}" pid="6" name="MSIP_Label_cb562966-c66d-4b83-aa77-49bdfed04c11_SiteId">
    <vt:lpwstr>a57507b2-d296-4dca-a9ae-67b1484e02a9</vt:lpwstr>
  </property>
  <property fmtid="{D5CDD505-2E9C-101B-9397-08002B2CF9AE}" pid="7" name="MSIP_Label_cb562966-c66d-4b83-aa77-49bdfed04c11_ActionId">
    <vt:lpwstr>9ed5ca64-234d-4438-a7c9-7057be3c154e</vt:lpwstr>
  </property>
  <property fmtid="{D5CDD505-2E9C-101B-9397-08002B2CF9AE}" pid="8" name="MSIP_Label_cb562966-c66d-4b83-aa77-49bdfed04c11_ContentBits">
    <vt:lpwstr>0</vt:lpwstr>
  </property>
  <property fmtid="{D5CDD505-2E9C-101B-9397-08002B2CF9AE}" pid="9" name="ContentTypeId">
    <vt:lpwstr>0x0101002DF878D3FD58A34D840B597C6F6115EE</vt:lpwstr>
  </property>
</Properties>
</file>