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71" r:id="rId5"/>
    <p:sldId id="273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amela Youngberg" initials="PY" lastIdx="3" clrIdx="6">
    <p:extLst>
      <p:ext uri="{19B8F6BF-5375-455C-9EA6-DF929625EA0E}">
        <p15:presenceInfo xmlns:p15="http://schemas.microsoft.com/office/powerpoint/2012/main" userId="S::pamela@audienz.com::da162aa7-ea37-496b-84ec-1a49946657fb" providerId="AD"/>
      </p:ext>
    </p:extLst>
  </p:cmAuthor>
  <p:cmAuthor id="1" name="Brandee Parge" initials="BP" lastIdx="37" clrIdx="0">
    <p:extLst>
      <p:ext uri="{19B8F6BF-5375-455C-9EA6-DF929625EA0E}">
        <p15:presenceInfo xmlns:p15="http://schemas.microsoft.com/office/powerpoint/2012/main" userId="S::brandee@audienz.com::716b5d5d-7db4-4b48-a9f4-512f455ed279" providerId="AD"/>
      </p:ext>
    </p:extLst>
  </p:cmAuthor>
  <p:cmAuthor id="8" name="Alli Green" initials="AG" lastIdx="2" clrIdx="7">
    <p:extLst>
      <p:ext uri="{19B8F6BF-5375-455C-9EA6-DF929625EA0E}">
        <p15:presenceInfo xmlns:p15="http://schemas.microsoft.com/office/powerpoint/2012/main" userId="S::alli@audienz.com::18cc824c-d389-48c9-be8b-290eae3fe209" providerId="AD"/>
      </p:ext>
    </p:extLst>
  </p:cmAuthor>
  <p:cmAuthor id="2" name="Steph Ramsey" initials="SR" lastIdx="54" clrIdx="1">
    <p:extLst>
      <p:ext uri="{19B8F6BF-5375-455C-9EA6-DF929625EA0E}">
        <p15:presenceInfo xmlns:p15="http://schemas.microsoft.com/office/powerpoint/2012/main" userId="S::steph@audienz.com::8624acff-5f26-4007-8709-9c53fd3eb5e8" providerId="AD"/>
      </p:ext>
    </p:extLst>
  </p:cmAuthor>
  <p:cmAuthor id="9" name="Jessie Alan" initials="JA" lastIdx="1" clrIdx="8">
    <p:extLst>
      <p:ext uri="{19B8F6BF-5375-455C-9EA6-DF929625EA0E}">
        <p15:presenceInfo xmlns:p15="http://schemas.microsoft.com/office/powerpoint/2012/main" userId="Jessie Alan" providerId="None"/>
      </p:ext>
    </p:extLst>
  </p:cmAuthor>
  <p:cmAuthor id="3" name="Aerika Mittal" initials="AM" lastIdx="17" clrIdx="2">
    <p:extLst>
      <p:ext uri="{19B8F6BF-5375-455C-9EA6-DF929625EA0E}">
        <p15:presenceInfo xmlns:p15="http://schemas.microsoft.com/office/powerpoint/2012/main" userId="S::aemittal@microsoft.com::584fa52d-298f-4cd9-ba4a-05f52a2368cb" providerId="AD"/>
      </p:ext>
    </p:extLst>
  </p:cmAuthor>
  <p:cmAuthor id="10" name="Jessie Alan" initials="JA [2]" lastIdx="4" clrIdx="9">
    <p:extLst>
      <p:ext uri="{19B8F6BF-5375-455C-9EA6-DF929625EA0E}">
        <p15:presenceInfo xmlns:p15="http://schemas.microsoft.com/office/powerpoint/2012/main" userId="S::Jessie@audienz.com::6eb86ad7-68be-46f6-a9b4-a482bbf152cf" providerId="AD"/>
      </p:ext>
    </p:extLst>
  </p:cmAuthor>
  <p:cmAuthor id="4" name="Jamie Helgeson (Tokusaku Inc)" initials="JI" lastIdx="6" clrIdx="3">
    <p:extLst>
      <p:ext uri="{19B8F6BF-5375-455C-9EA6-DF929625EA0E}">
        <p15:presenceInfo xmlns:p15="http://schemas.microsoft.com/office/powerpoint/2012/main" userId="S::v-hjamie@microsoft.com::31a8085c-8951-4f07-a0d0-0b8d3f3e8888" providerId="AD"/>
      </p:ext>
    </p:extLst>
  </p:cmAuthor>
  <p:cmAuthor id="11" name="Katie Rask" initials="KR" lastIdx="14" clrIdx="10">
    <p:extLst>
      <p:ext uri="{19B8F6BF-5375-455C-9EA6-DF929625EA0E}">
        <p15:presenceInfo xmlns:p15="http://schemas.microsoft.com/office/powerpoint/2012/main" userId="S::Katie@audienz.com::c7acb367-d70d-4abc-b31a-02f8b987e805" providerId="AD"/>
      </p:ext>
    </p:extLst>
  </p:cmAuthor>
  <p:cmAuthor id="5" name="Maren Fewel" initials="MF" lastIdx="15" clrIdx="4">
    <p:extLst>
      <p:ext uri="{19B8F6BF-5375-455C-9EA6-DF929625EA0E}">
        <p15:presenceInfo xmlns:p15="http://schemas.microsoft.com/office/powerpoint/2012/main" userId="S::Maren@audienz.com::0ba250fd-40c1-4e5d-bc4a-82894808bd80" providerId="AD"/>
      </p:ext>
    </p:extLst>
  </p:cmAuthor>
  <p:cmAuthor id="6" name="Nathan Olson" initials="NO" lastIdx="27" clrIdx="5">
    <p:extLst>
      <p:ext uri="{19B8F6BF-5375-455C-9EA6-DF929625EA0E}">
        <p15:presenceInfo xmlns:p15="http://schemas.microsoft.com/office/powerpoint/2012/main" userId="S::Nathan@audienz.com::8d36235d-0fe1-41a4-a221-e3403ea824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2E82DD"/>
    <a:srgbClr val="50E6FF"/>
    <a:srgbClr val="B1D9EB"/>
    <a:srgbClr val="F2F2F2"/>
    <a:srgbClr val="652D90"/>
    <a:srgbClr val="CE588D"/>
    <a:srgbClr val="421D5D"/>
    <a:srgbClr val="F0EDF2"/>
    <a:srgbClr val="FB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012EA-32D8-42CF-8056-943909F690EF}" v="15" dt="2021-11-10T22:26:19.831"/>
    <p1510:client id="{879A9C43-BC3C-4DBA-B420-2F4B06E22A51}" v="31" dt="2021-11-10T22:54:02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3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Olson" userId="8d36235d-0fe1-41a4-a221-e3403ea824e1" providerId="ADAL" clId="{879A9C43-BC3C-4DBA-B420-2F4B06E22A51}"/>
    <pc:docChg chg="undo custSel modSld">
      <pc:chgData name="Nathan Olson" userId="8d36235d-0fe1-41a4-a221-e3403ea824e1" providerId="ADAL" clId="{879A9C43-BC3C-4DBA-B420-2F4B06E22A51}" dt="2021-11-10T23:54:42.639" v="171" actId="1592"/>
      <pc:docMkLst>
        <pc:docMk/>
      </pc:docMkLst>
      <pc:sldChg chg="addSp delSp modSp mod delCm">
        <pc:chgData name="Nathan Olson" userId="8d36235d-0fe1-41a4-a221-e3403ea824e1" providerId="ADAL" clId="{879A9C43-BC3C-4DBA-B420-2F4B06E22A51}" dt="2021-11-10T23:54:27.262" v="169" actId="1592"/>
        <pc:sldMkLst>
          <pc:docMk/>
          <pc:sldMk cId="1368085333" sldId="271"/>
        </pc:sldMkLst>
        <pc:spChg chg="mod">
          <ac:chgData name="Nathan Olson" userId="8d36235d-0fe1-41a4-a221-e3403ea824e1" providerId="ADAL" clId="{879A9C43-BC3C-4DBA-B420-2F4B06E22A51}" dt="2021-11-10T22:53:52.322" v="58" actId="207"/>
          <ac:spMkLst>
            <pc:docMk/>
            <pc:sldMk cId="1368085333" sldId="271"/>
            <ac:spMk id="96" creationId="{FED05148-3D86-4B3E-96F3-8BE5B15BC7E4}"/>
          </ac:spMkLst>
        </pc:spChg>
        <pc:spChg chg="mod">
          <ac:chgData name="Nathan Olson" userId="8d36235d-0fe1-41a4-a221-e3403ea824e1" providerId="ADAL" clId="{879A9C43-BC3C-4DBA-B420-2F4B06E22A51}" dt="2021-11-10T21:29:13.527" v="36" actId="12789"/>
          <ac:spMkLst>
            <pc:docMk/>
            <pc:sldMk cId="1368085333" sldId="271"/>
            <ac:spMk id="159" creationId="{95509290-7EA4-4A0F-963E-71F0A269108E}"/>
          </ac:spMkLst>
        </pc:spChg>
        <pc:spChg chg="mod topLvl">
          <ac:chgData name="Nathan Olson" userId="8d36235d-0fe1-41a4-a221-e3403ea824e1" providerId="ADAL" clId="{879A9C43-BC3C-4DBA-B420-2F4B06E22A51}" dt="2021-11-10T23:00:52.664" v="120" actId="6549"/>
          <ac:spMkLst>
            <pc:docMk/>
            <pc:sldMk cId="1368085333" sldId="271"/>
            <ac:spMk id="160" creationId="{36F39BD6-1635-4DB1-853E-CC862978A4C7}"/>
          </ac:spMkLst>
        </pc:spChg>
        <pc:spChg chg="mod">
          <ac:chgData name="Nathan Olson" userId="8d36235d-0fe1-41a4-a221-e3403ea824e1" providerId="ADAL" clId="{879A9C43-BC3C-4DBA-B420-2F4B06E22A51}" dt="2021-11-10T21:29:47.089" v="44" actId="1076"/>
          <ac:spMkLst>
            <pc:docMk/>
            <pc:sldMk cId="1368085333" sldId="271"/>
            <ac:spMk id="161" creationId="{C5A15763-5191-44C5-9F2F-34893C24DB43}"/>
          </ac:spMkLst>
        </pc:spChg>
        <pc:spChg chg="mod topLvl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163" creationId="{9F3A4C7F-B9E0-4455-B711-AF2CBD07F9A1}"/>
          </ac:spMkLst>
        </pc:spChg>
        <pc:spChg chg="mod topLvl">
          <ac:chgData name="Nathan Olson" userId="8d36235d-0fe1-41a4-a221-e3403ea824e1" providerId="ADAL" clId="{879A9C43-BC3C-4DBA-B420-2F4B06E22A51}" dt="2021-11-10T22:54:02.162" v="62" actId="1035"/>
          <ac:spMkLst>
            <pc:docMk/>
            <pc:sldMk cId="1368085333" sldId="271"/>
            <ac:spMk id="164" creationId="{453E7909-49CB-435A-98AA-CC6D1DD64800}"/>
          </ac:spMkLst>
        </pc:spChg>
        <pc:spChg chg="mod topLvl">
          <ac:chgData name="Nathan Olson" userId="8d36235d-0fe1-41a4-a221-e3403ea824e1" providerId="ADAL" clId="{879A9C43-BC3C-4DBA-B420-2F4B06E22A51}" dt="2021-11-10T22:54:02.162" v="62" actId="1035"/>
          <ac:spMkLst>
            <pc:docMk/>
            <pc:sldMk cId="1368085333" sldId="271"/>
            <ac:spMk id="165" creationId="{8816436D-5230-4F04-9232-1FAEC44E2804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166" creationId="{5BF46783-8123-4294-805E-12104F4C39EA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167" creationId="{377044AF-C3B2-45DA-AB78-2964AB42A648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168" creationId="{44F614F6-CC98-4F57-AFE8-C04AC4F325DB}"/>
          </ac:spMkLst>
        </pc:spChg>
        <pc:spChg chg="mod topLvl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169" creationId="{235F1890-204A-4084-8767-A01D85504A15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170" creationId="{39D4459F-CF04-4712-9456-43A6164C404A}"/>
          </ac:spMkLst>
        </pc:spChg>
        <pc:spChg chg="mod topLvl">
          <ac:chgData name="Nathan Olson" userId="8d36235d-0fe1-41a4-a221-e3403ea824e1" providerId="ADAL" clId="{879A9C43-BC3C-4DBA-B420-2F4B06E22A51}" dt="2021-11-10T21:29:47.089" v="44" actId="1076"/>
          <ac:spMkLst>
            <pc:docMk/>
            <pc:sldMk cId="1368085333" sldId="271"/>
            <ac:spMk id="171" creationId="{A84BD83D-16D0-42FC-9751-80191E16C0C9}"/>
          </ac:spMkLst>
        </pc:spChg>
        <pc:spChg chg="mod">
          <ac:chgData name="Nathan Olson" userId="8d36235d-0fe1-41a4-a221-e3403ea824e1" providerId="ADAL" clId="{879A9C43-BC3C-4DBA-B420-2F4B06E22A51}" dt="2021-11-10T21:29:13.527" v="36" actId="12789"/>
          <ac:spMkLst>
            <pc:docMk/>
            <pc:sldMk cId="1368085333" sldId="271"/>
            <ac:spMk id="177" creationId="{F51702CA-184E-4ABA-9054-51EC7C0EF662}"/>
          </ac:spMkLst>
        </pc:spChg>
        <pc:spChg chg="mod">
          <ac:chgData name="Nathan Olson" userId="8d36235d-0fe1-41a4-a221-e3403ea824e1" providerId="ADAL" clId="{879A9C43-BC3C-4DBA-B420-2F4B06E22A51}" dt="2021-11-10T21:29:13.527" v="36" actId="12789"/>
          <ac:spMkLst>
            <pc:docMk/>
            <pc:sldMk cId="1368085333" sldId="271"/>
            <ac:spMk id="178" creationId="{FA2BE565-D110-433E-8F8C-16F246989DE4}"/>
          </ac:spMkLst>
        </pc:spChg>
        <pc:spChg chg="mod">
          <ac:chgData name="Nathan Olson" userId="8d36235d-0fe1-41a4-a221-e3403ea824e1" providerId="ADAL" clId="{879A9C43-BC3C-4DBA-B420-2F4B06E22A51}" dt="2021-11-10T21:29:13.527" v="36" actId="12789"/>
          <ac:spMkLst>
            <pc:docMk/>
            <pc:sldMk cId="1368085333" sldId="271"/>
            <ac:spMk id="179" creationId="{8BBB06B2-8E0A-4196-B21F-F508AB021FD9}"/>
          </ac:spMkLst>
        </pc:spChg>
        <pc:spChg chg="mod">
          <ac:chgData name="Nathan Olson" userId="8d36235d-0fe1-41a4-a221-e3403ea824e1" providerId="ADAL" clId="{879A9C43-BC3C-4DBA-B420-2F4B06E22A51}" dt="2021-11-10T21:29:13.527" v="36" actId="12789"/>
          <ac:spMkLst>
            <pc:docMk/>
            <pc:sldMk cId="1368085333" sldId="271"/>
            <ac:spMk id="180" creationId="{F88D5858-79E7-4BAE-B4EA-6CFDC9569EF3}"/>
          </ac:spMkLst>
        </pc:spChg>
        <pc:spChg chg="mod">
          <ac:chgData name="Nathan Olson" userId="8d36235d-0fe1-41a4-a221-e3403ea824e1" providerId="ADAL" clId="{879A9C43-BC3C-4DBA-B420-2F4B06E22A51}" dt="2021-11-10T21:29:13.527" v="36" actId="12789"/>
          <ac:spMkLst>
            <pc:docMk/>
            <pc:sldMk cId="1368085333" sldId="271"/>
            <ac:spMk id="181" creationId="{09F47A59-E435-4364-BA68-9304BBB46804}"/>
          </ac:spMkLst>
        </pc:spChg>
        <pc:spChg chg="mod">
          <ac:chgData name="Nathan Olson" userId="8d36235d-0fe1-41a4-a221-e3403ea824e1" providerId="ADAL" clId="{879A9C43-BC3C-4DBA-B420-2F4B06E22A51}" dt="2021-11-10T21:29:13.527" v="36" actId="12789"/>
          <ac:spMkLst>
            <pc:docMk/>
            <pc:sldMk cId="1368085333" sldId="271"/>
            <ac:spMk id="182" creationId="{6BDC2784-8A37-455C-8A96-9DDB9AE0175E}"/>
          </ac:spMkLst>
        </pc:spChg>
        <pc:spChg chg="mod">
          <ac:chgData name="Nathan Olson" userId="8d36235d-0fe1-41a4-a221-e3403ea824e1" providerId="ADAL" clId="{879A9C43-BC3C-4DBA-B420-2F4B06E22A51}" dt="2021-11-10T21:29:13.527" v="36" actId="12789"/>
          <ac:spMkLst>
            <pc:docMk/>
            <pc:sldMk cId="1368085333" sldId="271"/>
            <ac:spMk id="183" creationId="{65065BCC-7177-4AD8-971E-75A8E17E87F4}"/>
          </ac:spMkLst>
        </pc:spChg>
        <pc:spChg chg="mod">
          <ac:chgData name="Nathan Olson" userId="8d36235d-0fe1-41a4-a221-e3403ea824e1" providerId="ADAL" clId="{879A9C43-BC3C-4DBA-B420-2F4B06E22A51}" dt="2021-11-10T22:54:02.162" v="62" actId="1035"/>
          <ac:spMkLst>
            <pc:docMk/>
            <pc:sldMk cId="1368085333" sldId="271"/>
            <ac:spMk id="185" creationId="{0F4627A8-97E5-4CD9-8345-93203DD5B670}"/>
          </ac:spMkLst>
        </pc:spChg>
        <pc:spChg chg="mod">
          <ac:chgData name="Nathan Olson" userId="8d36235d-0fe1-41a4-a221-e3403ea824e1" providerId="ADAL" clId="{879A9C43-BC3C-4DBA-B420-2F4B06E22A51}" dt="2021-11-10T22:54:02.162" v="62" actId="1035"/>
          <ac:spMkLst>
            <pc:docMk/>
            <pc:sldMk cId="1368085333" sldId="271"/>
            <ac:spMk id="186" creationId="{5024BA3D-0995-490B-9DB5-E6174FC492B7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188" creationId="{46B7F129-F5FF-4101-9908-64B953C598B0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189" creationId="{FFC779B1-4DEC-4AAA-A92A-C7B2F52D237F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190" creationId="{63159F66-FA09-4AF4-962C-272A14EC9E75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191" creationId="{6A3D5118-EA88-4909-948B-248A140D16F7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192" creationId="{43BC2085-3C01-45A5-A942-80EB89D5FC42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193" creationId="{89E8E142-97F0-4D3E-B85C-EAC56603F72D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194" creationId="{7047D82F-843E-4673-838F-CDB516F20EE3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195" creationId="{F694DC33-C3EB-4523-927C-F338BC385B06}"/>
          </ac:spMkLst>
        </pc:spChg>
        <pc:spChg chg="mod">
          <ac:chgData name="Nathan Olson" userId="8d36235d-0fe1-41a4-a221-e3403ea824e1" providerId="ADAL" clId="{879A9C43-BC3C-4DBA-B420-2F4B06E22A51}" dt="2021-11-10T21:29:47.089" v="44" actId="1076"/>
          <ac:spMkLst>
            <pc:docMk/>
            <pc:sldMk cId="1368085333" sldId="271"/>
            <ac:spMk id="197" creationId="{CDACDCAB-86A6-4158-AA8D-A4EB2570D43F}"/>
          </ac:spMkLst>
        </pc:spChg>
        <pc:spChg chg="mod">
          <ac:chgData name="Nathan Olson" userId="8d36235d-0fe1-41a4-a221-e3403ea824e1" providerId="ADAL" clId="{879A9C43-BC3C-4DBA-B420-2F4B06E22A51}" dt="2021-11-10T21:29:47.089" v="44" actId="1076"/>
          <ac:spMkLst>
            <pc:docMk/>
            <pc:sldMk cId="1368085333" sldId="271"/>
            <ac:spMk id="198" creationId="{7437F9E5-A3FB-4AB4-8E2E-9F5A81BAF396}"/>
          </ac:spMkLst>
        </pc:spChg>
        <pc:spChg chg="mod">
          <ac:chgData name="Nathan Olson" userId="8d36235d-0fe1-41a4-a221-e3403ea824e1" providerId="ADAL" clId="{879A9C43-BC3C-4DBA-B420-2F4B06E22A51}" dt="2021-11-10T21:29:47.089" v="44" actId="1076"/>
          <ac:spMkLst>
            <pc:docMk/>
            <pc:sldMk cId="1368085333" sldId="271"/>
            <ac:spMk id="199" creationId="{365C2700-827B-4A11-9DA7-09D5EBAEF4BD}"/>
          </ac:spMkLst>
        </pc:spChg>
        <pc:spChg chg="mod">
          <ac:chgData name="Nathan Olson" userId="8d36235d-0fe1-41a4-a221-e3403ea824e1" providerId="ADAL" clId="{879A9C43-BC3C-4DBA-B420-2F4B06E22A51}" dt="2021-11-10T21:29:47.089" v="44" actId="1076"/>
          <ac:spMkLst>
            <pc:docMk/>
            <pc:sldMk cId="1368085333" sldId="271"/>
            <ac:spMk id="200" creationId="{D9682BB5-552B-408B-925F-84CB9E9F6736}"/>
          </ac:spMkLst>
        </pc:spChg>
        <pc:spChg chg="mod">
          <ac:chgData name="Nathan Olson" userId="8d36235d-0fe1-41a4-a221-e3403ea824e1" providerId="ADAL" clId="{879A9C43-BC3C-4DBA-B420-2F4B06E22A51}" dt="2021-11-10T21:29:47.089" v="44" actId="1076"/>
          <ac:spMkLst>
            <pc:docMk/>
            <pc:sldMk cId="1368085333" sldId="271"/>
            <ac:spMk id="201" creationId="{6AD0A3BE-82A8-482C-B2B7-0CA647F9F643}"/>
          </ac:spMkLst>
        </pc:spChg>
        <pc:spChg chg="mod">
          <ac:chgData name="Nathan Olson" userId="8d36235d-0fe1-41a4-a221-e3403ea824e1" providerId="ADAL" clId="{879A9C43-BC3C-4DBA-B420-2F4B06E22A51}" dt="2021-11-10T21:29:47.089" v="44" actId="1076"/>
          <ac:spMkLst>
            <pc:docMk/>
            <pc:sldMk cId="1368085333" sldId="271"/>
            <ac:spMk id="202" creationId="{ACC95FFD-BF6E-4117-B90B-F4F2888D1AA6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04" creationId="{89875664-5A61-4A6C-B626-C89AE2EE9089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05" creationId="{DF7CA88A-48ED-42BB-ACB9-35B44D984355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06" creationId="{CEA15027-2649-4E92-938C-CC83A67C6BC8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07" creationId="{3D28DEF1-4C92-4ED6-BF2D-74C98B10F0BF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08" creationId="{09CD914F-9969-430C-806B-FE26B2DA3272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09" creationId="{74D70FE1-69DC-4F5E-B6C5-0DB281AFC22C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10" creationId="{8B9F9B73-EA17-4BA6-B79E-30265E99F8A8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11" creationId="{07277DEE-178E-4CFE-A777-FA40950CF934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12" creationId="{83AE736E-574D-462F-A129-C869031A137A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13" creationId="{0CD45EA8-66D0-477B-836C-766841B33C1E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14" creationId="{9CCF0EE7-FBC5-4063-8202-F6E45CFC9075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15" creationId="{71EF882E-76A0-45A6-967A-E698848D6B08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16" creationId="{4FD4E967-6A89-4FCF-A9A3-100734290F16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17" creationId="{C3CE3000-9708-481B-A525-B6AE79A33ECC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18" creationId="{FEAC0DB2-0664-45B9-9074-96607741B7F0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19" creationId="{7656F755-1CA6-4428-A094-BF941506AC36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20" creationId="{D3E7C723-4E59-4736-AB76-83B2BAFCE125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21" creationId="{86521E6B-61C0-435F-8B53-782CA0CDD24F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22" creationId="{C197C385-1EA1-40F4-950D-4AE57249C100}"/>
          </ac:spMkLst>
        </pc:spChg>
        <pc:spChg chg="mod">
          <ac:chgData name="Nathan Olson" userId="8d36235d-0fe1-41a4-a221-e3403ea824e1" providerId="ADAL" clId="{879A9C43-BC3C-4DBA-B420-2F4B06E22A51}" dt="2021-11-10T21:30:05.859" v="48" actId="465"/>
          <ac:spMkLst>
            <pc:docMk/>
            <pc:sldMk cId="1368085333" sldId="271"/>
            <ac:spMk id="223" creationId="{8A47AAEF-A9DA-4BEC-9969-8E6519CC2F71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225" creationId="{6AD470AE-24FA-4D16-A085-B9E4CBFB54B1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226" creationId="{EEB6BFB6-A354-43F1-9001-64BD13AB74A3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227" creationId="{A5AA2143-A1E6-4781-A646-8BE1116C53F9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228" creationId="{54F048FB-4905-40C7-A338-0FBCEC78FEEB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229" creationId="{C957E180-1FCC-43F9-BD24-C8D21513A8B4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230" creationId="{7819A0A9-A27A-46CD-9EC0-E5B6415B5D84}"/>
          </ac:spMkLst>
        </pc:spChg>
        <pc:spChg chg="mod">
          <ac:chgData name="Nathan Olson" userId="8d36235d-0fe1-41a4-a221-e3403ea824e1" providerId="ADAL" clId="{879A9C43-BC3C-4DBA-B420-2F4B06E22A51}" dt="2021-11-10T21:29:56.920" v="47" actId="1076"/>
          <ac:spMkLst>
            <pc:docMk/>
            <pc:sldMk cId="1368085333" sldId="271"/>
            <ac:spMk id="231" creationId="{41A10FC3-DB6D-4C92-AE31-118F6F4AA08A}"/>
          </ac:spMkLst>
        </pc:spChg>
        <pc:grpChg chg="add mod">
          <ac:chgData name="Nathan Olson" userId="8d36235d-0fe1-41a4-a221-e3403ea824e1" providerId="ADAL" clId="{879A9C43-BC3C-4DBA-B420-2F4B06E22A51}" dt="2021-11-10T21:30:05.859" v="48" actId="465"/>
          <ac:grpSpMkLst>
            <pc:docMk/>
            <pc:sldMk cId="1368085333" sldId="271"/>
            <ac:grpSpMk id="2" creationId="{8105A569-8D55-4655-B8A1-0A94F52D2B26}"/>
          </ac:grpSpMkLst>
        </pc:grpChg>
        <pc:grpChg chg="add mod">
          <ac:chgData name="Nathan Olson" userId="8d36235d-0fe1-41a4-a221-e3403ea824e1" providerId="ADAL" clId="{879A9C43-BC3C-4DBA-B420-2F4B06E22A51}" dt="2021-11-10T21:30:34.653" v="54" actId="465"/>
          <ac:grpSpMkLst>
            <pc:docMk/>
            <pc:sldMk cId="1368085333" sldId="271"/>
            <ac:grpSpMk id="4" creationId="{345EC6D4-39A0-4DF0-B80C-BB15F5247F8D}"/>
          </ac:grpSpMkLst>
        </pc:grpChg>
        <pc:grpChg chg="del">
          <ac:chgData name="Nathan Olson" userId="8d36235d-0fe1-41a4-a221-e3403ea824e1" providerId="ADAL" clId="{879A9C43-BC3C-4DBA-B420-2F4B06E22A51}" dt="2021-11-10T21:29:29.746" v="40" actId="165"/>
          <ac:grpSpMkLst>
            <pc:docMk/>
            <pc:sldMk cId="1368085333" sldId="271"/>
            <ac:grpSpMk id="5" creationId="{96A4972D-C766-4363-9A5C-25A5C31B3D6E}"/>
          </ac:grpSpMkLst>
        </pc:grpChg>
        <pc:grpChg chg="add mod">
          <ac:chgData name="Nathan Olson" userId="8d36235d-0fe1-41a4-a221-e3403ea824e1" providerId="ADAL" clId="{879A9C43-BC3C-4DBA-B420-2F4B06E22A51}" dt="2021-11-10T21:30:05.859" v="48" actId="465"/>
          <ac:grpSpMkLst>
            <pc:docMk/>
            <pc:sldMk cId="1368085333" sldId="271"/>
            <ac:grpSpMk id="6" creationId="{A9668828-72A4-4EAB-99C6-FBF19D05A780}"/>
          </ac:grpSpMkLst>
        </pc:grpChg>
        <pc:grpChg chg="add mod">
          <ac:chgData name="Nathan Olson" userId="8d36235d-0fe1-41a4-a221-e3403ea824e1" providerId="ADAL" clId="{879A9C43-BC3C-4DBA-B420-2F4B06E22A51}" dt="2021-11-10T21:30:34.653" v="54" actId="465"/>
          <ac:grpSpMkLst>
            <pc:docMk/>
            <pc:sldMk cId="1368085333" sldId="271"/>
            <ac:grpSpMk id="8" creationId="{9B92EEC1-C39E-4C73-9164-CAF960A4D05A}"/>
          </ac:grpSpMkLst>
        </pc:grpChg>
        <pc:grpChg chg="add del mod">
          <ac:chgData name="Nathan Olson" userId="8d36235d-0fe1-41a4-a221-e3403ea824e1" providerId="ADAL" clId="{879A9C43-BC3C-4DBA-B420-2F4B06E22A51}" dt="2021-11-10T21:29:40.831" v="43" actId="165"/>
          <ac:grpSpMkLst>
            <pc:docMk/>
            <pc:sldMk cId="1368085333" sldId="271"/>
            <ac:grpSpMk id="9" creationId="{29347900-4330-4F49-9073-D66535CC1E71}"/>
          </ac:grpSpMkLst>
        </pc:grpChg>
        <pc:grpChg chg="mod topLvl">
          <ac:chgData name="Nathan Olson" userId="8d36235d-0fe1-41a4-a221-e3403ea824e1" providerId="ADAL" clId="{879A9C43-BC3C-4DBA-B420-2F4B06E22A51}" dt="2021-11-10T21:29:47.089" v="44" actId="1076"/>
          <ac:grpSpMkLst>
            <pc:docMk/>
            <pc:sldMk cId="1368085333" sldId="271"/>
            <ac:grpSpMk id="10" creationId="{013C64B8-AD8C-4150-A1C0-5FEBBA8E73C0}"/>
          </ac:grpSpMkLst>
        </pc:grpChg>
        <pc:grpChg chg="del mod">
          <ac:chgData name="Nathan Olson" userId="8d36235d-0fe1-41a4-a221-e3403ea824e1" providerId="ADAL" clId="{879A9C43-BC3C-4DBA-B420-2F4B06E22A51}" dt="2021-11-10T21:28:47.214" v="30" actId="165"/>
          <ac:grpSpMkLst>
            <pc:docMk/>
            <pc:sldMk cId="1368085333" sldId="271"/>
            <ac:grpSpMk id="11" creationId="{79CFA9E2-43EC-4BEB-8EA3-EA35E121640F}"/>
          </ac:grpSpMkLst>
        </pc:grpChg>
        <pc:grpChg chg="mod">
          <ac:chgData name="Nathan Olson" userId="8d36235d-0fe1-41a4-a221-e3403ea824e1" providerId="ADAL" clId="{879A9C43-BC3C-4DBA-B420-2F4B06E22A51}" dt="2021-11-10T21:30:05.859" v="48" actId="465"/>
          <ac:grpSpMkLst>
            <pc:docMk/>
            <pc:sldMk cId="1368085333" sldId="271"/>
            <ac:grpSpMk id="12" creationId="{3F11E40A-E49C-40FA-A16A-6A6803EE4EF0}"/>
          </ac:grpSpMkLst>
        </pc:grpChg>
        <pc:grpChg chg="mod">
          <ac:chgData name="Nathan Olson" userId="8d36235d-0fe1-41a4-a221-e3403ea824e1" providerId="ADAL" clId="{879A9C43-BC3C-4DBA-B420-2F4B06E22A51}" dt="2021-11-10T21:30:05.859" v="48" actId="465"/>
          <ac:grpSpMkLst>
            <pc:docMk/>
            <pc:sldMk cId="1368085333" sldId="271"/>
            <ac:grpSpMk id="13" creationId="{AB34618E-AE81-4559-862F-1D97F302B4C2}"/>
          </ac:grpSpMkLst>
        </pc:grpChg>
        <pc:grpChg chg="mod topLvl">
          <ac:chgData name="Nathan Olson" userId="8d36235d-0fe1-41a4-a221-e3403ea824e1" providerId="ADAL" clId="{879A9C43-BC3C-4DBA-B420-2F4B06E22A51}" dt="2021-11-10T21:29:56.920" v="47" actId="1076"/>
          <ac:grpSpMkLst>
            <pc:docMk/>
            <pc:sldMk cId="1368085333" sldId="271"/>
            <ac:grpSpMk id="14" creationId="{6939C08D-F013-483B-B274-12C19E99F238}"/>
          </ac:grpSpMkLst>
        </pc:grpChg>
        <pc:grpChg chg="del">
          <ac:chgData name="Nathan Olson" userId="8d36235d-0fe1-41a4-a221-e3403ea824e1" providerId="ADAL" clId="{879A9C43-BC3C-4DBA-B420-2F4B06E22A51}" dt="2021-11-10T21:28:01.542" v="23" actId="165"/>
          <ac:grpSpMkLst>
            <pc:docMk/>
            <pc:sldMk cId="1368085333" sldId="271"/>
            <ac:grpSpMk id="15" creationId="{15382EEB-011D-4511-907D-2192EA040321}"/>
          </ac:grpSpMkLst>
        </pc:grpChg>
        <pc:grpChg chg="mod topLvl">
          <ac:chgData name="Nathan Olson" userId="8d36235d-0fe1-41a4-a221-e3403ea824e1" providerId="ADAL" clId="{879A9C43-BC3C-4DBA-B420-2F4B06E22A51}" dt="2021-11-10T21:29:56.920" v="47" actId="1076"/>
          <ac:grpSpMkLst>
            <pc:docMk/>
            <pc:sldMk cId="1368085333" sldId="271"/>
            <ac:grpSpMk id="16" creationId="{D8CF2E05-8FB0-432C-A0C9-29A901258D3D}"/>
          </ac:grpSpMkLst>
        </pc:grpChg>
        <pc:grpChg chg="del">
          <ac:chgData name="Nathan Olson" userId="8d36235d-0fe1-41a4-a221-e3403ea824e1" providerId="ADAL" clId="{879A9C43-BC3C-4DBA-B420-2F4B06E22A51}" dt="2021-11-10T21:28:16.051" v="26" actId="165"/>
          <ac:grpSpMkLst>
            <pc:docMk/>
            <pc:sldMk cId="1368085333" sldId="271"/>
            <ac:grpSpMk id="17" creationId="{C8852998-DCA4-4853-821F-76474100F0D6}"/>
          </ac:grpSpMkLst>
        </pc:grpChg>
        <pc:grpChg chg="del mod">
          <ac:chgData name="Nathan Olson" userId="8d36235d-0fe1-41a4-a221-e3403ea824e1" providerId="ADAL" clId="{879A9C43-BC3C-4DBA-B420-2F4B06E22A51}" dt="2021-11-10T21:30:23.049" v="51" actId="165"/>
          <ac:grpSpMkLst>
            <pc:docMk/>
            <pc:sldMk cId="1368085333" sldId="271"/>
            <ac:grpSpMk id="18" creationId="{FE24EDE4-498E-489A-A038-43CD926F5E23}"/>
          </ac:grpSpMkLst>
        </pc:grpChg>
        <pc:grpChg chg="mod topLvl">
          <ac:chgData name="Nathan Olson" userId="8d36235d-0fe1-41a4-a221-e3403ea824e1" providerId="ADAL" clId="{879A9C43-BC3C-4DBA-B420-2F4B06E22A51}" dt="2021-11-10T21:29:14.407" v="37" actId="164"/>
          <ac:grpSpMkLst>
            <pc:docMk/>
            <pc:sldMk cId="1368085333" sldId="271"/>
            <ac:grpSpMk id="19" creationId="{331377D9-3FE1-44D1-9655-15442E592BE3}"/>
          </ac:grpSpMkLst>
        </pc:grpChg>
        <pc:grpChg chg="del">
          <ac:chgData name="Nathan Olson" userId="8d36235d-0fe1-41a4-a221-e3403ea824e1" providerId="ADAL" clId="{879A9C43-BC3C-4DBA-B420-2F4B06E22A51}" dt="2021-11-10T21:29:07.401" v="35" actId="165"/>
          <ac:grpSpMkLst>
            <pc:docMk/>
            <pc:sldMk cId="1368085333" sldId="271"/>
            <ac:grpSpMk id="20" creationId="{38E1FA71-7851-418E-92A1-C73FC1A3BAD1}"/>
          </ac:grpSpMkLst>
        </pc:grpChg>
        <pc:grpChg chg="add mod">
          <ac:chgData name="Nathan Olson" userId="8d36235d-0fe1-41a4-a221-e3403ea824e1" providerId="ADAL" clId="{879A9C43-BC3C-4DBA-B420-2F4B06E22A51}" dt="2021-11-10T22:54:02.162" v="62" actId="1035"/>
          <ac:grpSpMkLst>
            <pc:docMk/>
            <pc:sldMk cId="1368085333" sldId="271"/>
            <ac:grpSpMk id="21" creationId="{7D5BE040-E7DE-4DCE-8AF3-605B16109D25}"/>
          </ac:grpSpMkLst>
        </pc:grpChg>
        <pc:grpChg chg="add mod">
          <ac:chgData name="Nathan Olson" userId="8d36235d-0fe1-41a4-a221-e3403ea824e1" providerId="ADAL" clId="{879A9C43-BC3C-4DBA-B420-2F4B06E22A51}" dt="2021-11-10T22:54:02.162" v="62" actId="1035"/>
          <ac:grpSpMkLst>
            <pc:docMk/>
            <pc:sldMk cId="1368085333" sldId="271"/>
            <ac:grpSpMk id="22" creationId="{7CCD7037-E84A-45F9-B40D-2FA7FB68EAD9}"/>
          </ac:grpSpMkLst>
        </pc:grpChg>
        <pc:grpChg chg="mod">
          <ac:chgData name="Nathan Olson" userId="8d36235d-0fe1-41a4-a221-e3403ea824e1" providerId="ADAL" clId="{879A9C43-BC3C-4DBA-B420-2F4B06E22A51}" dt="2021-11-10T21:29:13.527" v="36" actId="12789"/>
          <ac:grpSpMkLst>
            <pc:docMk/>
            <pc:sldMk cId="1368085333" sldId="271"/>
            <ac:grpSpMk id="176" creationId="{EB8FFCCE-7155-49DA-91DB-D2143B7AFC7D}"/>
          </ac:grpSpMkLst>
        </pc:grpChg>
        <pc:grpChg chg="mod">
          <ac:chgData name="Nathan Olson" userId="8d36235d-0fe1-41a4-a221-e3403ea824e1" providerId="ADAL" clId="{879A9C43-BC3C-4DBA-B420-2F4B06E22A51}" dt="2021-11-10T22:54:02.162" v="62" actId="1035"/>
          <ac:grpSpMkLst>
            <pc:docMk/>
            <pc:sldMk cId="1368085333" sldId="271"/>
            <ac:grpSpMk id="184" creationId="{766C91F0-1C27-467F-8246-334641555758}"/>
          </ac:grpSpMkLst>
        </pc:grpChg>
        <pc:grpChg chg="mod">
          <ac:chgData name="Nathan Olson" userId="8d36235d-0fe1-41a4-a221-e3403ea824e1" providerId="ADAL" clId="{879A9C43-BC3C-4DBA-B420-2F4B06E22A51}" dt="2021-11-10T21:29:56.920" v="47" actId="1076"/>
          <ac:grpSpMkLst>
            <pc:docMk/>
            <pc:sldMk cId="1368085333" sldId="271"/>
            <ac:grpSpMk id="187" creationId="{77CB5C0C-9F57-43C9-9CF8-2EB2678DAA55}"/>
          </ac:grpSpMkLst>
        </pc:grpChg>
        <pc:grpChg chg="mod">
          <ac:chgData name="Nathan Olson" userId="8d36235d-0fe1-41a4-a221-e3403ea824e1" providerId="ADAL" clId="{879A9C43-BC3C-4DBA-B420-2F4B06E22A51}" dt="2021-11-10T21:29:47.089" v="44" actId="1076"/>
          <ac:grpSpMkLst>
            <pc:docMk/>
            <pc:sldMk cId="1368085333" sldId="271"/>
            <ac:grpSpMk id="196" creationId="{3388D6CC-F642-4F4A-9DA8-817B42868094}"/>
          </ac:grpSpMkLst>
        </pc:grpChg>
        <pc:grpChg chg="mod">
          <ac:chgData name="Nathan Olson" userId="8d36235d-0fe1-41a4-a221-e3403ea824e1" providerId="ADAL" clId="{879A9C43-BC3C-4DBA-B420-2F4B06E22A51}" dt="2021-11-10T21:30:05.859" v="48" actId="465"/>
          <ac:grpSpMkLst>
            <pc:docMk/>
            <pc:sldMk cId="1368085333" sldId="271"/>
            <ac:grpSpMk id="203" creationId="{8338921C-5E55-4270-833A-12762E78C6EC}"/>
          </ac:grpSpMkLst>
        </pc:grpChg>
        <pc:grpChg chg="mod">
          <ac:chgData name="Nathan Olson" userId="8d36235d-0fe1-41a4-a221-e3403ea824e1" providerId="ADAL" clId="{879A9C43-BC3C-4DBA-B420-2F4B06E22A51}" dt="2021-11-10T21:29:56.920" v="47" actId="1076"/>
          <ac:grpSpMkLst>
            <pc:docMk/>
            <pc:sldMk cId="1368085333" sldId="271"/>
            <ac:grpSpMk id="224" creationId="{67A0E4BC-D11F-44B2-9775-9594B43E46EB}"/>
          </ac:grpSpMkLst>
        </pc:grpChg>
        <pc:cxnChg chg="mod topLvl">
          <ac:chgData name="Nathan Olson" userId="8d36235d-0fe1-41a4-a221-e3403ea824e1" providerId="ADAL" clId="{879A9C43-BC3C-4DBA-B420-2F4B06E22A51}" dt="2021-11-10T23:01:20.230" v="166" actId="1037"/>
          <ac:cxnSpMkLst>
            <pc:docMk/>
            <pc:sldMk cId="1368085333" sldId="271"/>
            <ac:cxnSpMk id="172" creationId="{F72979E5-EEE8-4702-9150-FBB4195720E4}"/>
          </ac:cxnSpMkLst>
        </pc:cxnChg>
        <pc:cxnChg chg="mod topLvl">
          <ac:chgData name="Nathan Olson" userId="8d36235d-0fe1-41a4-a221-e3403ea824e1" providerId="ADAL" clId="{879A9C43-BC3C-4DBA-B420-2F4B06E22A51}" dt="2021-11-10T23:01:20.230" v="166" actId="1037"/>
          <ac:cxnSpMkLst>
            <pc:docMk/>
            <pc:sldMk cId="1368085333" sldId="271"/>
            <ac:cxnSpMk id="173" creationId="{BE0B0DB8-80FA-42C1-BBA4-51A1B38CC395}"/>
          </ac:cxnSpMkLst>
        </pc:cxnChg>
        <pc:cxnChg chg="mod topLvl">
          <ac:chgData name="Nathan Olson" userId="8d36235d-0fe1-41a4-a221-e3403ea824e1" providerId="ADAL" clId="{879A9C43-BC3C-4DBA-B420-2F4B06E22A51}" dt="2021-11-10T23:01:20.230" v="166" actId="1037"/>
          <ac:cxnSpMkLst>
            <pc:docMk/>
            <pc:sldMk cId="1368085333" sldId="271"/>
            <ac:cxnSpMk id="174" creationId="{76F10D9C-F5E2-468C-AA2E-D01471476ECD}"/>
          </ac:cxnSpMkLst>
        </pc:cxnChg>
        <pc:cxnChg chg="mod topLvl">
          <ac:chgData name="Nathan Olson" userId="8d36235d-0fe1-41a4-a221-e3403ea824e1" providerId="ADAL" clId="{879A9C43-BC3C-4DBA-B420-2F4B06E22A51}" dt="2021-11-10T23:01:20.230" v="166" actId="1037"/>
          <ac:cxnSpMkLst>
            <pc:docMk/>
            <pc:sldMk cId="1368085333" sldId="271"/>
            <ac:cxnSpMk id="175" creationId="{DBBDEFB1-2DDF-48CB-8E2A-7F1E20B68D62}"/>
          </ac:cxnSpMkLst>
        </pc:cxnChg>
      </pc:sldChg>
      <pc:sldChg chg="modSp mod delCm modCm">
        <pc:chgData name="Nathan Olson" userId="8d36235d-0fe1-41a4-a221-e3403ea824e1" providerId="ADAL" clId="{879A9C43-BC3C-4DBA-B420-2F4B06E22A51}" dt="2021-11-10T23:54:42.639" v="171" actId="1592"/>
        <pc:sldMkLst>
          <pc:docMk/>
          <pc:sldMk cId="302385034" sldId="273"/>
        </pc:sldMkLst>
        <pc:spChg chg="mod">
          <ac:chgData name="Nathan Olson" userId="8d36235d-0fe1-41a4-a221-e3403ea824e1" providerId="ADAL" clId="{879A9C43-BC3C-4DBA-B420-2F4B06E22A51}" dt="2021-11-10T22:57:29.245" v="115" actId="207"/>
          <ac:spMkLst>
            <pc:docMk/>
            <pc:sldMk cId="302385034" sldId="273"/>
            <ac:spMk id="42" creationId="{DA7D348F-59C8-46A9-8732-81C172751567}"/>
          </ac:spMkLst>
        </pc:spChg>
        <pc:spChg chg="mod">
          <ac:chgData name="Nathan Olson" userId="8d36235d-0fe1-41a4-a221-e3403ea824e1" providerId="ADAL" clId="{879A9C43-BC3C-4DBA-B420-2F4B06E22A51}" dt="2021-11-10T21:26:14.161" v="6" actId="3064"/>
          <ac:spMkLst>
            <pc:docMk/>
            <pc:sldMk cId="302385034" sldId="273"/>
            <ac:spMk id="88" creationId="{9A58CBE1-6359-4BEC-BE1C-765B45F53991}"/>
          </ac:spMkLst>
        </pc:spChg>
        <pc:spChg chg="mod">
          <ac:chgData name="Nathan Olson" userId="8d36235d-0fe1-41a4-a221-e3403ea824e1" providerId="ADAL" clId="{879A9C43-BC3C-4DBA-B420-2F4B06E22A51}" dt="2021-11-10T21:26:34.478" v="7" actId="14100"/>
          <ac:spMkLst>
            <pc:docMk/>
            <pc:sldMk cId="302385034" sldId="273"/>
            <ac:spMk id="125" creationId="{A720993B-59AE-493A-A6EC-6BFE257AC547}"/>
          </ac:spMkLst>
        </pc:spChg>
        <pc:spChg chg="mod">
          <ac:chgData name="Nathan Olson" userId="8d36235d-0fe1-41a4-a221-e3403ea824e1" providerId="ADAL" clId="{879A9C43-BC3C-4DBA-B420-2F4B06E22A51}" dt="2021-11-10T22:56:35.445" v="108" actId="14100"/>
          <ac:spMkLst>
            <pc:docMk/>
            <pc:sldMk cId="302385034" sldId="273"/>
            <ac:spMk id="133" creationId="{34F4FD20-280D-4389-8759-D497E2AD5A51}"/>
          </ac:spMkLst>
        </pc:spChg>
        <pc:spChg chg="mod">
          <ac:chgData name="Nathan Olson" userId="8d36235d-0fe1-41a4-a221-e3403ea824e1" providerId="ADAL" clId="{879A9C43-BC3C-4DBA-B420-2F4B06E22A51}" dt="2021-11-10T22:56:55.158" v="110" actId="408"/>
          <ac:spMkLst>
            <pc:docMk/>
            <pc:sldMk cId="302385034" sldId="273"/>
            <ac:spMk id="134" creationId="{761B1578-3F76-4176-8B42-45762D3ABB72}"/>
          </ac:spMkLst>
        </pc:spChg>
        <pc:spChg chg="mod">
          <ac:chgData name="Nathan Olson" userId="8d36235d-0fe1-41a4-a221-e3403ea824e1" providerId="ADAL" clId="{879A9C43-BC3C-4DBA-B420-2F4B06E22A51}" dt="2021-11-10T22:56:48.026" v="109" actId="1076"/>
          <ac:spMkLst>
            <pc:docMk/>
            <pc:sldMk cId="302385034" sldId="273"/>
            <ac:spMk id="135" creationId="{7B22AB4D-0777-4ABD-8CEE-2FF7565A670B}"/>
          </ac:spMkLst>
        </pc:spChg>
        <pc:spChg chg="mod">
          <ac:chgData name="Nathan Olson" userId="8d36235d-0fe1-41a4-a221-e3403ea824e1" providerId="ADAL" clId="{879A9C43-BC3C-4DBA-B420-2F4B06E22A51}" dt="2021-11-10T22:55:42.117" v="79" actId="14100"/>
          <ac:spMkLst>
            <pc:docMk/>
            <pc:sldMk cId="302385034" sldId="273"/>
            <ac:spMk id="149" creationId="{7BBE0F2B-6D20-418C-A3C9-16F92DA9ECFA}"/>
          </ac:spMkLst>
        </pc:spChg>
        <pc:spChg chg="mod">
          <ac:chgData name="Nathan Olson" userId="8d36235d-0fe1-41a4-a221-e3403ea824e1" providerId="ADAL" clId="{879A9C43-BC3C-4DBA-B420-2F4B06E22A51}" dt="2021-11-10T22:55:38.423" v="78" actId="1076"/>
          <ac:spMkLst>
            <pc:docMk/>
            <pc:sldMk cId="302385034" sldId="273"/>
            <ac:spMk id="150" creationId="{ABC7C8DE-035A-4DF3-9DAA-684768945142}"/>
          </ac:spMkLst>
        </pc:spChg>
        <pc:spChg chg="mod">
          <ac:chgData name="Nathan Olson" userId="8d36235d-0fe1-41a4-a221-e3403ea824e1" providerId="ADAL" clId="{879A9C43-BC3C-4DBA-B420-2F4B06E22A51}" dt="2021-11-10T22:54:43.699" v="66" actId="20577"/>
          <ac:spMkLst>
            <pc:docMk/>
            <pc:sldMk cId="302385034" sldId="273"/>
            <ac:spMk id="152" creationId="{69BF241F-914D-460E-A786-778930DBCE7D}"/>
          </ac:spMkLst>
        </pc:spChg>
      </pc:sldChg>
    </pc:docChg>
  </pc:docChgLst>
  <pc:docChgLst>
    <pc:chgData name="Jessie Alan" userId="6eb86ad7-68be-46f6-a9b4-a482bbf152cf" providerId="ADAL" clId="{140F2964-7935-4B1B-920D-B2D5C85A8258}"/>
    <pc:docChg chg="custSel modSld">
      <pc:chgData name="Jessie Alan" userId="6eb86ad7-68be-46f6-a9b4-a482bbf152cf" providerId="ADAL" clId="{140F2964-7935-4B1B-920D-B2D5C85A8258}" dt="2021-11-11T00:56:11.315" v="45" actId="20577"/>
      <pc:docMkLst>
        <pc:docMk/>
      </pc:docMkLst>
      <pc:sldChg chg="modSp mod">
        <pc:chgData name="Jessie Alan" userId="6eb86ad7-68be-46f6-a9b4-a482bbf152cf" providerId="ADAL" clId="{140F2964-7935-4B1B-920D-B2D5C85A8258}" dt="2021-11-11T00:56:11.315" v="45" actId="20577"/>
        <pc:sldMkLst>
          <pc:docMk/>
          <pc:sldMk cId="1368085333" sldId="271"/>
        </pc:sldMkLst>
        <pc:spChg chg="mod">
          <ac:chgData name="Jessie Alan" userId="6eb86ad7-68be-46f6-a9b4-a482bbf152cf" providerId="ADAL" clId="{140F2964-7935-4B1B-920D-B2D5C85A8258}" dt="2021-11-11T00:56:11.315" v="45" actId="20577"/>
          <ac:spMkLst>
            <pc:docMk/>
            <pc:sldMk cId="1368085333" sldId="271"/>
            <ac:spMk id="31" creationId="{AE0DDDCB-5610-42B0-8482-B0B54922D07C}"/>
          </ac:spMkLst>
        </pc:spChg>
      </pc:sldChg>
      <pc:sldChg chg="modSp mod delCm">
        <pc:chgData name="Jessie Alan" userId="6eb86ad7-68be-46f6-a9b4-a482bbf152cf" providerId="ADAL" clId="{140F2964-7935-4B1B-920D-B2D5C85A8258}" dt="2021-11-11T00:53:45.538" v="14" actId="20577"/>
        <pc:sldMkLst>
          <pc:docMk/>
          <pc:sldMk cId="302385034" sldId="273"/>
        </pc:sldMkLst>
        <pc:spChg chg="mod">
          <ac:chgData name="Jessie Alan" userId="6eb86ad7-68be-46f6-a9b4-a482bbf152cf" providerId="ADAL" clId="{140F2964-7935-4B1B-920D-B2D5C85A8258}" dt="2021-11-11T00:53:45.538" v="14" actId="20577"/>
          <ac:spMkLst>
            <pc:docMk/>
            <pc:sldMk cId="302385034" sldId="273"/>
            <ac:spMk id="75" creationId="{D2963B57-9E8C-4FC2-B384-09860750ADD9}"/>
          </ac:spMkLst>
        </pc:spChg>
        <pc:spChg chg="mod">
          <ac:chgData name="Jessie Alan" userId="6eb86ad7-68be-46f6-a9b4-a482bbf152cf" providerId="ADAL" clId="{140F2964-7935-4B1B-920D-B2D5C85A8258}" dt="2021-11-11T00:35:35.105" v="2" actId="2711"/>
          <ac:spMkLst>
            <pc:docMk/>
            <pc:sldMk cId="302385034" sldId="273"/>
            <ac:spMk id="133" creationId="{34F4FD20-280D-4389-8759-D497E2AD5A51}"/>
          </ac:spMkLst>
        </pc:spChg>
        <pc:spChg chg="mod">
          <ac:chgData name="Jessie Alan" userId="6eb86ad7-68be-46f6-a9b4-a482bbf152cf" providerId="ADAL" clId="{140F2964-7935-4B1B-920D-B2D5C85A8258}" dt="2021-11-11T00:35:27.632" v="1" actId="2711"/>
          <ac:spMkLst>
            <pc:docMk/>
            <pc:sldMk cId="302385034" sldId="273"/>
            <ac:spMk id="134" creationId="{761B1578-3F76-4176-8B42-45762D3ABB72}"/>
          </ac:spMkLst>
        </pc:spChg>
        <pc:spChg chg="mod">
          <ac:chgData name="Jessie Alan" userId="6eb86ad7-68be-46f6-a9b4-a482bbf152cf" providerId="ADAL" clId="{140F2964-7935-4B1B-920D-B2D5C85A8258}" dt="2021-11-11T00:35:22.719" v="0" actId="2711"/>
          <ac:spMkLst>
            <pc:docMk/>
            <pc:sldMk cId="302385034" sldId="273"/>
            <ac:spMk id="135" creationId="{7B22AB4D-0777-4ABD-8CEE-2FF7565A670B}"/>
          </ac:spMkLst>
        </pc:spChg>
      </pc:sldChg>
    </pc:docChg>
  </pc:docChgLst>
  <pc:docChgLst>
    <pc:chgData name="Katie Rask" userId="c7acb367-d70d-4abc-b31a-02f8b987e805" providerId="ADAL" clId="{2F2012EA-32D8-42CF-8056-943909F690EF}"/>
    <pc:docChg chg="custSel modSld">
      <pc:chgData name="Katie Rask" userId="c7acb367-d70d-4abc-b31a-02f8b987e805" providerId="ADAL" clId="{2F2012EA-32D8-42CF-8056-943909F690EF}" dt="2021-11-10T22:26:52.074" v="42" actId="1589"/>
      <pc:docMkLst>
        <pc:docMk/>
      </pc:docMkLst>
      <pc:sldChg chg="addCm modCm">
        <pc:chgData name="Katie Rask" userId="c7acb367-d70d-4abc-b31a-02f8b987e805" providerId="ADAL" clId="{2F2012EA-32D8-42CF-8056-943909F690EF}" dt="2021-11-10T22:21:17.253" v="19"/>
        <pc:sldMkLst>
          <pc:docMk/>
          <pc:sldMk cId="1368085333" sldId="271"/>
        </pc:sldMkLst>
      </pc:sldChg>
      <pc:sldChg chg="addCm modCm">
        <pc:chgData name="Katie Rask" userId="c7acb367-d70d-4abc-b31a-02f8b987e805" providerId="ADAL" clId="{2F2012EA-32D8-42CF-8056-943909F690EF}" dt="2021-11-10T22:26:52.074" v="42" actId="1589"/>
        <pc:sldMkLst>
          <pc:docMk/>
          <pc:sldMk cId="30238503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1FBD-EE47-4CC9-83E1-42D8A009C6D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C37CE-E939-4CA6-800B-5D648288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C37CE-E939-4CA6-800B-5D64828835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3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C37CE-E939-4CA6-800B-5D64828835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7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18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304800"/>
            <a:ext cx="7238999" cy="63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1" y="1066800"/>
            <a:ext cx="7238998" cy="86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14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2" userDrawn="1">
          <p15:clr>
            <a:srgbClr val="F26B43"/>
          </p15:clr>
        </p15:guide>
        <p15:guide id="2" pos="168" userDrawn="1">
          <p15:clr>
            <a:srgbClr val="F26B43"/>
          </p15:clr>
        </p15:guide>
        <p15:guide id="3" pos="4728" userDrawn="1">
          <p15:clr>
            <a:srgbClr val="F26B43"/>
          </p15:clr>
        </p15:guide>
        <p15:guide id="4" orient="horz" pos="6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iderfunnel.com/blog/future-of-media-and-entertainment/" TargetMode="Externa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8AD60D-5666-403E-8394-D1506C4F1199}"/>
              </a:ext>
            </a:extLst>
          </p:cNvPr>
          <p:cNvSpPr/>
          <p:nvPr/>
        </p:nvSpPr>
        <p:spPr bwMode="auto">
          <a:xfrm>
            <a:off x="-1" y="9708545"/>
            <a:ext cx="6663193" cy="349855"/>
          </a:xfrm>
          <a:custGeom>
            <a:avLst/>
            <a:gdLst>
              <a:gd name="connsiteX0" fmla="*/ 0 w 6645798"/>
              <a:gd name="connsiteY0" fmla="*/ 0 h 318304"/>
              <a:gd name="connsiteX1" fmla="*/ 6645798 w 6645798"/>
              <a:gd name="connsiteY1" fmla="*/ 0 h 318304"/>
              <a:gd name="connsiteX2" fmla="*/ 6449752 w 6645798"/>
              <a:gd name="connsiteY2" fmla="*/ 318304 h 318304"/>
              <a:gd name="connsiteX3" fmla="*/ 0 w 6645798"/>
              <a:gd name="connsiteY3" fmla="*/ 318304 h 31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5798" h="318304">
                <a:moveTo>
                  <a:pt x="0" y="0"/>
                </a:moveTo>
                <a:lnTo>
                  <a:pt x="6645798" y="0"/>
                </a:lnTo>
                <a:lnTo>
                  <a:pt x="6449752" y="318304"/>
                </a:lnTo>
                <a:lnTo>
                  <a:pt x="0" y="3183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Title 1">
            <a:extLst>
              <a:ext uri="{FF2B5EF4-FFF2-40B4-BE49-F238E27FC236}">
                <a16:creationId xmlns:a16="http://schemas.microsoft.com/office/drawing/2014/main" id="{61971B74-83B6-412B-8BBC-AECBC4081933}"/>
              </a:ext>
            </a:extLst>
          </p:cNvPr>
          <p:cNvSpPr txBox="1">
            <a:spLocks/>
          </p:cNvSpPr>
          <p:nvPr/>
        </p:nvSpPr>
        <p:spPr>
          <a:xfrm>
            <a:off x="266700" y="623288"/>
            <a:ext cx="5207343" cy="8863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cs typeface="Segoe UI" panose="020B0502040204020203" pitchFamily="34" charset="0"/>
              </a:rPr>
              <a:t>Content Recommendations </a:t>
            </a:r>
            <a:r>
              <a:rPr lang="en-US" sz="3200">
                <a:solidFill>
                  <a:srgbClr val="0078D4"/>
                </a:solidFill>
                <a:cs typeface="Segoe UI" panose="020B0502040204020203" pitchFamily="34" charset="0"/>
              </a:rPr>
              <a:t>Solution Accelerator</a:t>
            </a:r>
          </a:p>
        </p:txBody>
      </p:sp>
      <p:pic>
        <p:nvPicPr>
          <p:cNvPr id="129" name="Picture 128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BC8B-562F-F94E-9C02-BFC6F8E5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4" b="3933"/>
          <a:stretch/>
        </p:blipFill>
        <p:spPr>
          <a:xfrm>
            <a:off x="6298557" y="8795307"/>
            <a:ext cx="1473843" cy="1263093"/>
          </a:xfrm>
          <a:prstGeom prst="rect">
            <a:avLst/>
          </a:prstGeom>
        </p:spPr>
      </p:pic>
      <p:sp>
        <p:nvSpPr>
          <p:cNvPr id="131" name="TextBox 9">
            <a:extLst>
              <a:ext uri="{FF2B5EF4-FFF2-40B4-BE49-F238E27FC236}">
                <a16:creationId xmlns:a16="http://schemas.microsoft.com/office/drawing/2014/main" id="{A3F00805-E097-EA42-B27B-356648A75445}"/>
              </a:ext>
            </a:extLst>
          </p:cNvPr>
          <p:cNvSpPr txBox="1"/>
          <p:nvPr/>
        </p:nvSpPr>
        <p:spPr>
          <a:xfrm>
            <a:off x="2826835" y="9837693"/>
            <a:ext cx="35433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©2021 Microsoft. All rights reserved.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DDDCB-5610-42B0-8482-B0B54922D07C}"/>
              </a:ext>
            </a:extLst>
          </p:cNvPr>
          <p:cNvSpPr txBox="1"/>
          <p:nvPr/>
        </p:nvSpPr>
        <p:spPr>
          <a:xfrm>
            <a:off x="279410" y="2321019"/>
            <a:ext cx="3519857" cy="368645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200" b="0" i="0" dirty="0">
                <a:effectLst/>
              </a:rPr>
              <a:t>Consumer demand for new, relevant digital content is at an all-time high. In recent years, the media and entertainment industries experienced significant disruptions in content production </a:t>
            </a:r>
            <a:r>
              <a:rPr lang="en-US" sz="1200" dirty="0"/>
              <a:t>and </a:t>
            </a:r>
            <a:r>
              <a:rPr lang="en-US" sz="1200" b="0" i="0" dirty="0">
                <a:effectLst/>
              </a:rPr>
              <a:t>advertising revenue. As a result, </a:t>
            </a:r>
            <a:r>
              <a:rPr lang="en-US" sz="1200" b="0" i="0" dirty="0">
                <a:effectLst/>
                <a:latin typeface="+mj-lt"/>
              </a:rPr>
              <a:t>companies are turning to data and analytics to find new ways to</a:t>
            </a:r>
            <a:r>
              <a:rPr lang="en-US" sz="1200" dirty="0">
                <a:latin typeface="+mj-lt"/>
              </a:rPr>
              <a:t> inform their content strategies</a:t>
            </a:r>
            <a:r>
              <a:rPr lang="en-US" sz="1200" dirty="0"/>
              <a:t>, create new revenue streams, and increase customer engagement.</a:t>
            </a:r>
          </a:p>
          <a:p>
            <a:pPr>
              <a:lnSpc>
                <a:spcPts val="1700"/>
              </a:lnSpc>
            </a:pPr>
            <a:endParaRPr lang="en-US" sz="1200" dirty="0"/>
          </a:p>
          <a:p>
            <a:pPr algn="l">
              <a:lnSpc>
                <a:spcPts val="1700"/>
              </a:lnSpc>
            </a:pPr>
            <a:r>
              <a:rPr lang="en-US" sz="1200" b="0" i="0" dirty="0">
                <a:effectLst/>
              </a:rPr>
              <a:t>The Content Recommendations Solution Accelerator can help you find </a:t>
            </a:r>
            <a:r>
              <a:rPr lang="en-US" sz="1200" b="0" i="0" dirty="0">
                <a:effectLst/>
                <a:latin typeface="+mj-lt"/>
              </a:rPr>
              <a:t>simple, cost-effective ways to gain consumer insights. </a:t>
            </a:r>
            <a:r>
              <a:rPr lang="en-US" sz="1200" b="0" i="0" dirty="0">
                <a:effectLst/>
              </a:rPr>
              <a:t>It leverages analytics, AI, and </a:t>
            </a:r>
            <a:r>
              <a:rPr lang="en-US" sz="1200" b="0" i="0">
                <a:effectLst/>
              </a:rPr>
              <a:t>Power BI to </a:t>
            </a:r>
            <a:r>
              <a:rPr lang="en-US" sz="1200" b="0" i="0" dirty="0">
                <a:effectLst/>
              </a:rPr>
              <a:t>analyze user content consumption and activity patterns, compare user profiles, and deliver audience insights to </a:t>
            </a:r>
            <a:r>
              <a:rPr lang="en-US" sz="1200" b="0" i="0" dirty="0">
                <a:effectLst/>
                <a:latin typeface="+mj-lt"/>
              </a:rPr>
              <a:t>inform your content purchasing, production, and personalization strategies.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07F2F3-0E2C-4DD5-B89A-603C4A171018}"/>
              </a:ext>
            </a:extLst>
          </p:cNvPr>
          <p:cNvSpPr txBox="1"/>
          <p:nvPr/>
        </p:nvSpPr>
        <p:spPr>
          <a:xfrm>
            <a:off x="4127621" y="2321019"/>
            <a:ext cx="3289024" cy="367684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6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400" b="0" i="0" dirty="0">
                <a:solidFill>
                  <a:srgbClr val="0078D4"/>
                </a:solidFill>
                <a:effectLst/>
                <a:latin typeface="+mj-lt"/>
              </a:rPr>
              <a:t>Benefits</a:t>
            </a:r>
          </a:p>
          <a:p>
            <a:pPr marL="231775" indent="-171450" algn="l">
              <a:lnSpc>
                <a:spcPts val="16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Make </a:t>
            </a:r>
            <a:r>
              <a:rPr lang="en-US" sz="1200" dirty="0">
                <a:latin typeface="+mj-lt"/>
              </a:rPr>
              <a:t>data-driven content purchasing and creation </a:t>
            </a:r>
            <a:r>
              <a:rPr lang="en-US" sz="1200" dirty="0"/>
              <a:t>decisions.</a:t>
            </a:r>
          </a:p>
          <a:p>
            <a:pPr marL="231775" indent="-171450">
              <a:lnSpc>
                <a:spcPts val="16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Recommend </a:t>
            </a:r>
            <a:r>
              <a:rPr lang="en-US" sz="1200" dirty="0">
                <a:latin typeface="+mj-lt"/>
              </a:rPr>
              <a:t>new, relevant content </a:t>
            </a:r>
            <a:r>
              <a:rPr lang="en-US" sz="1200" dirty="0"/>
              <a:t>that fits customers’ unique interests.</a:t>
            </a:r>
          </a:p>
          <a:p>
            <a:pPr marL="231775" indent="-171450">
              <a:lnSpc>
                <a:spcPts val="16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Increase engagement and </a:t>
            </a:r>
            <a:r>
              <a:rPr lang="en-US" sz="1200" dirty="0">
                <a:latin typeface="+mj-lt"/>
              </a:rPr>
              <a:t>monetize insights </a:t>
            </a:r>
            <a:r>
              <a:rPr lang="en-US" sz="1200" dirty="0"/>
              <a:t>via targeted content and advertising.</a:t>
            </a:r>
          </a:p>
          <a:p>
            <a:pPr marL="231775" indent="-171450" algn="l">
              <a:lnSpc>
                <a:spcPts val="16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Create a foundational </a:t>
            </a:r>
            <a:r>
              <a:rPr lang="en-US" sz="1200" dirty="0">
                <a:latin typeface="+mj-lt"/>
              </a:rPr>
              <a:t>Digital Feedback Loop </a:t>
            </a:r>
            <a:r>
              <a:rPr lang="en-US" sz="1200" dirty="0"/>
              <a:t>that provides actionable insights from your user data. </a:t>
            </a:r>
          </a:p>
          <a:p>
            <a:pPr marL="231775" indent="-171450" algn="l">
              <a:lnSpc>
                <a:spcPts val="16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Reduce project time and costs </a:t>
            </a:r>
            <a:r>
              <a:rPr lang="en-US" sz="1200" dirty="0"/>
              <a:t>associated             with content procurement and delivery.</a:t>
            </a:r>
          </a:p>
          <a:p>
            <a:pPr marL="231775" indent="-171450" algn="l">
              <a:lnSpc>
                <a:spcPts val="1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Easily launch accelerator and reduce deployment time using </a:t>
            </a:r>
            <a:r>
              <a:rPr lang="en-US" sz="1200" dirty="0">
                <a:latin typeface="+mj-lt"/>
              </a:rPr>
              <a:t>a pre-built, pre-configured solution.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E5421E-C897-4B01-BA03-1A4870CD6EE1}"/>
              </a:ext>
            </a:extLst>
          </p:cNvPr>
          <p:cNvSpPr/>
          <p:nvPr/>
        </p:nvSpPr>
        <p:spPr>
          <a:xfrm>
            <a:off x="0" y="1695300"/>
            <a:ext cx="7772400" cy="43732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r>
              <a:rPr lang="en-US" sz="1400">
                <a:solidFill>
                  <a:schemeClr val="bg1"/>
                </a:solidFill>
                <a:latin typeface="+mj-lt"/>
              </a:rPr>
              <a:t>Refine your content and customer engagement strategies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B45DEA-F7F0-4C36-9A94-D147A1655F2F}"/>
              </a:ext>
            </a:extLst>
          </p:cNvPr>
          <p:cNvCxnSpPr>
            <a:cxnSpLocks/>
          </p:cNvCxnSpPr>
          <p:nvPr/>
        </p:nvCxnSpPr>
        <p:spPr>
          <a:xfrm>
            <a:off x="3970631" y="2236941"/>
            <a:ext cx="0" cy="374904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EBF89-D205-40F2-B757-4338649CA5B4}"/>
              </a:ext>
            </a:extLst>
          </p:cNvPr>
          <p:cNvGrpSpPr/>
          <p:nvPr/>
        </p:nvGrpSpPr>
        <p:grpSpPr>
          <a:xfrm>
            <a:off x="5148929" y="1"/>
            <a:ext cx="2623471" cy="1709530"/>
            <a:chOff x="5148929" y="1"/>
            <a:chExt cx="2623471" cy="1709530"/>
          </a:xfrm>
        </p:grpSpPr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2A5343F-7F4F-4367-B63B-68732CD56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809" t="8815" r="85" b="271"/>
            <a:stretch/>
          </p:blipFill>
          <p:spPr>
            <a:xfrm>
              <a:off x="5148929" y="1"/>
              <a:ext cx="2623471" cy="1709530"/>
            </a:xfrm>
            <a:prstGeom prst="rect">
              <a:avLst/>
            </a:prstGeom>
          </p:spPr>
        </p:pic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D97E5AF7-963E-48B4-9020-1713A07D5259}"/>
                </a:ext>
              </a:extLst>
            </p:cNvPr>
            <p:cNvSpPr/>
            <p:nvPr/>
          </p:nvSpPr>
          <p:spPr>
            <a:xfrm>
              <a:off x="7101461" y="895185"/>
              <a:ext cx="511396" cy="440860"/>
            </a:xfrm>
            <a:prstGeom prst="hexagon">
              <a:avLst>
                <a:gd name="adj" fmla="val 28467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>
                <a:latin typeface="+mj-lt"/>
              </a:endParaRPr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2A512367-EA0E-460D-BA34-24AADFDDB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24" y="9801528"/>
            <a:ext cx="1281987" cy="18288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2BE441FE-65F0-487E-86BD-96EAA30F0067}"/>
              </a:ext>
            </a:extLst>
          </p:cNvPr>
          <p:cNvSpPr txBox="1"/>
          <p:nvPr/>
        </p:nvSpPr>
        <p:spPr>
          <a:xfrm>
            <a:off x="260348" y="7113097"/>
            <a:ext cx="723900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>
              <a:spcBef>
                <a:spcPts val="300"/>
              </a:spcBef>
            </a:pPr>
            <a:r>
              <a:rPr lang="en-US" sz="1400" dirty="0">
                <a:solidFill>
                  <a:srgbClr val="0078D4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Customer challenges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E0B0DB8-80FA-42C1-BBA4-51A1B38CC395}"/>
              </a:ext>
            </a:extLst>
          </p:cNvPr>
          <p:cNvCxnSpPr>
            <a:cxnSpLocks/>
          </p:cNvCxnSpPr>
          <p:nvPr/>
        </p:nvCxnSpPr>
        <p:spPr>
          <a:xfrm>
            <a:off x="819150" y="8814472"/>
            <a:ext cx="2838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6F10D9C-F5E2-468C-AA2E-D01471476ECD}"/>
              </a:ext>
            </a:extLst>
          </p:cNvPr>
          <p:cNvCxnSpPr>
            <a:cxnSpLocks/>
          </p:cNvCxnSpPr>
          <p:nvPr/>
        </p:nvCxnSpPr>
        <p:spPr>
          <a:xfrm>
            <a:off x="4486274" y="8814475"/>
            <a:ext cx="3019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72979E5-EEE8-4702-9150-FBB4195720E4}"/>
              </a:ext>
            </a:extLst>
          </p:cNvPr>
          <p:cNvCxnSpPr>
            <a:cxnSpLocks/>
          </p:cNvCxnSpPr>
          <p:nvPr/>
        </p:nvCxnSpPr>
        <p:spPr>
          <a:xfrm>
            <a:off x="819150" y="8182246"/>
            <a:ext cx="2838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BBDEFB1-2DDF-48CB-8E2A-7F1E20B68D62}"/>
              </a:ext>
            </a:extLst>
          </p:cNvPr>
          <p:cNvCxnSpPr>
            <a:cxnSpLocks/>
          </p:cNvCxnSpPr>
          <p:nvPr/>
        </p:nvCxnSpPr>
        <p:spPr>
          <a:xfrm>
            <a:off x="4486274" y="8182253"/>
            <a:ext cx="3019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92EEC1-C39E-4C73-9164-CAF960A4D05A}"/>
              </a:ext>
            </a:extLst>
          </p:cNvPr>
          <p:cNvGrpSpPr/>
          <p:nvPr/>
        </p:nvGrpSpPr>
        <p:grpSpPr>
          <a:xfrm>
            <a:off x="260348" y="7496801"/>
            <a:ext cx="3397252" cy="553998"/>
            <a:chOff x="260348" y="7496801"/>
            <a:chExt cx="3397252" cy="55399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6F39BD6-1635-4DB1-853E-CC862978A4C7}"/>
                </a:ext>
              </a:extLst>
            </p:cNvPr>
            <p:cNvSpPr txBox="1">
              <a:spLocks/>
            </p:cNvSpPr>
            <p:nvPr/>
          </p:nvSpPr>
          <p:spPr>
            <a:xfrm>
              <a:off x="819150" y="7496801"/>
              <a:ext cx="2838450" cy="55399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sz="1200" dirty="0">
                  <a:effectLst/>
                  <a:ea typeface="Calibri" panose="020F0502020204030204" pitchFamily="34" charset="0"/>
                  <a:cs typeface="Segoe UI" panose="020B0502040204020203" pitchFamily="34" charset="0"/>
                </a:rPr>
                <a:t>Lack of real-time audience insights for efficient, effective targeting and </a:t>
              </a:r>
              <a:br>
                <a:rPr lang="en-US" sz="1200" dirty="0">
                  <a:effectLst/>
                  <a:ea typeface="Calibri" panose="020F0502020204030204" pitchFamily="34" charset="0"/>
                  <a:cs typeface="Segoe UI" panose="020B0502040204020203" pitchFamily="34" charset="0"/>
                </a:rPr>
              </a:br>
              <a:r>
                <a:rPr lang="en-US" sz="1200" dirty="0">
                  <a:effectLst/>
                  <a:ea typeface="Calibri" panose="020F0502020204030204" pitchFamily="34" charset="0"/>
                  <a:cs typeface="Segoe UI" panose="020B0502040204020203" pitchFamily="34" charset="0"/>
                </a:rPr>
                <a:t>decision making.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1377D9-3FE1-44D1-9655-15442E592BE3}"/>
                </a:ext>
              </a:extLst>
            </p:cNvPr>
            <p:cNvGrpSpPr/>
            <p:nvPr/>
          </p:nvGrpSpPr>
          <p:grpSpPr>
            <a:xfrm>
              <a:off x="260348" y="7595500"/>
              <a:ext cx="429206" cy="356600"/>
              <a:chOff x="260348" y="7420453"/>
              <a:chExt cx="429206" cy="356600"/>
            </a:xfrm>
          </p:grpSpPr>
          <p:sp>
            <p:nvSpPr>
              <p:cNvPr id="159" name="Hexagon 158">
                <a:extLst>
                  <a:ext uri="{FF2B5EF4-FFF2-40B4-BE49-F238E27FC236}">
                    <a16:creationId xmlns:a16="http://schemas.microsoft.com/office/drawing/2014/main" id="{95509290-7EA4-4A0F-963E-71F0A269108E}"/>
                  </a:ext>
                </a:extLst>
              </p:cNvPr>
              <p:cNvSpPr/>
              <p:nvPr/>
            </p:nvSpPr>
            <p:spPr bwMode="auto">
              <a:xfrm>
                <a:off x="260348" y="7420453"/>
                <a:ext cx="429206" cy="356600"/>
              </a:xfrm>
              <a:prstGeom prst="hexagon">
                <a:avLst>
                  <a:gd name="adj" fmla="val 26587"/>
                  <a:gd name="vf" fmla="val 11547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sx="110000" sy="110000" algn="ctr" rotWithShape="0">
                  <a:prstClr val="black">
                    <a:alpha val="5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6" name="data 2" descr="data, progress">
                <a:extLst>
                  <a:ext uri="{FF2B5EF4-FFF2-40B4-BE49-F238E27FC236}">
                    <a16:creationId xmlns:a16="http://schemas.microsoft.com/office/drawing/2014/main" id="{EB8FFCCE-7155-49DA-91DB-D2143B7AFC7D}"/>
                  </a:ext>
                </a:extLst>
              </p:cNvPr>
              <p:cNvGrpSpPr/>
              <p:nvPr/>
            </p:nvGrpSpPr>
            <p:grpSpPr>
              <a:xfrm>
                <a:off x="373810" y="7504993"/>
                <a:ext cx="202282" cy="187520"/>
                <a:chOff x="5375441" y="1172376"/>
                <a:chExt cx="536922" cy="521359"/>
              </a:xfrm>
            </p:grpSpPr>
            <p:sp>
              <p:nvSpPr>
                <p:cNvPr id="177" name="Rectangle 35">
                  <a:extLst>
                    <a:ext uri="{FF2B5EF4-FFF2-40B4-BE49-F238E27FC236}">
                      <a16:creationId xmlns:a16="http://schemas.microsoft.com/office/drawing/2014/main" id="{F51702CA-184E-4ABA-9054-51EC7C0EF6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55574" y="1264197"/>
                  <a:ext cx="56027" cy="407749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78" name="Rectangle 36">
                  <a:extLst>
                    <a:ext uri="{FF2B5EF4-FFF2-40B4-BE49-F238E27FC236}">
                      <a16:creationId xmlns:a16="http://schemas.microsoft.com/office/drawing/2014/main" id="{FA2BE565-D110-433E-8F8C-16F246989D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8952" y="1172376"/>
                  <a:ext cx="54470" cy="499571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79" name="Oval 37">
                  <a:extLst>
                    <a:ext uri="{FF2B5EF4-FFF2-40B4-BE49-F238E27FC236}">
                      <a16:creationId xmlns:a16="http://schemas.microsoft.com/office/drawing/2014/main" id="{8BBB06B2-8E0A-4196-B21F-F508AB021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1402" y="1542774"/>
                  <a:ext cx="150961" cy="150961"/>
                </a:xfrm>
                <a:prstGeom prst="ellipse">
                  <a:avLst/>
                </a:prstGeom>
                <a:solidFill>
                  <a:srgbClr val="4F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80" name="Rectangle 38">
                  <a:extLst>
                    <a:ext uri="{FF2B5EF4-FFF2-40B4-BE49-F238E27FC236}">
                      <a16:creationId xmlns:a16="http://schemas.microsoft.com/office/drawing/2014/main" id="{F88D5858-79E7-4BAE-B4EA-6CFDC9569E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5441" y="1542774"/>
                  <a:ext cx="56027" cy="129173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81" name="Rectangle 39">
                  <a:extLst>
                    <a:ext uri="{FF2B5EF4-FFF2-40B4-BE49-F238E27FC236}">
                      <a16:creationId xmlns:a16="http://schemas.microsoft.com/office/drawing/2014/main" id="{09F47A59-E435-4364-BA68-9304BBB468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8819" y="1449397"/>
                  <a:ext cx="54470" cy="222550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82" name="Rectangle 40">
                  <a:extLst>
                    <a:ext uri="{FF2B5EF4-FFF2-40B4-BE49-F238E27FC236}">
                      <a16:creationId xmlns:a16="http://schemas.microsoft.com/office/drawing/2014/main" id="{6BDC2784-8A37-455C-8A96-9DDB9AE01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0640" y="1357575"/>
                  <a:ext cx="56027" cy="31437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83" name="Freeform 41">
                  <a:extLst>
                    <a:ext uri="{FF2B5EF4-FFF2-40B4-BE49-F238E27FC236}">
                      <a16:creationId xmlns:a16="http://schemas.microsoft.com/office/drawing/2014/main" id="{65065BCC-7177-4AD8-971E-75A8E17E8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7197" y="1580125"/>
                  <a:ext cx="77815" cy="79371"/>
                </a:xfrm>
                <a:custGeom>
                  <a:avLst/>
                  <a:gdLst>
                    <a:gd name="T0" fmla="*/ 28 w 68"/>
                    <a:gd name="T1" fmla="*/ 0 h 68"/>
                    <a:gd name="T2" fmla="*/ 23 w 68"/>
                    <a:gd name="T3" fmla="*/ 5 h 68"/>
                    <a:gd name="T4" fmla="*/ 28 w 68"/>
                    <a:gd name="T5" fmla="*/ 10 h 68"/>
                    <a:gd name="T6" fmla="*/ 50 w 68"/>
                    <a:gd name="T7" fmla="*/ 10 h 68"/>
                    <a:gd name="T8" fmla="*/ 2 w 68"/>
                    <a:gd name="T9" fmla="*/ 59 h 68"/>
                    <a:gd name="T10" fmla="*/ 2 w 68"/>
                    <a:gd name="T11" fmla="*/ 66 h 68"/>
                    <a:gd name="T12" fmla="*/ 10 w 68"/>
                    <a:gd name="T13" fmla="*/ 66 h 68"/>
                    <a:gd name="T14" fmla="*/ 57 w 68"/>
                    <a:gd name="T15" fmla="*/ 18 h 68"/>
                    <a:gd name="T16" fmla="*/ 57 w 68"/>
                    <a:gd name="T17" fmla="*/ 40 h 68"/>
                    <a:gd name="T18" fmla="*/ 62 w 68"/>
                    <a:gd name="T19" fmla="*/ 45 h 68"/>
                    <a:gd name="T20" fmla="*/ 68 w 68"/>
                    <a:gd name="T21" fmla="*/ 40 h 68"/>
                    <a:gd name="T22" fmla="*/ 68 w 68"/>
                    <a:gd name="T23" fmla="*/ 0 h 68"/>
                    <a:gd name="T24" fmla="*/ 28 w 68"/>
                    <a:gd name="T2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68">
                      <a:moveTo>
                        <a:pt x="28" y="0"/>
                      </a:moveTo>
                      <a:cubicBezTo>
                        <a:pt x="25" y="0"/>
                        <a:pt x="23" y="2"/>
                        <a:pt x="23" y="5"/>
                      </a:cubicBezTo>
                      <a:cubicBezTo>
                        <a:pt x="23" y="8"/>
                        <a:pt x="25" y="10"/>
                        <a:pt x="28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2" y="59"/>
                        <a:pt x="2" y="59"/>
                        <a:pt x="2" y="59"/>
                      </a:cubicBezTo>
                      <a:cubicBezTo>
                        <a:pt x="0" y="61"/>
                        <a:pt x="0" y="64"/>
                        <a:pt x="2" y="66"/>
                      </a:cubicBezTo>
                      <a:cubicBezTo>
                        <a:pt x="4" y="68"/>
                        <a:pt x="8" y="68"/>
                        <a:pt x="10" y="66"/>
                      </a:cubicBezTo>
                      <a:cubicBezTo>
                        <a:pt x="57" y="18"/>
                        <a:pt x="57" y="18"/>
                        <a:pt x="57" y="18"/>
                      </a:cubicBezTo>
                      <a:cubicBezTo>
                        <a:pt x="57" y="40"/>
                        <a:pt x="57" y="40"/>
                        <a:pt x="57" y="40"/>
                      </a:cubicBezTo>
                      <a:cubicBezTo>
                        <a:pt x="57" y="43"/>
                        <a:pt x="62" y="45"/>
                        <a:pt x="62" y="45"/>
                      </a:cubicBezTo>
                      <a:cubicBezTo>
                        <a:pt x="65" y="45"/>
                        <a:pt x="68" y="43"/>
                        <a:pt x="68" y="40"/>
                      </a:cubicBezTo>
                      <a:cubicBezTo>
                        <a:pt x="68" y="0"/>
                        <a:pt x="68" y="0"/>
                        <a:pt x="68" y="0"/>
                      </a:cubicBez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CD7037-E84A-45F9-B40D-2FA7FB68EAD9}"/>
              </a:ext>
            </a:extLst>
          </p:cNvPr>
          <p:cNvGrpSpPr/>
          <p:nvPr/>
        </p:nvGrpSpPr>
        <p:grpSpPr>
          <a:xfrm>
            <a:off x="260348" y="8313693"/>
            <a:ext cx="3397252" cy="369332"/>
            <a:chOff x="260348" y="8173521"/>
            <a:chExt cx="3397252" cy="369332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8816436D-5230-4F04-9232-1FAEC44E2804}"/>
                </a:ext>
              </a:extLst>
            </p:cNvPr>
            <p:cNvSpPr txBox="1">
              <a:spLocks/>
            </p:cNvSpPr>
            <p:nvPr/>
          </p:nvSpPr>
          <p:spPr>
            <a:xfrm>
              <a:off x="819150" y="8173521"/>
              <a:ext cx="2838450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sz="1200" dirty="0">
                  <a:effectLst/>
                  <a:ea typeface="Calibri" panose="020F0502020204030204" pitchFamily="34" charset="0"/>
                  <a:cs typeface="Segoe UI" panose="020B0502040204020203" pitchFamily="34" charset="0"/>
                </a:rPr>
                <a:t>Ever-increasing consumer expectations for personalization, immediacy, and choice.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D5BE040-E7DE-4DCE-8AF3-605B16109D25}"/>
                </a:ext>
              </a:extLst>
            </p:cNvPr>
            <p:cNvGrpSpPr/>
            <p:nvPr/>
          </p:nvGrpSpPr>
          <p:grpSpPr>
            <a:xfrm>
              <a:off x="260348" y="8179887"/>
              <a:ext cx="429206" cy="356600"/>
              <a:chOff x="260348" y="8179887"/>
              <a:chExt cx="429206" cy="356600"/>
            </a:xfrm>
          </p:grpSpPr>
          <p:sp>
            <p:nvSpPr>
              <p:cNvPr id="164" name="Hexagon 163">
                <a:extLst>
                  <a:ext uri="{FF2B5EF4-FFF2-40B4-BE49-F238E27FC236}">
                    <a16:creationId xmlns:a16="http://schemas.microsoft.com/office/drawing/2014/main" id="{453E7909-49CB-435A-98AA-CC6D1DD64800}"/>
                  </a:ext>
                </a:extLst>
              </p:cNvPr>
              <p:cNvSpPr/>
              <p:nvPr/>
            </p:nvSpPr>
            <p:spPr bwMode="auto">
              <a:xfrm>
                <a:off x="260348" y="8179887"/>
                <a:ext cx="429206" cy="356600"/>
              </a:xfrm>
              <a:prstGeom prst="hexagon">
                <a:avLst>
                  <a:gd name="adj" fmla="val 26587"/>
                  <a:gd name="vf" fmla="val 11547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sx="110000" sy="110000" algn="ctr" rotWithShape="0">
                  <a:prstClr val="black">
                    <a:alpha val="5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4" name="retail 1" descr="retail, cart">
                <a:extLst>
                  <a:ext uri="{FF2B5EF4-FFF2-40B4-BE49-F238E27FC236}">
                    <a16:creationId xmlns:a16="http://schemas.microsoft.com/office/drawing/2014/main" id="{766C91F0-1C27-467F-8246-334641555758}"/>
                  </a:ext>
                </a:extLst>
              </p:cNvPr>
              <p:cNvGrpSpPr/>
              <p:nvPr/>
            </p:nvGrpSpPr>
            <p:grpSpPr>
              <a:xfrm>
                <a:off x="371419" y="8290613"/>
                <a:ext cx="207064" cy="184054"/>
                <a:chOff x="8188584" y="1240566"/>
                <a:chExt cx="488375" cy="434107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0F4627A8-97E5-4CD9-8345-93203DD5B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49016" y="1284700"/>
                  <a:ext cx="214697" cy="21469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86" name="Freeform 85">
                  <a:extLst>
                    <a:ext uri="{FF2B5EF4-FFF2-40B4-BE49-F238E27FC236}">
                      <a16:creationId xmlns:a16="http://schemas.microsoft.com/office/drawing/2014/main" id="{5024BA3D-0995-490B-9DB5-E6174FC492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88584" y="1240566"/>
                  <a:ext cx="488375" cy="434107"/>
                </a:xfrm>
                <a:custGeom>
                  <a:avLst/>
                  <a:gdLst>
                    <a:gd name="T0" fmla="*/ 175 w 196"/>
                    <a:gd name="T1" fmla="*/ 91 h 174"/>
                    <a:gd name="T2" fmla="*/ 196 w 196"/>
                    <a:gd name="T3" fmla="*/ 25 h 174"/>
                    <a:gd name="T4" fmla="*/ 35 w 196"/>
                    <a:gd name="T5" fmla="*/ 25 h 174"/>
                    <a:gd name="T6" fmla="*/ 31 w 196"/>
                    <a:gd name="T7" fmla="*/ 14 h 174"/>
                    <a:gd name="T8" fmla="*/ 11 w 196"/>
                    <a:gd name="T9" fmla="*/ 0 h 174"/>
                    <a:gd name="T10" fmla="*/ 0 w 196"/>
                    <a:gd name="T11" fmla="*/ 0 h 174"/>
                    <a:gd name="T12" fmla="*/ 0 w 196"/>
                    <a:gd name="T13" fmla="*/ 12 h 174"/>
                    <a:gd name="T14" fmla="*/ 11 w 196"/>
                    <a:gd name="T15" fmla="*/ 12 h 174"/>
                    <a:gd name="T16" fmla="*/ 20 w 196"/>
                    <a:gd name="T17" fmla="*/ 18 h 174"/>
                    <a:gd name="T18" fmla="*/ 54 w 196"/>
                    <a:gd name="T19" fmla="*/ 122 h 174"/>
                    <a:gd name="T20" fmla="*/ 62 w 196"/>
                    <a:gd name="T21" fmla="*/ 136 h 174"/>
                    <a:gd name="T22" fmla="*/ 47 w 196"/>
                    <a:gd name="T23" fmla="*/ 155 h 174"/>
                    <a:gd name="T24" fmla="*/ 66 w 196"/>
                    <a:gd name="T25" fmla="*/ 174 h 174"/>
                    <a:gd name="T26" fmla="*/ 86 w 196"/>
                    <a:gd name="T27" fmla="*/ 155 h 174"/>
                    <a:gd name="T28" fmla="*/ 84 w 196"/>
                    <a:gd name="T29" fmla="*/ 147 h 174"/>
                    <a:gd name="T30" fmla="*/ 89 w 196"/>
                    <a:gd name="T31" fmla="*/ 148 h 174"/>
                    <a:gd name="T32" fmla="*/ 135 w 196"/>
                    <a:gd name="T33" fmla="*/ 148 h 174"/>
                    <a:gd name="T34" fmla="*/ 134 w 196"/>
                    <a:gd name="T35" fmla="*/ 155 h 174"/>
                    <a:gd name="T36" fmla="*/ 153 w 196"/>
                    <a:gd name="T37" fmla="*/ 174 h 174"/>
                    <a:gd name="T38" fmla="*/ 173 w 196"/>
                    <a:gd name="T39" fmla="*/ 155 h 174"/>
                    <a:gd name="T40" fmla="*/ 153 w 196"/>
                    <a:gd name="T41" fmla="*/ 135 h 174"/>
                    <a:gd name="T42" fmla="*/ 153 w 196"/>
                    <a:gd name="T43" fmla="*/ 135 h 174"/>
                    <a:gd name="T44" fmla="*/ 153 w 196"/>
                    <a:gd name="T45" fmla="*/ 135 h 174"/>
                    <a:gd name="T46" fmla="*/ 89 w 196"/>
                    <a:gd name="T47" fmla="*/ 135 h 174"/>
                    <a:gd name="T48" fmla="*/ 66 w 196"/>
                    <a:gd name="T49" fmla="*/ 119 h 174"/>
                    <a:gd name="T50" fmla="*/ 63 w 196"/>
                    <a:gd name="T51" fmla="*/ 108 h 174"/>
                    <a:gd name="T52" fmla="*/ 151 w 196"/>
                    <a:gd name="T53" fmla="*/ 108 h 174"/>
                    <a:gd name="T54" fmla="*/ 175 w 196"/>
                    <a:gd name="T55" fmla="*/ 91 h 174"/>
                    <a:gd name="T56" fmla="*/ 160 w 196"/>
                    <a:gd name="T57" fmla="*/ 155 h 174"/>
                    <a:gd name="T58" fmla="*/ 153 w 196"/>
                    <a:gd name="T59" fmla="*/ 162 h 174"/>
                    <a:gd name="T60" fmla="*/ 146 w 196"/>
                    <a:gd name="T61" fmla="*/ 155 h 174"/>
                    <a:gd name="T62" fmla="*/ 153 w 196"/>
                    <a:gd name="T63" fmla="*/ 148 h 174"/>
                    <a:gd name="T64" fmla="*/ 160 w 196"/>
                    <a:gd name="T65" fmla="*/ 155 h 174"/>
                    <a:gd name="T66" fmla="*/ 66 w 196"/>
                    <a:gd name="T67" fmla="*/ 162 h 174"/>
                    <a:gd name="T68" fmla="*/ 60 w 196"/>
                    <a:gd name="T69" fmla="*/ 155 h 174"/>
                    <a:gd name="T70" fmla="*/ 66 w 196"/>
                    <a:gd name="T71" fmla="*/ 148 h 174"/>
                    <a:gd name="T72" fmla="*/ 73 w 196"/>
                    <a:gd name="T73" fmla="*/ 155 h 174"/>
                    <a:gd name="T74" fmla="*/ 66 w 196"/>
                    <a:gd name="T75" fmla="*/ 162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96" h="174">
                      <a:moveTo>
                        <a:pt x="175" y="91"/>
                      </a:moveTo>
                      <a:cubicBezTo>
                        <a:pt x="196" y="25"/>
                        <a:pt x="196" y="25"/>
                        <a:pt x="196" y="25"/>
                      </a:cubicBezTo>
                      <a:cubicBezTo>
                        <a:pt x="35" y="25"/>
                        <a:pt x="35" y="25"/>
                        <a:pt x="35" y="25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29" y="6"/>
                        <a:pt x="21" y="0"/>
                        <a:pt x="1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5" y="12"/>
                        <a:pt x="19" y="15"/>
                        <a:pt x="20" y="18"/>
                      </a:cubicBezTo>
                      <a:cubicBezTo>
                        <a:pt x="54" y="122"/>
                        <a:pt x="54" y="122"/>
                        <a:pt x="54" y="122"/>
                      </a:cubicBezTo>
                      <a:cubicBezTo>
                        <a:pt x="56" y="128"/>
                        <a:pt x="59" y="132"/>
                        <a:pt x="62" y="136"/>
                      </a:cubicBezTo>
                      <a:cubicBezTo>
                        <a:pt x="54" y="138"/>
                        <a:pt x="47" y="145"/>
                        <a:pt x="47" y="155"/>
                      </a:cubicBezTo>
                      <a:cubicBezTo>
                        <a:pt x="47" y="165"/>
                        <a:pt x="56" y="174"/>
                        <a:pt x="66" y="174"/>
                      </a:cubicBezTo>
                      <a:cubicBezTo>
                        <a:pt x="77" y="174"/>
                        <a:pt x="86" y="165"/>
                        <a:pt x="86" y="155"/>
                      </a:cubicBezTo>
                      <a:cubicBezTo>
                        <a:pt x="86" y="152"/>
                        <a:pt x="85" y="150"/>
                        <a:pt x="84" y="147"/>
                      </a:cubicBezTo>
                      <a:cubicBezTo>
                        <a:pt x="86" y="148"/>
                        <a:pt x="88" y="148"/>
                        <a:pt x="89" y="148"/>
                      </a:cubicBezTo>
                      <a:cubicBezTo>
                        <a:pt x="135" y="148"/>
                        <a:pt x="135" y="148"/>
                        <a:pt x="135" y="148"/>
                      </a:cubicBezTo>
                      <a:cubicBezTo>
                        <a:pt x="135" y="150"/>
                        <a:pt x="134" y="152"/>
                        <a:pt x="134" y="155"/>
                      </a:cubicBezTo>
                      <a:cubicBezTo>
                        <a:pt x="134" y="165"/>
                        <a:pt x="143" y="174"/>
                        <a:pt x="153" y="174"/>
                      </a:cubicBezTo>
                      <a:cubicBezTo>
                        <a:pt x="164" y="174"/>
                        <a:pt x="173" y="165"/>
                        <a:pt x="173" y="155"/>
                      </a:cubicBezTo>
                      <a:cubicBezTo>
                        <a:pt x="173" y="144"/>
                        <a:pt x="164" y="135"/>
                        <a:pt x="153" y="135"/>
                      </a:cubicBezTo>
                      <a:cubicBezTo>
                        <a:pt x="153" y="135"/>
                        <a:pt x="153" y="135"/>
                        <a:pt x="153" y="135"/>
                      </a:cubicBezTo>
                      <a:cubicBezTo>
                        <a:pt x="153" y="135"/>
                        <a:pt x="153" y="135"/>
                        <a:pt x="153" y="135"/>
                      </a:cubicBezTo>
                      <a:cubicBezTo>
                        <a:pt x="89" y="135"/>
                        <a:pt x="89" y="135"/>
                        <a:pt x="89" y="135"/>
                      </a:cubicBezTo>
                      <a:cubicBezTo>
                        <a:pt x="79" y="135"/>
                        <a:pt x="69" y="129"/>
                        <a:pt x="66" y="119"/>
                      </a:cubicBezTo>
                      <a:cubicBezTo>
                        <a:pt x="63" y="108"/>
                        <a:pt x="63" y="108"/>
                        <a:pt x="63" y="108"/>
                      </a:cubicBezTo>
                      <a:cubicBezTo>
                        <a:pt x="151" y="108"/>
                        <a:pt x="151" y="108"/>
                        <a:pt x="151" y="108"/>
                      </a:cubicBezTo>
                      <a:cubicBezTo>
                        <a:pt x="162" y="108"/>
                        <a:pt x="171" y="101"/>
                        <a:pt x="175" y="91"/>
                      </a:cubicBezTo>
                      <a:close/>
                      <a:moveTo>
                        <a:pt x="160" y="155"/>
                      </a:moveTo>
                      <a:cubicBezTo>
                        <a:pt x="160" y="159"/>
                        <a:pt x="157" y="162"/>
                        <a:pt x="153" y="162"/>
                      </a:cubicBezTo>
                      <a:cubicBezTo>
                        <a:pt x="150" y="162"/>
                        <a:pt x="146" y="159"/>
                        <a:pt x="146" y="155"/>
                      </a:cubicBezTo>
                      <a:cubicBezTo>
                        <a:pt x="146" y="151"/>
                        <a:pt x="150" y="148"/>
                        <a:pt x="153" y="148"/>
                      </a:cubicBezTo>
                      <a:cubicBezTo>
                        <a:pt x="157" y="148"/>
                        <a:pt x="160" y="151"/>
                        <a:pt x="160" y="155"/>
                      </a:cubicBezTo>
                      <a:close/>
                      <a:moveTo>
                        <a:pt x="66" y="162"/>
                      </a:moveTo>
                      <a:cubicBezTo>
                        <a:pt x="63" y="162"/>
                        <a:pt x="60" y="159"/>
                        <a:pt x="60" y="155"/>
                      </a:cubicBezTo>
                      <a:cubicBezTo>
                        <a:pt x="60" y="151"/>
                        <a:pt x="63" y="148"/>
                        <a:pt x="66" y="148"/>
                      </a:cubicBezTo>
                      <a:cubicBezTo>
                        <a:pt x="70" y="148"/>
                        <a:pt x="73" y="151"/>
                        <a:pt x="73" y="155"/>
                      </a:cubicBezTo>
                      <a:cubicBezTo>
                        <a:pt x="73" y="159"/>
                        <a:pt x="70" y="162"/>
                        <a:pt x="66" y="162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34618E-AE81-4559-862F-1D97F302B4C2}"/>
              </a:ext>
            </a:extLst>
          </p:cNvPr>
          <p:cNvGrpSpPr/>
          <p:nvPr/>
        </p:nvGrpSpPr>
        <p:grpSpPr>
          <a:xfrm>
            <a:off x="3900714" y="8313698"/>
            <a:ext cx="3712143" cy="369332"/>
            <a:chOff x="3900714" y="8136973"/>
            <a:chExt cx="3712143" cy="369332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7044AF-C3B2-45DA-AB78-2964AB42A648}"/>
                </a:ext>
              </a:extLst>
            </p:cNvPr>
            <p:cNvSpPr txBox="1">
              <a:spLocks/>
            </p:cNvSpPr>
            <p:nvPr/>
          </p:nvSpPr>
          <p:spPr>
            <a:xfrm>
              <a:off x="4486274" y="8136973"/>
              <a:ext cx="3126583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/>
                <a:t>Ad spend is rising while ad revenue is in decline, highlighting need for better targeting.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F11E40A-E49C-40FA-A16A-6A6803EE4EF0}"/>
                </a:ext>
              </a:extLst>
            </p:cNvPr>
            <p:cNvGrpSpPr/>
            <p:nvPr/>
          </p:nvGrpSpPr>
          <p:grpSpPr>
            <a:xfrm>
              <a:off x="3900714" y="8143339"/>
              <a:ext cx="429206" cy="356600"/>
              <a:chOff x="3900714" y="8143339"/>
              <a:chExt cx="429206" cy="356600"/>
            </a:xfrm>
          </p:grpSpPr>
          <p:sp>
            <p:nvSpPr>
              <p:cNvPr id="166" name="Hexagon 165">
                <a:extLst>
                  <a:ext uri="{FF2B5EF4-FFF2-40B4-BE49-F238E27FC236}">
                    <a16:creationId xmlns:a16="http://schemas.microsoft.com/office/drawing/2014/main" id="{5BF46783-8123-4294-805E-12104F4C39EA}"/>
                  </a:ext>
                </a:extLst>
              </p:cNvPr>
              <p:cNvSpPr/>
              <p:nvPr/>
            </p:nvSpPr>
            <p:spPr bwMode="auto">
              <a:xfrm>
                <a:off x="3900714" y="8143339"/>
                <a:ext cx="429206" cy="356600"/>
              </a:xfrm>
              <a:prstGeom prst="hexagon">
                <a:avLst>
                  <a:gd name="adj" fmla="val 26587"/>
                  <a:gd name="vf" fmla="val 11547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sx="110000" sy="110000" algn="ctr" rotWithShape="0">
                  <a:prstClr val="black">
                    <a:alpha val="5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03" name="business" descr="business, SaaP apps">
                <a:extLst>
                  <a:ext uri="{FF2B5EF4-FFF2-40B4-BE49-F238E27FC236}">
                    <a16:creationId xmlns:a16="http://schemas.microsoft.com/office/drawing/2014/main" id="{8338921C-5E55-4270-833A-12762E78C6EC}"/>
                  </a:ext>
                </a:extLst>
              </p:cNvPr>
              <p:cNvGrpSpPr/>
              <p:nvPr/>
            </p:nvGrpSpPr>
            <p:grpSpPr>
              <a:xfrm>
                <a:off x="4025120" y="8235527"/>
                <a:ext cx="180394" cy="172224"/>
                <a:chOff x="6391144" y="4907281"/>
                <a:chExt cx="358790" cy="358788"/>
              </a:xfrm>
            </p:grpSpPr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89875664-5A61-4A6C-B626-C89AE2EE9089}"/>
                    </a:ext>
                  </a:extLst>
                </p:cNvPr>
                <p:cNvSpPr/>
                <p:nvPr/>
              </p:nvSpPr>
              <p:spPr>
                <a:xfrm>
                  <a:off x="6393048" y="4906425"/>
                  <a:ext cx="177546" cy="355089"/>
                </a:xfrm>
                <a:custGeom>
                  <a:avLst/>
                  <a:gdLst>
                    <a:gd name="connsiteX0" fmla="*/ 1058 w 177545"/>
                    <a:gd name="connsiteY0" fmla="*/ 356147 h 355089"/>
                    <a:gd name="connsiteX1" fmla="*/ 178604 w 177545"/>
                    <a:gd name="connsiteY1" fmla="*/ 356147 h 355089"/>
                    <a:gd name="connsiteX2" fmla="*/ 178604 w 177545"/>
                    <a:gd name="connsiteY2" fmla="*/ 1058 h 355089"/>
                    <a:gd name="connsiteX3" fmla="*/ 1058 w 177545"/>
                    <a:gd name="connsiteY3" fmla="*/ 1058 h 355089"/>
                    <a:gd name="connsiteX4" fmla="*/ 1058 w 177545"/>
                    <a:gd name="connsiteY4" fmla="*/ 356147 h 35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45" h="355089">
                      <a:moveTo>
                        <a:pt x="1058" y="356147"/>
                      </a:moveTo>
                      <a:lnTo>
                        <a:pt x="178604" y="356147"/>
                      </a:lnTo>
                      <a:lnTo>
                        <a:pt x="178604" y="1058"/>
                      </a:lnTo>
                      <a:lnTo>
                        <a:pt x="1058" y="1058"/>
                      </a:lnTo>
                      <a:lnTo>
                        <a:pt x="1058" y="356147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F7CA88A-48ED-42BB-ACB9-35B44D984355}"/>
                    </a:ext>
                  </a:extLst>
                </p:cNvPr>
                <p:cNvSpPr/>
                <p:nvPr/>
              </p:nvSpPr>
              <p:spPr>
                <a:xfrm>
                  <a:off x="6430239" y="4943616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CEA15027-2649-4E92-938C-CC83A67C6BC8}"/>
                    </a:ext>
                  </a:extLst>
                </p:cNvPr>
                <p:cNvSpPr/>
                <p:nvPr/>
              </p:nvSpPr>
              <p:spPr>
                <a:xfrm>
                  <a:off x="6486430" y="4943616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3D28DEF1-4C92-4ED6-BF2D-74C98B10F0BF}"/>
                    </a:ext>
                  </a:extLst>
                </p:cNvPr>
                <p:cNvSpPr/>
                <p:nvPr/>
              </p:nvSpPr>
              <p:spPr>
                <a:xfrm>
                  <a:off x="6430239" y="4999373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09CD914F-9969-430C-806B-FE26B2DA3272}"/>
                    </a:ext>
                  </a:extLst>
                </p:cNvPr>
                <p:cNvSpPr/>
                <p:nvPr/>
              </p:nvSpPr>
              <p:spPr>
                <a:xfrm>
                  <a:off x="6486430" y="4999373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74D70FE1-69DC-4F5E-B6C5-0DB281AFC22C}"/>
                    </a:ext>
                  </a:extLst>
                </p:cNvPr>
                <p:cNvSpPr/>
                <p:nvPr/>
              </p:nvSpPr>
              <p:spPr>
                <a:xfrm>
                  <a:off x="6430239" y="5055318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8B9F9B73-EA17-4BA6-B79E-30265E99F8A8}"/>
                    </a:ext>
                  </a:extLst>
                </p:cNvPr>
                <p:cNvSpPr/>
                <p:nvPr/>
              </p:nvSpPr>
              <p:spPr>
                <a:xfrm>
                  <a:off x="6486430" y="5055318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07277DEE-178E-4CFE-A777-FA40950CF934}"/>
                    </a:ext>
                  </a:extLst>
                </p:cNvPr>
                <p:cNvSpPr/>
                <p:nvPr/>
              </p:nvSpPr>
              <p:spPr>
                <a:xfrm>
                  <a:off x="6430239" y="5111379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83AE736E-574D-462F-A129-C869031A137A}"/>
                    </a:ext>
                  </a:extLst>
                </p:cNvPr>
                <p:cNvSpPr/>
                <p:nvPr/>
              </p:nvSpPr>
              <p:spPr>
                <a:xfrm>
                  <a:off x="6486430" y="5111379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0CD45EA8-66D0-477B-836C-766841B33C1E}"/>
                    </a:ext>
                  </a:extLst>
                </p:cNvPr>
                <p:cNvSpPr/>
                <p:nvPr/>
              </p:nvSpPr>
              <p:spPr>
                <a:xfrm>
                  <a:off x="6454036" y="5203951"/>
                  <a:ext cx="44386" cy="59182"/>
                </a:xfrm>
                <a:custGeom>
                  <a:avLst/>
                  <a:gdLst>
                    <a:gd name="connsiteX0" fmla="*/ 1058 w 44386"/>
                    <a:gd name="connsiteY0" fmla="*/ 58620 h 59181"/>
                    <a:gd name="connsiteX1" fmla="*/ 45476 w 44386"/>
                    <a:gd name="connsiteY1" fmla="*/ 58620 h 59181"/>
                    <a:gd name="connsiteX2" fmla="*/ 45476 w 44386"/>
                    <a:gd name="connsiteY2" fmla="*/ 1058 h 59181"/>
                    <a:gd name="connsiteX3" fmla="*/ 1058 w 44386"/>
                    <a:gd name="connsiteY3" fmla="*/ 1058 h 59181"/>
                    <a:gd name="connsiteX4" fmla="*/ 1058 w 44386"/>
                    <a:gd name="connsiteY4" fmla="*/ 58620 h 59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386" h="59181">
                      <a:moveTo>
                        <a:pt x="1058" y="58620"/>
                      </a:moveTo>
                      <a:lnTo>
                        <a:pt x="45476" y="58620"/>
                      </a:lnTo>
                      <a:lnTo>
                        <a:pt x="45476" y="1058"/>
                      </a:lnTo>
                      <a:lnTo>
                        <a:pt x="1058" y="1058"/>
                      </a:lnTo>
                      <a:lnTo>
                        <a:pt x="1058" y="5862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9CCF0EE7-FBC5-4063-8202-F6E45CFC9075}"/>
                    </a:ext>
                  </a:extLst>
                </p:cNvPr>
                <p:cNvSpPr/>
                <p:nvPr/>
              </p:nvSpPr>
              <p:spPr>
                <a:xfrm>
                  <a:off x="6570593" y="4906425"/>
                  <a:ext cx="177546" cy="355089"/>
                </a:xfrm>
                <a:custGeom>
                  <a:avLst/>
                  <a:gdLst>
                    <a:gd name="connsiteX0" fmla="*/ 1058 w 177545"/>
                    <a:gd name="connsiteY0" fmla="*/ 356147 h 355089"/>
                    <a:gd name="connsiteX1" fmla="*/ 178604 w 177545"/>
                    <a:gd name="connsiteY1" fmla="*/ 356147 h 355089"/>
                    <a:gd name="connsiteX2" fmla="*/ 178604 w 177545"/>
                    <a:gd name="connsiteY2" fmla="*/ 1058 h 355089"/>
                    <a:gd name="connsiteX3" fmla="*/ 1058 w 177545"/>
                    <a:gd name="connsiteY3" fmla="*/ 1058 h 355089"/>
                    <a:gd name="connsiteX4" fmla="*/ 1058 w 177545"/>
                    <a:gd name="connsiteY4" fmla="*/ 356147 h 355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545" h="355089">
                      <a:moveTo>
                        <a:pt x="1058" y="356147"/>
                      </a:moveTo>
                      <a:lnTo>
                        <a:pt x="178604" y="356147"/>
                      </a:lnTo>
                      <a:lnTo>
                        <a:pt x="178604" y="1058"/>
                      </a:lnTo>
                      <a:lnTo>
                        <a:pt x="1058" y="1058"/>
                      </a:lnTo>
                      <a:lnTo>
                        <a:pt x="1058" y="356147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71EF882E-76A0-45A6-967A-E698848D6B08}"/>
                    </a:ext>
                  </a:extLst>
                </p:cNvPr>
                <p:cNvSpPr/>
                <p:nvPr/>
              </p:nvSpPr>
              <p:spPr>
                <a:xfrm>
                  <a:off x="6617190" y="4943616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4FD4E967-6A89-4FCF-A9A3-100734290F16}"/>
                    </a:ext>
                  </a:extLst>
                </p:cNvPr>
                <p:cNvSpPr/>
                <p:nvPr/>
              </p:nvSpPr>
              <p:spPr>
                <a:xfrm>
                  <a:off x="6673446" y="4943616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C3CE3000-9708-481B-A525-B6AE79A33ECC}"/>
                    </a:ext>
                  </a:extLst>
                </p:cNvPr>
                <p:cNvSpPr/>
                <p:nvPr/>
              </p:nvSpPr>
              <p:spPr>
                <a:xfrm>
                  <a:off x="6617190" y="4999373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FEAC0DB2-0664-45B9-9074-96607741B7F0}"/>
                    </a:ext>
                  </a:extLst>
                </p:cNvPr>
                <p:cNvSpPr/>
                <p:nvPr/>
              </p:nvSpPr>
              <p:spPr>
                <a:xfrm>
                  <a:off x="6673446" y="4999373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7656F755-1CA6-4428-A094-BF941506AC36}"/>
                    </a:ext>
                  </a:extLst>
                </p:cNvPr>
                <p:cNvSpPr/>
                <p:nvPr/>
              </p:nvSpPr>
              <p:spPr>
                <a:xfrm>
                  <a:off x="6617190" y="5055318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D3E7C723-4E59-4736-AB76-83B2BAFCE125}"/>
                    </a:ext>
                  </a:extLst>
                </p:cNvPr>
                <p:cNvSpPr/>
                <p:nvPr/>
              </p:nvSpPr>
              <p:spPr>
                <a:xfrm>
                  <a:off x="6673446" y="5055318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86521E6B-61C0-435F-8B53-782CA0CDD24F}"/>
                    </a:ext>
                  </a:extLst>
                </p:cNvPr>
                <p:cNvSpPr/>
                <p:nvPr/>
              </p:nvSpPr>
              <p:spPr>
                <a:xfrm>
                  <a:off x="6617190" y="5111379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C197C385-1EA1-40F4-950D-4AE57249C100}"/>
                    </a:ext>
                  </a:extLst>
                </p:cNvPr>
                <p:cNvSpPr/>
                <p:nvPr/>
              </p:nvSpPr>
              <p:spPr>
                <a:xfrm>
                  <a:off x="6673446" y="5111379"/>
                  <a:ext cx="36989" cy="36988"/>
                </a:xfrm>
                <a:custGeom>
                  <a:avLst/>
                  <a:gdLst>
                    <a:gd name="connsiteX0" fmla="*/ 1058 w 36988"/>
                    <a:gd name="connsiteY0" fmla="*/ 38249 h 36988"/>
                    <a:gd name="connsiteX1" fmla="*/ 38374 w 36988"/>
                    <a:gd name="connsiteY1" fmla="*/ 38249 h 36988"/>
                    <a:gd name="connsiteX2" fmla="*/ 38374 w 36988"/>
                    <a:gd name="connsiteY2" fmla="*/ 1058 h 36988"/>
                    <a:gd name="connsiteX3" fmla="*/ 1058 w 36988"/>
                    <a:gd name="connsiteY3" fmla="*/ 1058 h 36988"/>
                    <a:gd name="connsiteX4" fmla="*/ 1058 w 36988"/>
                    <a:gd name="connsiteY4" fmla="*/ 38249 h 36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88" h="36988">
                      <a:moveTo>
                        <a:pt x="1058" y="38249"/>
                      </a:moveTo>
                      <a:lnTo>
                        <a:pt x="38374" y="38249"/>
                      </a:lnTo>
                      <a:lnTo>
                        <a:pt x="38374" y="1058"/>
                      </a:lnTo>
                      <a:lnTo>
                        <a:pt x="1058" y="1058"/>
                      </a:lnTo>
                      <a:lnTo>
                        <a:pt x="1058" y="38249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8A47AAEF-A9DA-4BEC-9969-8E6519CC2F71}"/>
                    </a:ext>
                  </a:extLst>
                </p:cNvPr>
                <p:cNvSpPr/>
                <p:nvPr/>
              </p:nvSpPr>
              <p:spPr>
                <a:xfrm>
                  <a:off x="6641985" y="5203951"/>
                  <a:ext cx="44386" cy="59182"/>
                </a:xfrm>
                <a:custGeom>
                  <a:avLst/>
                  <a:gdLst>
                    <a:gd name="connsiteX0" fmla="*/ 1058 w 44386"/>
                    <a:gd name="connsiteY0" fmla="*/ 58620 h 59181"/>
                    <a:gd name="connsiteX1" fmla="*/ 45476 w 44386"/>
                    <a:gd name="connsiteY1" fmla="*/ 58620 h 59181"/>
                    <a:gd name="connsiteX2" fmla="*/ 45476 w 44386"/>
                    <a:gd name="connsiteY2" fmla="*/ 1058 h 59181"/>
                    <a:gd name="connsiteX3" fmla="*/ 1058 w 44386"/>
                    <a:gd name="connsiteY3" fmla="*/ 1058 h 59181"/>
                    <a:gd name="connsiteX4" fmla="*/ 1058 w 44386"/>
                    <a:gd name="connsiteY4" fmla="*/ 58620 h 59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386" h="59181">
                      <a:moveTo>
                        <a:pt x="1058" y="58620"/>
                      </a:moveTo>
                      <a:lnTo>
                        <a:pt x="45476" y="58620"/>
                      </a:lnTo>
                      <a:lnTo>
                        <a:pt x="45476" y="1058"/>
                      </a:lnTo>
                      <a:lnTo>
                        <a:pt x="1058" y="1058"/>
                      </a:lnTo>
                      <a:lnTo>
                        <a:pt x="1058" y="5862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6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200"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9668828-72A4-4EAB-99C6-FBF19D05A780}"/>
              </a:ext>
            </a:extLst>
          </p:cNvPr>
          <p:cNvGrpSpPr/>
          <p:nvPr/>
        </p:nvGrpSpPr>
        <p:grpSpPr>
          <a:xfrm>
            <a:off x="3900714" y="7496810"/>
            <a:ext cx="3611338" cy="553998"/>
            <a:chOff x="3900714" y="7496801"/>
            <a:chExt cx="3611338" cy="55399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3C64B8-AD8C-4150-A1C0-5FEBBA8E73C0}"/>
                </a:ext>
              </a:extLst>
            </p:cNvPr>
            <p:cNvGrpSpPr/>
            <p:nvPr/>
          </p:nvGrpSpPr>
          <p:grpSpPr>
            <a:xfrm>
              <a:off x="3900714" y="7595500"/>
              <a:ext cx="429206" cy="356600"/>
              <a:chOff x="3900714" y="7436672"/>
              <a:chExt cx="429206" cy="356600"/>
            </a:xfrm>
          </p:grpSpPr>
          <p:sp>
            <p:nvSpPr>
              <p:cNvPr id="161" name="Hexagon 160">
                <a:extLst>
                  <a:ext uri="{FF2B5EF4-FFF2-40B4-BE49-F238E27FC236}">
                    <a16:creationId xmlns:a16="http://schemas.microsoft.com/office/drawing/2014/main" id="{C5A15763-5191-44C5-9F2F-34893C24DB43}"/>
                  </a:ext>
                </a:extLst>
              </p:cNvPr>
              <p:cNvSpPr/>
              <p:nvPr/>
            </p:nvSpPr>
            <p:spPr bwMode="auto">
              <a:xfrm>
                <a:off x="3900714" y="7436672"/>
                <a:ext cx="429206" cy="356600"/>
              </a:xfrm>
              <a:prstGeom prst="hexagon">
                <a:avLst>
                  <a:gd name="adj" fmla="val 26587"/>
                  <a:gd name="vf" fmla="val 11547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sx="110000" sy="110000" algn="ctr" rotWithShape="0">
                  <a:prstClr val="black">
                    <a:alpha val="5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3388D6CC-F642-4F4A-9DA8-817B42868094}"/>
                  </a:ext>
                </a:extLst>
              </p:cNvPr>
              <p:cNvGrpSpPr/>
              <p:nvPr/>
            </p:nvGrpSpPr>
            <p:grpSpPr>
              <a:xfrm>
                <a:off x="4001595" y="7501250"/>
                <a:ext cx="227444" cy="227444"/>
                <a:chOff x="4104050" y="7120078"/>
                <a:chExt cx="227444" cy="227444"/>
              </a:xfrm>
            </p:grpSpPr>
            <p:sp>
              <p:nvSpPr>
                <p:cNvPr id="197" name="AutoShape 69">
                  <a:extLst>
                    <a:ext uri="{FF2B5EF4-FFF2-40B4-BE49-F238E27FC236}">
                      <a16:creationId xmlns:a16="http://schemas.microsoft.com/office/drawing/2014/main" id="{CDACDCAB-86A6-4158-AA8D-A4EB2570D43F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04050" y="7120078"/>
                  <a:ext cx="227444" cy="227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71">
                  <a:extLst>
                    <a:ext uri="{FF2B5EF4-FFF2-40B4-BE49-F238E27FC236}">
                      <a16:creationId xmlns:a16="http://schemas.microsoft.com/office/drawing/2014/main" id="{7437F9E5-A3FB-4AB4-8E2E-9F5A81BAF3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4050" y="7120078"/>
                  <a:ext cx="195077" cy="227444"/>
                </a:xfrm>
                <a:custGeom>
                  <a:avLst/>
                  <a:gdLst>
                    <a:gd name="T0" fmla="*/ 192 w 329"/>
                    <a:gd name="T1" fmla="*/ 302 h 384"/>
                    <a:gd name="T2" fmla="*/ 82 w 329"/>
                    <a:gd name="T3" fmla="*/ 192 h 384"/>
                    <a:gd name="T4" fmla="*/ 192 w 329"/>
                    <a:gd name="T5" fmla="*/ 82 h 384"/>
                    <a:gd name="T6" fmla="*/ 192 w 329"/>
                    <a:gd name="T7" fmla="*/ 0 h 384"/>
                    <a:gd name="T8" fmla="*/ 0 w 329"/>
                    <a:gd name="T9" fmla="*/ 192 h 384"/>
                    <a:gd name="T10" fmla="*/ 192 w 329"/>
                    <a:gd name="T11" fmla="*/ 384 h 384"/>
                    <a:gd name="T12" fmla="*/ 329 w 329"/>
                    <a:gd name="T13" fmla="*/ 326 h 384"/>
                    <a:gd name="T14" fmla="*/ 271 w 329"/>
                    <a:gd name="T15" fmla="*/ 268 h 384"/>
                    <a:gd name="T16" fmla="*/ 192 w 329"/>
                    <a:gd name="T17" fmla="*/ 302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9" h="384">
                      <a:moveTo>
                        <a:pt x="192" y="302"/>
                      </a:moveTo>
                      <a:cubicBezTo>
                        <a:pt x="131" y="302"/>
                        <a:pt x="82" y="253"/>
                        <a:pt x="82" y="192"/>
                      </a:cubicBezTo>
                      <a:cubicBezTo>
                        <a:pt x="82" y="131"/>
                        <a:pt x="131" y="82"/>
                        <a:pt x="192" y="82"/>
                      </a:cubicBezTo>
                      <a:cubicBezTo>
                        <a:pt x="192" y="0"/>
                        <a:pt x="192" y="0"/>
                        <a:pt x="192" y="0"/>
                      </a:cubicBezTo>
                      <a:cubicBezTo>
                        <a:pt x="86" y="0"/>
                        <a:pt x="0" y="86"/>
                        <a:pt x="0" y="192"/>
                      </a:cubicBezTo>
                      <a:cubicBezTo>
                        <a:pt x="0" y="298"/>
                        <a:pt x="86" y="384"/>
                        <a:pt x="192" y="384"/>
                      </a:cubicBezTo>
                      <a:cubicBezTo>
                        <a:pt x="246" y="384"/>
                        <a:pt x="294" y="362"/>
                        <a:pt x="329" y="326"/>
                      </a:cubicBezTo>
                      <a:cubicBezTo>
                        <a:pt x="271" y="268"/>
                        <a:pt x="271" y="268"/>
                        <a:pt x="271" y="268"/>
                      </a:cubicBezTo>
                      <a:cubicBezTo>
                        <a:pt x="251" y="289"/>
                        <a:pt x="223" y="302"/>
                        <a:pt x="192" y="302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72">
                  <a:extLst>
                    <a:ext uri="{FF2B5EF4-FFF2-40B4-BE49-F238E27FC236}">
                      <a16:creationId xmlns:a16="http://schemas.microsoft.com/office/drawing/2014/main" id="{365C2700-827B-4A11-9DA7-09D5EBAEF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7772" y="7120078"/>
                  <a:ext cx="113722" cy="111972"/>
                </a:xfrm>
                <a:custGeom>
                  <a:avLst/>
                  <a:gdLst>
                    <a:gd name="T0" fmla="*/ 110 w 192"/>
                    <a:gd name="T1" fmla="*/ 189 h 189"/>
                    <a:gd name="T2" fmla="*/ 192 w 192"/>
                    <a:gd name="T3" fmla="*/ 189 h 189"/>
                    <a:gd name="T4" fmla="*/ 0 w 192"/>
                    <a:gd name="T5" fmla="*/ 0 h 189"/>
                    <a:gd name="T6" fmla="*/ 0 w 192"/>
                    <a:gd name="T7" fmla="*/ 82 h 189"/>
                    <a:gd name="T8" fmla="*/ 110 w 192"/>
                    <a:gd name="T9" fmla="*/ 189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2" h="189">
                      <a:moveTo>
                        <a:pt x="110" y="189"/>
                      </a:moveTo>
                      <a:cubicBezTo>
                        <a:pt x="192" y="189"/>
                        <a:pt x="192" y="189"/>
                        <a:pt x="192" y="189"/>
                      </a:cubicBezTo>
                      <a:cubicBezTo>
                        <a:pt x="190" y="84"/>
                        <a:pt x="105" y="0"/>
                        <a:pt x="0" y="0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60" y="82"/>
                        <a:pt x="108" y="130"/>
                        <a:pt x="110" y="189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Oval 73">
                  <a:extLst>
                    <a:ext uri="{FF2B5EF4-FFF2-40B4-BE49-F238E27FC236}">
                      <a16:creationId xmlns:a16="http://schemas.microsoft.com/office/drawing/2014/main" id="{D9682BB5-552B-408B-925F-84CB9E9F67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3535" y="7180438"/>
                  <a:ext cx="108473" cy="107599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4">
                  <a:extLst>
                    <a:ext uri="{FF2B5EF4-FFF2-40B4-BE49-F238E27FC236}">
                      <a16:creationId xmlns:a16="http://schemas.microsoft.com/office/drawing/2014/main" id="{6AD0A3BE-82A8-482C-B2B7-0CA647F9F64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01151" y="7200558"/>
                  <a:ext cx="34117" cy="64734"/>
                </a:xfrm>
                <a:custGeom>
                  <a:avLst/>
                  <a:gdLst>
                    <a:gd name="T0" fmla="*/ 52 w 57"/>
                    <a:gd name="T1" fmla="*/ 59 h 109"/>
                    <a:gd name="T2" fmla="*/ 33 w 57"/>
                    <a:gd name="T3" fmla="*/ 48 h 109"/>
                    <a:gd name="T4" fmla="*/ 33 w 57"/>
                    <a:gd name="T5" fmla="*/ 25 h 109"/>
                    <a:gd name="T6" fmla="*/ 52 w 57"/>
                    <a:gd name="T7" fmla="*/ 31 h 109"/>
                    <a:gd name="T8" fmla="*/ 52 w 57"/>
                    <a:gd name="T9" fmla="*/ 15 h 109"/>
                    <a:gd name="T10" fmla="*/ 33 w 57"/>
                    <a:gd name="T11" fmla="*/ 11 h 109"/>
                    <a:gd name="T12" fmla="*/ 33 w 57"/>
                    <a:gd name="T13" fmla="*/ 0 h 109"/>
                    <a:gd name="T14" fmla="*/ 24 w 57"/>
                    <a:gd name="T15" fmla="*/ 0 h 109"/>
                    <a:gd name="T16" fmla="*/ 24 w 57"/>
                    <a:gd name="T17" fmla="*/ 11 h 109"/>
                    <a:gd name="T18" fmla="*/ 7 w 57"/>
                    <a:gd name="T19" fmla="*/ 19 h 109"/>
                    <a:gd name="T20" fmla="*/ 0 w 57"/>
                    <a:gd name="T21" fmla="*/ 35 h 109"/>
                    <a:gd name="T22" fmla="*/ 5 w 57"/>
                    <a:gd name="T23" fmla="*/ 50 h 109"/>
                    <a:gd name="T24" fmla="*/ 24 w 57"/>
                    <a:gd name="T25" fmla="*/ 61 h 109"/>
                    <a:gd name="T26" fmla="*/ 24 w 57"/>
                    <a:gd name="T27" fmla="*/ 83 h 109"/>
                    <a:gd name="T28" fmla="*/ 12 w 57"/>
                    <a:gd name="T29" fmla="*/ 80 h 109"/>
                    <a:gd name="T30" fmla="*/ 1 w 57"/>
                    <a:gd name="T31" fmla="*/ 75 h 109"/>
                    <a:gd name="T32" fmla="*/ 1 w 57"/>
                    <a:gd name="T33" fmla="*/ 91 h 109"/>
                    <a:gd name="T34" fmla="*/ 24 w 57"/>
                    <a:gd name="T35" fmla="*/ 97 h 109"/>
                    <a:gd name="T36" fmla="*/ 24 w 57"/>
                    <a:gd name="T37" fmla="*/ 109 h 109"/>
                    <a:gd name="T38" fmla="*/ 33 w 57"/>
                    <a:gd name="T39" fmla="*/ 109 h 109"/>
                    <a:gd name="T40" fmla="*/ 33 w 57"/>
                    <a:gd name="T41" fmla="*/ 97 h 109"/>
                    <a:gd name="T42" fmla="*/ 51 w 57"/>
                    <a:gd name="T43" fmla="*/ 89 h 109"/>
                    <a:gd name="T44" fmla="*/ 57 w 57"/>
                    <a:gd name="T45" fmla="*/ 73 h 109"/>
                    <a:gd name="T46" fmla="*/ 52 w 57"/>
                    <a:gd name="T47" fmla="*/ 59 h 109"/>
                    <a:gd name="T48" fmla="*/ 24 w 57"/>
                    <a:gd name="T49" fmla="*/ 44 h 109"/>
                    <a:gd name="T50" fmla="*/ 16 w 57"/>
                    <a:gd name="T51" fmla="*/ 34 h 109"/>
                    <a:gd name="T52" fmla="*/ 24 w 57"/>
                    <a:gd name="T53" fmla="*/ 25 h 109"/>
                    <a:gd name="T54" fmla="*/ 24 w 57"/>
                    <a:gd name="T55" fmla="*/ 44 h 109"/>
                    <a:gd name="T56" fmla="*/ 33 w 57"/>
                    <a:gd name="T57" fmla="*/ 83 h 109"/>
                    <a:gd name="T58" fmla="*/ 33 w 57"/>
                    <a:gd name="T59" fmla="*/ 64 h 109"/>
                    <a:gd name="T60" fmla="*/ 41 w 57"/>
                    <a:gd name="T61" fmla="*/ 74 h 109"/>
                    <a:gd name="T62" fmla="*/ 33 w 57"/>
                    <a:gd name="T63" fmla="*/ 83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7" h="109">
                      <a:moveTo>
                        <a:pt x="52" y="59"/>
                      </a:moveTo>
                      <a:cubicBezTo>
                        <a:pt x="48" y="55"/>
                        <a:pt x="42" y="51"/>
                        <a:pt x="33" y="48"/>
                      </a:cubicBezTo>
                      <a:cubicBezTo>
                        <a:pt x="33" y="25"/>
                        <a:pt x="33" y="25"/>
                        <a:pt x="33" y="25"/>
                      </a:cubicBezTo>
                      <a:cubicBezTo>
                        <a:pt x="40" y="26"/>
                        <a:pt x="46" y="28"/>
                        <a:pt x="52" y="31"/>
                      </a:cubicBezTo>
                      <a:cubicBezTo>
                        <a:pt x="52" y="15"/>
                        <a:pt x="52" y="15"/>
                        <a:pt x="52" y="15"/>
                      </a:cubicBezTo>
                      <a:cubicBezTo>
                        <a:pt x="48" y="13"/>
                        <a:pt x="41" y="11"/>
                        <a:pt x="33" y="11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17" y="12"/>
                        <a:pt x="11" y="14"/>
                        <a:pt x="7" y="19"/>
                      </a:cubicBezTo>
                      <a:cubicBezTo>
                        <a:pt x="2" y="23"/>
                        <a:pt x="0" y="29"/>
                        <a:pt x="0" y="35"/>
                      </a:cubicBezTo>
                      <a:cubicBezTo>
                        <a:pt x="0" y="41"/>
                        <a:pt x="2" y="46"/>
                        <a:pt x="5" y="50"/>
                      </a:cubicBezTo>
                      <a:cubicBezTo>
                        <a:pt x="9" y="54"/>
                        <a:pt x="15" y="58"/>
                        <a:pt x="24" y="61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0" y="83"/>
                        <a:pt x="16" y="82"/>
                        <a:pt x="12" y="80"/>
                      </a:cubicBezTo>
                      <a:cubicBezTo>
                        <a:pt x="7" y="78"/>
                        <a:pt x="3" y="77"/>
                        <a:pt x="1" y="75"/>
                      </a:cubicBezTo>
                      <a:cubicBezTo>
                        <a:pt x="1" y="91"/>
                        <a:pt x="1" y="91"/>
                        <a:pt x="1" y="91"/>
                      </a:cubicBezTo>
                      <a:cubicBezTo>
                        <a:pt x="8" y="95"/>
                        <a:pt x="16" y="97"/>
                        <a:pt x="24" y="97"/>
                      </a:cubicBezTo>
                      <a:cubicBezTo>
                        <a:pt x="24" y="109"/>
                        <a:pt x="24" y="109"/>
                        <a:pt x="24" y="109"/>
                      </a:cubicBezTo>
                      <a:cubicBezTo>
                        <a:pt x="33" y="109"/>
                        <a:pt x="33" y="109"/>
                        <a:pt x="33" y="109"/>
                      </a:cubicBezTo>
                      <a:cubicBezTo>
                        <a:pt x="33" y="97"/>
                        <a:pt x="33" y="97"/>
                        <a:pt x="33" y="97"/>
                      </a:cubicBezTo>
                      <a:cubicBezTo>
                        <a:pt x="41" y="96"/>
                        <a:pt x="47" y="93"/>
                        <a:pt x="51" y="89"/>
                      </a:cubicBezTo>
                      <a:cubicBezTo>
                        <a:pt x="55" y="85"/>
                        <a:pt x="57" y="80"/>
                        <a:pt x="57" y="73"/>
                      </a:cubicBezTo>
                      <a:cubicBezTo>
                        <a:pt x="57" y="67"/>
                        <a:pt x="56" y="62"/>
                        <a:pt x="52" y="59"/>
                      </a:cubicBezTo>
                      <a:close/>
                      <a:moveTo>
                        <a:pt x="24" y="44"/>
                      </a:moveTo>
                      <a:cubicBezTo>
                        <a:pt x="18" y="41"/>
                        <a:pt x="16" y="38"/>
                        <a:pt x="16" y="34"/>
                      </a:cubicBezTo>
                      <a:cubicBezTo>
                        <a:pt x="16" y="29"/>
                        <a:pt x="18" y="26"/>
                        <a:pt x="24" y="25"/>
                      </a:cubicBezTo>
                      <a:lnTo>
                        <a:pt x="24" y="44"/>
                      </a:lnTo>
                      <a:close/>
                      <a:moveTo>
                        <a:pt x="33" y="83"/>
                      </a:move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8" y="67"/>
                        <a:pt x="41" y="70"/>
                        <a:pt x="41" y="74"/>
                      </a:cubicBezTo>
                      <a:cubicBezTo>
                        <a:pt x="41" y="79"/>
                        <a:pt x="38" y="82"/>
                        <a:pt x="33" y="83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5">
                  <a:extLst>
                    <a:ext uri="{FF2B5EF4-FFF2-40B4-BE49-F238E27FC236}">
                      <a16:creationId xmlns:a16="http://schemas.microsoft.com/office/drawing/2014/main" id="{ACC95FFD-BF6E-4117-B90B-F4F2888D1A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5010" y="7232050"/>
                  <a:ext cx="66484" cy="81355"/>
                </a:xfrm>
                <a:custGeom>
                  <a:avLst/>
                  <a:gdLst>
                    <a:gd name="T0" fmla="*/ 113 w 113"/>
                    <a:gd name="T1" fmla="*/ 3 h 137"/>
                    <a:gd name="T2" fmla="*/ 113 w 113"/>
                    <a:gd name="T3" fmla="*/ 0 h 137"/>
                    <a:gd name="T4" fmla="*/ 31 w 113"/>
                    <a:gd name="T5" fmla="*/ 0 h 137"/>
                    <a:gd name="T6" fmla="*/ 31 w 113"/>
                    <a:gd name="T7" fmla="*/ 3 h 137"/>
                    <a:gd name="T8" fmla="*/ 0 w 113"/>
                    <a:gd name="T9" fmla="*/ 79 h 137"/>
                    <a:gd name="T10" fmla="*/ 58 w 113"/>
                    <a:gd name="T11" fmla="*/ 137 h 137"/>
                    <a:gd name="T12" fmla="*/ 113 w 113"/>
                    <a:gd name="T13" fmla="*/ 3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3" h="137">
                      <a:moveTo>
                        <a:pt x="113" y="3"/>
                      </a:moveTo>
                      <a:cubicBezTo>
                        <a:pt x="113" y="2"/>
                        <a:pt x="113" y="1"/>
                        <a:pt x="113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1" y="1"/>
                        <a:pt x="31" y="2"/>
                        <a:pt x="31" y="3"/>
                      </a:cubicBezTo>
                      <a:cubicBezTo>
                        <a:pt x="31" y="33"/>
                        <a:pt x="19" y="60"/>
                        <a:pt x="0" y="79"/>
                      </a:cubicBezTo>
                      <a:cubicBezTo>
                        <a:pt x="58" y="137"/>
                        <a:pt x="58" y="137"/>
                        <a:pt x="58" y="137"/>
                      </a:cubicBezTo>
                      <a:cubicBezTo>
                        <a:pt x="92" y="103"/>
                        <a:pt x="113" y="55"/>
                        <a:pt x="113" y="3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84BD83D-16D0-42FC-9751-80191E16C0C9}"/>
                </a:ext>
              </a:extLst>
            </p:cNvPr>
            <p:cNvSpPr txBox="1">
              <a:spLocks/>
            </p:cNvSpPr>
            <p:nvPr/>
          </p:nvSpPr>
          <p:spPr>
            <a:xfrm>
              <a:off x="4492627" y="7496801"/>
              <a:ext cx="3019425" cy="55399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sz="1200" dirty="0">
                  <a:effectLst/>
                  <a:ea typeface="Calibri" panose="020F0502020204030204" pitchFamily="34" charset="0"/>
                  <a:cs typeface="Segoe UI" panose="020B0502040204020203" pitchFamily="34" charset="0"/>
                </a:rPr>
                <a:t>New competitors intensify competition for digital natives and traditional media companies alike.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45EC6D4-39A0-4DF0-B80C-BB15F5247F8D}"/>
              </a:ext>
            </a:extLst>
          </p:cNvPr>
          <p:cNvGrpSpPr/>
          <p:nvPr/>
        </p:nvGrpSpPr>
        <p:grpSpPr>
          <a:xfrm>
            <a:off x="260348" y="8945918"/>
            <a:ext cx="3397252" cy="369332"/>
            <a:chOff x="260348" y="8892917"/>
            <a:chExt cx="3397252" cy="369332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35F1890-204A-4084-8767-A01D85504A15}"/>
                </a:ext>
              </a:extLst>
            </p:cNvPr>
            <p:cNvSpPr txBox="1">
              <a:spLocks/>
            </p:cNvSpPr>
            <p:nvPr/>
          </p:nvSpPr>
          <p:spPr>
            <a:xfrm>
              <a:off x="819150" y="8892917"/>
              <a:ext cx="2838450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/>
                <a:t>Growing need for production of highly engaging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direct-to-consumer offerings.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CF2E05-8FB0-432C-A0C9-29A901258D3D}"/>
                </a:ext>
              </a:extLst>
            </p:cNvPr>
            <p:cNvGrpSpPr/>
            <p:nvPr/>
          </p:nvGrpSpPr>
          <p:grpSpPr>
            <a:xfrm>
              <a:off x="260348" y="8899283"/>
              <a:ext cx="429206" cy="356600"/>
              <a:chOff x="260348" y="8773586"/>
              <a:chExt cx="429206" cy="356600"/>
            </a:xfrm>
          </p:grpSpPr>
          <p:sp>
            <p:nvSpPr>
              <p:cNvPr id="168" name="Hexagon 167">
                <a:extLst>
                  <a:ext uri="{FF2B5EF4-FFF2-40B4-BE49-F238E27FC236}">
                    <a16:creationId xmlns:a16="http://schemas.microsoft.com/office/drawing/2014/main" id="{44F614F6-CC98-4F57-AFE8-C04AC4F325DB}"/>
                  </a:ext>
                </a:extLst>
              </p:cNvPr>
              <p:cNvSpPr/>
              <p:nvPr/>
            </p:nvSpPr>
            <p:spPr bwMode="auto">
              <a:xfrm>
                <a:off x="260348" y="8773586"/>
                <a:ext cx="429206" cy="356600"/>
              </a:xfrm>
              <a:prstGeom prst="hexagon">
                <a:avLst>
                  <a:gd name="adj" fmla="val 26587"/>
                  <a:gd name="vf" fmla="val 11547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sx="110000" sy="110000" algn="ctr" rotWithShape="0">
                  <a:prstClr val="black">
                    <a:alpha val="5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87" name="spreadsheet" descr="spreadsheet, data, paper, list">
                <a:extLst>
                  <a:ext uri="{FF2B5EF4-FFF2-40B4-BE49-F238E27FC236}">
                    <a16:creationId xmlns:a16="http://schemas.microsoft.com/office/drawing/2014/main" id="{77CB5C0C-9F57-43C9-9CF8-2EB2678DAA55}"/>
                  </a:ext>
                </a:extLst>
              </p:cNvPr>
              <p:cNvGrpSpPr/>
              <p:nvPr/>
            </p:nvGrpSpPr>
            <p:grpSpPr>
              <a:xfrm>
                <a:off x="398471" y="8856292"/>
                <a:ext cx="150421" cy="190005"/>
                <a:chOff x="6392789" y="3964742"/>
                <a:chExt cx="297505" cy="375795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46B7F129-F5FF-4101-9908-64B953C598B0}"/>
                    </a:ext>
                  </a:extLst>
                </p:cNvPr>
                <p:cNvSpPr/>
                <p:nvPr/>
              </p:nvSpPr>
              <p:spPr>
                <a:xfrm>
                  <a:off x="6392789" y="3964742"/>
                  <a:ext cx="297505" cy="375795"/>
                </a:xfrm>
                <a:custGeom>
                  <a:avLst/>
                  <a:gdLst>
                    <a:gd name="connsiteX0" fmla="*/ 1180 w 297504"/>
                    <a:gd name="connsiteY0" fmla="*/ 376584 h 375795"/>
                    <a:gd name="connsiteX1" fmla="*/ 298294 w 297504"/>
                    <a:gd name="connsiteY1" fmla="*/ 376584 h 375795"/>
                    <a:gd name="connsiteX2" fmla="*/ 298294 w 297504"/>
                    <a:gd name="connsiteY2" fmla="*/ 1180 h 375795"/>
                    <a:gd name="connsiteX3" fmla="*/ 1180 w 297504"/>
                    <a:gd name="connsiteY3" fmla="*/ 1180 h 375795"/>
                    <a:gd name="connsiteX4" fmla="*/ 1180 w 297504"/>
                    <a:gd name="connsiteY4" fmla="*/ 376584 h 375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504" h="375795">
                      <a:moveTo>
                        <a:pt x="1180" y="376584"/>
                      </a:moveTo>
                      <a:lnTo>
                        <a:pt x="298294" y="376584"/>
                      </a:lnTo>
                      <a:lnTo>
                        <a:pt x="298294" y="1180"/>
                      </a:lnTo>
                      <a:lnTo>
                        <a:pt x="1180" y="1180"/>
                      </a:lnTo>
                      <a:lnTo>
                        <a:pt x="1180" y="37658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38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FFC779B1-4DEC-4AAA-A92A-C7B2F52D237F}"/>
                    </a:ext>
                  </a:extLst>
                </p:cNvPr>
                <p:cNvSpPr/>
                <p:nvPr/>
              </p:nvSpPr>
              <p:spPr>
                <a:xfrm>
                  <a:off x="6452680" y="4242276"/>
                  <a:ext cx="180069" cy="39145"/>
                </a:xfrm>
                <a:custGeom>
                  <a:avLst/>
                  <a:gdLst>
                    <a:gd name="connsiteX0" fmla="*/ 1180 w 180068"/>
                    <a:gd name="connsiteY0" fmla="*/ 40326 h 39145"/>
                    <a:gd name="connsiteX1" fmla="*/ 179292 w 180068"/>
                    <a:gd name="connsiteY1" fmla="*/ 40326 h 39145"/>
                    <a:gd name="connsiteX2" fmla="*/ 179292 w 180068"/>
                    <a:gd name="connsiteY2" fmla="*/ 1180 h 39145"/>
                    <a:gd name="connsiteX3" fmla="*/ 1180 w 180068"/>
                    <a:gd name="connsiteY3" fmla="*/ 1180 h 39145"/>
                    <a:gd name="connsiteX4" fmla="*/ 1180 w 180068"/>
                    <a:gd name="connsiteY4" fmla="*/ 40326 h 39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68" h="39145">
                      <a:moveTo>
                        <a:pt x="1180" y="40326"/>
                      </a:moveTo>
                      <a:lnTo>
                        <a:pt x="179292" y="40326"/>
                      </a:lnTo>
                      <a:lnTo>
                        <a:pt x="179292" y="1180"/>
                      </a:lnTo>
                      <a:lnTo>
                        <a:pt x="1180" y="1180"/>
                      </a:lnTo>
                      <a:lnTo>
                        <a:pt x="1180" y="40326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8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63159F66-FA09-4AF4-962C-272A14EC9E75}"/>
                    </a:ext>
                  </a:extLst>
                </p:cNvPr>
                <p:cNvSpPr/>
                <p:nvPr/>
              </p:nvSpPr>
              <p:spPr>
                <a:xfrm>
                  <a:off x="6452680" y="4182778"/>
                  <a:ext cx="180069" cy="39145"/>
                </a:xfrm>
                <a:custGeom>
                  <a:avLst/>
                  <a:gdLst>
                    <a:gd name="connsiteX0" fmla="*/ 1180 w 180068"/>
                    <a:gd name="connsiteY0" fmla="*/ 40717 h 39145"/>
                    <a:gd name="connsiteX1" fmla="*/ 179292 w 180068"/>
                    <a:gd name="connsiteY1" fmla="*/ 40717 h 39145"/>
                    <a:gd name="connsiteX2" fmla="*/ 179292 w 180068"/>
                    <a:gd name="connsiteY2" fmla="*/ 1180 h 39145"/>
                    <a:gd name="connsiteX3" fmla="*/ 1180 w 180068"/>
                    <a:gd name="connsiteY3" fmla="*/ 1180 h 39145"/>
                    <a:gd name="connsiteX4" fmla="*/ 1180 w 180068"/>
                    <a:gd name="connsiteY4" fmla="*/ 40717 h 39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68" h="39145">
                      <a:moveTo>
                        <a:pt x="1180" y="40717"/>
                      </a:moveTo>
                      <a:lnTo>
                        <a:pt x="179292" y="40717"/>
                      </a:lnTo>
                      <a:lnTo>
                        <a:pt x="179292" y="1180"/>
                      </a:lnTo>
                      <a:lnTo>
                        <a:pt x="1180" y="1180"/>
                      </a:lnTo>
                      <a:lnTo>
                        <a:pt x="1180" y="40717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8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6A3D5118-EA88-4909-948B-248A140D16F7}"/>
                    </a:ext>
                  </a:extLst>
                </p:cNvPr>
                <p:cNvSpPr/>
                <p:nvPr/>
              </p:nvSpPr>
              <p:spPr>
                <a:xfrm>
                  <a:off x="6452680" y="4122883"/>
                  <a:ext cx="180069" cy="39145"/>
                </a:xfrm>
                <a:custGeom>
                  <a:avLst/>
                  <a:gdLst>
                    <a:gd name="connsiteX0" fmla="*/ 1180 w 180068"/>
                    <a:gd name="connsiteY0" fmla="*/ 40717 h 39145"/>
                    <a:gd name="connsiteX1" fmla="*/ 179292 w 180068"/>
                    <a:gd name="connsiteY1" fmla="*/ 40717 h 39145"/>
                    <a:gd name="connsiteX2" fmla="*/ 179292 w 180068"/>
                    <a:gd name="connsiteY2" fmla="*/ 1180 h 39145"/>
                    <a:gd name="connsiteX3" fmla="*/ 1180 w 180068"/>
                    <a:gd name="connsiteY3" fmla="*/ 1180 h 39145"/>
                    <a:gd name="connsiteX4" fmla="*/ 1180 w 180068"/>
                    <a:gd name="connsiteY4" fmla="*/ 40717 h 39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68" h="39145">
                      <a:moveTo>
                        <a:pt x="1180" y="40717"/>
                      </a:moveTo>
                      <a:lnTo>
                        <a:pt x="179292" y="40717"/>
                      </a:lnTo>
                      <a:lnTo>
                        <a:pt x="179292" y="1180"/>
                      </a:lnTo>
                      <a:lnTo>
                        <a:pt x="1180" y="1180"/>
                      </a:lnTo>
                      <a:lnTo>
                        <a:pt x="1180" y="40717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8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43BC2085-3C01-45A5-A942-80EB89D5FC42}"/>
                    </a:ext>
                  </a:extLst>
                </p:cNvPr>
                <p:cNvSpPr/>
                <p:nvPr/>
              </p:nvSpPr>
              <p:spPr>
                <a:xfrm>
                  <a:off x="6570510" y="4063003"/>
                  <a:ext cx="62633" cy="39145"/>
                </a:xfrm>
                <a:custGeom>
                  <a:avLst/>
                  <a:gdLst>
                    <a:gd name="connsiteX0" fmla="*/ 1180 w 62632"/>
                    <a:gd name="connsiteY0" fmla="*/ 40717 h 39145"/>
                    <a:gd name="connsiteX1" fmla="*/ 61464 w 62632"/>
                    <a:gd name="connsiteY1" fmla="*/ 40717 h 39145"/>
                    <a:gd name="connsiteX2" fmla="*/ 61464 w 62632"/>
                    <a:gd name="connsiteY2" fmla="*/ 1180 h 39145"/>
                    <a:gd name="connsiteX3" fmla="*/ 1180 w 62632"/>
                    <a:gd name="connsiteY3" fmla="*/ 1180 h 39145"/>
                    <a:gd name="connsiteX4" fmla="*/ 1180 w 62632"/>
                    <a:gd name="connsiteY4" fmla="*/ 40717 h 39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32" h="39145">
                      <a:moveTo>
                        <a:pt x="1180" y="40717"/>
                      </a:moveTo>
                      <a:lnTo>
                        <a:pt x="61464" y="40717"/>
                      </a:lnTo>
                      <a:lnTo>
                        <a:pt x="61464" y="1180"/>
                      </a:lnTo>
                      <a:lnTo>
                        <a:pt x="1180" y="1180"/>
                      </a:lnTo>
                      <a:lnTo>
                        <a:pt x="1180" y="40717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8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89E8E142-97F0-4D3E-B85C-EAC56603F72D}"/>
                    </a:ext>
                  </a:extLst>
                </p:cNvPr>
                <p:cNvSpPr/>
                <p:nvPr/>
              </p:nvSpPr>
              <p:spPr>
                <a:xfrm>
                  <a:off x="6570510" y="4004285"/>
                  <a:ext cx="62633" cy="39145"/>
                </a:xfrm>
                <a:custGeom>
                  <a:avLst/>
                  <a:gdLst>
                    <a:gd name="connsiteX0" fmla="*/ 1180 w 62632"/>
                    <a:gd name="connsiteY0" fmla="*/ 40326 h 39145"/>
                    <a:gd name="connsiteX1" fmla="*/ 61464 w 62632"/>
                    <a:gd name="connsiteY1" fmla="*/ 40326 h 39145"/>
                    <a:gd name="connsiteX2" fmla="*/ 61464 w 62632"/>
                    <a:gd name="connsiteY2" fmla="*/ 1180 h 39145"/>
                    <a:gd name="connsiteX3" fmla="*/ 1180 w 62632"/>
                    <a:gd name="connsiteY3" fmla="*/ 1180 h 39145"/>
                    <a:gd name="connsiteX4" fmla="*/ 1180 w 62632"/>
                    <a:gd name="connsiteY4" fmla="*/ 40326 h 39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632" h="39145">
                      <a:moveTo>
                        <a:pt x="1180" y="40326"/>
                      </a:moveTo>
                      <a:lnTo>
                        <a:pt x="61464" y="40326"/>
                      </a:lnTo>
                      <a:lnTo>
                        <a:pt x="61464" y="1180"/>
                      </a:lnTo>
                      <a:lnTo>
                        <a:pt x="1180" y="1180"/>
                      </a:lnTo>
                      <a:lnTo>
                        <a:pt x="1180" y="40326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38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7047D82F-843E-4673-838F-CDB516F20EE3}"/>
                    </a:ext>
                  </a:extLst>
                </p:cNvPr>
                <p:cNvSpPr/>
                <p:nvPr/>
              </p:nvSpPr>
              <p:spPr>
                <a:xfrm>
                  <a:off x="6473821" y="4019148"/>
                  <a:ext cx="78291" cy="78291"/>
                </a:xfrm>
                <a:custGeom>
                  <a:avLst/>
                  <a:gdLst>
                    <a:gd name="connsiteX0" fmla="*/ 1180 w 78290"/>
                    <a:gd name="connsiteY0" fmla="*/ 68119 h 78290"/>
                    <a:gd name="connsiteX1" fmla="*/ 13315 w 78290"/>
                    <a:gd name="connsiteY1" fmla="*/ 80254 h 78290"/>
                    <a:gd name="connsiteX2" fmla="*/ 80254 w 78290"/>
                    <a:gd name="connsiteY2" fmla="*/ 13315 h 78290"/>
                    <a:gd name="connsiteX3" fmla="*/ 68119 w 78290"/>
                    <a:gd name="connsiteY3" fmla="*/ 1180 h 78290"/>
                    <a:gd name="connsiteX4" fmla="*/ 1180 w 78290"/>
                    <a:gd name="connsiteY4" fmla="*/ 68119 h 78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290" h="78290">
                      <a:moveTo>
                        <a:pt x="1180" y="68119"/>
                      </a:moveTo>
                      <a:lnTo>
                        <a:pt x="13315" y="80254"/>
                      </a:lnTo>
                      <a:lnTo>
                        <a:pt x="80254" y="13315"/>
                      </a:lnTo>
                      <a:lnTo>
                        <a:pt x="68119" y="1180"/>
                      </a:lnTo>
                      <a:lnTo>
                        <a:pt x="1180" y="681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8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F694DC33-C3EB-4523-927C-F338BC385B06}"/>
                    </a:ext>
                  </a:extLst>
                </p:cNvPr>
                <p:cNvSpPr/>
                <p:nvPr/>
              </p:nvSpPr>
              <p:spPr>
                <a:xfrm>
                  <a:off x="6447199" y="4047727"/>
                  <a:ext cx="50889" cy="50889"/>
                </a:xfrm>
                <a:custGeom>
                  <a:avLst/>
                  <a:gdLst>
                    <a:gd name="connsiteX0" fmla="*/ 39543 w 50888"/>
                    <a:gd name="connsiteY0" fmla="*/ 51286 h 50888"/>
                    <a:gd name="connsiteX1" fmla="*/ 51678 w 50888"/>
                    <a:gd name="connsiteY1" fmla="*/ 39151 h 50888"/>
                    <a:gd name="connsiteX2" fmla="*/ 13315 w 50888"/>
                    <a:gd name="connsiteY2" fmla="*/ 1180 h 50888"/>
                    <a:gd name="connsiteX3" fmla="*/ 1180 w 50888"/>
                    <a:gd name="connsiteY3" fmla="*/ 13315 h 50888"/>
                    <a:gd name="connsiteX4" fmla="*/ 39543 w 50888"/>
                    <a:gd name="connsiteY4" fmla="*/ 51286 h 5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888" h="50888">
                      <a:moveTo>
                        <a:pt x="39543" y="51286"/>
                      </a:moveTo>
                      <a:lnTo>
                        <a:pt x="51678" y="39151"/>
                      </a:lnTo>
                      <a:lnTo>
                        <a:pt x="13315" y="1180"/>
                      </a:lnTo>
                      <a:lnTo>
                        <a:pt x="1180" y="13315"/>
                      </a:lnTo>
                      <a:lnTo>
                        <a:pt x="39543" y="512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8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105A569-8D55-4655-B8A1-0A94F52D2B26}"/>
              </a:ext>
            </a:extLst>
          </p:cNvPr>
          <p:cNvGrpSpPr/>
          <p:nvPr/>
        </p:nvGrpSpPr>
        <p:grpSpPr>
          <a:xfrm>
            <a:off x="3900714" y="8945918"/>
            <a:ext cx="3604985" cy="369332"/>
            <a:chOff x="3900714" y="8892917"/>
            <a:chExt cx="3604985" cy="369332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F3A4C7F-B9E0-4455-B711-AF2CBD07F9A1}"/>
                </a:ext>
              </a:extLst>
            </p:cNvPr>
            <p:cNvSpPr txBox="1">
              <a:spLocks/>
            </p:cNvSpPr>
            <p:nvPr/>
          </p:nvSpPr>
          <p:spPr>
            <a:xfrm>
              <a:off x="4486274" y="8892917"/>
              <a:ext cx="3019425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sz="1200" dirty="0">
                  <a:effectLst/>
                  <a:ea typeface="Calibri" panose="020F0502020204030204" pitchFamily="34" charset="0"/>
                  <a:cs typeface="Segoe UI" panose="020B0502040204020203" pitchFamily="34" charset="0"/>
                </a:rPr>
                <a:t>Solution integration can be complex and take months or years to complete.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939C08D-F013-483B-B274-12C19E99F238}"/>
                </a:ext>
              </a:extLst>
            </p:cNvPr>
            <p:cNvGrpSpPr/>
            <p:nvPr/>
          </p:nvGrpSpPr>
          <p:grpSpPr>
            <a:xfrm>
              <a:off x="3900714" y="8899283"/>
              <a:ext cx="429206" cy="356600"/>
              <a:chOff x="3900714" y="8773586"/>
              <a:chExt cx="429206" cy="356600"/>
            </a:xfrm>
          </p:grpSpPr>
          <p:sp>
            <p:nvSpPr>
              <p:cNvPr id="170" name="Hexagon 169">
                <a:extLst>
                  <a:ext uri="{FF2B5EF4-FFF2-40B4-BE49-F238E27FC236}">
                    <a16:creationId xmlns:a16="http://schemas.microsoft.com/office/drawing/2014/main" id="{39D4459F-CF04-4712-9456-43A6164C404A}"/>
                  </a:ext>
                </a:extLst>
              </p:cNvPr>
              <p:cNvSpPr/>
              <p:nvPr/>
            </p:nvSpPr>
            <p:spPr bwMode="auto">
              <a:xfrm>
                <a:off x="3900714" y="8773586"/>
                <a:ext cx="429206" cy="356600"/>
              </a:xfrm>
              <a:prstGeom prst="hexagon">
                <a:avLst>
                  <a:gd name="adj" fmla="val 26587"/>
                  <a:gd name="vf" fmla="val 11547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sx="110000" sy="110000" algn="ctr" rotWithShape="0">
                  <a:prstClr val="black">
                    <a:alpha val="5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24" name="availability zones" descr="availability zones">
                <a:extLst>
                  <a:ext uri="{FF2B5EF4-FFF2-40B4-BE49-F238E27FC236}">
                    <a16:creationId xmlns:a16="http://schemas.microsoft.com/office/drawing/2014/main" id="{67A0E4BC-D11F-44B2-9775-9594B43E46E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001566" y="8848555"/>
                <a:ext cx="228318" cy="206680"/>
                <a:chOff x="3409" y="755"/>
                <a:chExt cx="306" cy="277"/>
              </a:xfrm>
            </p:grpSpPr>
            <p:sp>
              <p:nvSpPr>
                <p:cNvPr id="225" name="AutoShape 109">
                  <a:extLst>
                    <a:ext uri="{FF2B5EF4-FFF2-40B4-BE49-F238E27FC236}">
                      <a16:creationId xmlns:a16="http://schemas.microsoft.com/office/drawing/2014/main" id="{6AD470AE-24FA-4D16-A085-B9E4CBFB54B1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413" y="760"/>
                  <a:ext cx="297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111">
                  <a:extLst>
                    <a:ext uri="{FF2B5EF4-FFF2-40B4-BE49-F238E27FC236}">
                      <a16:creationId xmlns:a16="http://schemas.microsoft.com/office/drawing/2014/main" id="{EEB6BFB6-A354-43F1-9001-64BD13AB7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5" y="955"/>
                  <a:ext cx="52" cy="51"/>
                </a:xfrm>
                <a:custGeom>
                  <a:avLst/>
                  <a:gdLst>
                    <a:gd name="T0" fmla="*/ 11 w 66"/>
                    <a:gd name="T1" fmla="*/ 12 h 66"/>
                    <a:gd name="T2" fmla="*/ 54 w 66"/>
                    <a:gd name="T3" fmla="*/ 12 h 66"/>
                    <a:gd name="T4" fmla="*/ 54 w 66"/>
                    <a:gd name="T5" fmla="*/ 54 h 66"/>
                    <a:gd name="T6" fmla="*/ 11 w 66"/>
                    <a:gd name="T7" fmla="*/ 54 h 66"/>
                    <a:gd name="T8" fmla="*/ 11 w 66"/>
                    <a:gd name="T9" fmla="*/ 1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66">
                      <a:moveTo>
                        <a:pt x="11" y="12"/>
                      </a:moveTo>
                      <a:cubicBezTo>
                        <a:pt x="23" y="0"/>
                        <a:pt x="42" y="0"/>
                        <a:pt x="54" y="12"/>
                      </a:cubicBezTo>
                      <a:cubicBezTo>
                        <a:pt x="66" y="24"/>
                        <a:pt x="66" y="43"/>
                        <a:pt x="54" y="54"/>
                      </a:cubicBezTo>
                      <a:cubicBezTo>
                        <a:pt x="42" y="66"/>
                        <a:pt x="23" y="66"/>
                        <a:pt x="11" y="54"/>
                      </a:cubicBezTo>
                      <a:cubicBezTo>
                        <a:pt x="0" y="43"/>
                        <a:pt x="0" y="24"/>
                        <a:pt x="11" y="12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12">
                  <a:extLst>
                    <a:ext uri="{FF2B5EF4-FFF2-40B4-BE49-F238E27FC236}">
                      <a16:creationId xmlns:a16="http://schemas.microsoft.com/office/drawing/2014/main" id="{A5AA2143-A1E6-4781-A646-8BE1116C53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09" y="889"/>
                  <a:ext cx="146" cy="143"/>
                </a:xfrm>
                <a:custGeom>
                  <a:avLst/>
                  <a:gdLst>
                    <a:gd name="T0" fmla="*/ 181 w 189"/>
                    <a:gd name="T1" fmla="*/ 104 h 186"/>
                    <a:gd name="T2" fmla="*/ 153 w 189"/>
                    <a:gd name="T3" fmla="*/ 104 h 186"/>
                    <a:gd name="T4" fmla="*/ 147 w 189"/>
                    <a:gd name="T5" fmla="*/ 114 h 186"/>
                    <a:gd name="T6" fmla="*/ 127 w 189"/>
                    <a:gd name="T7" fmla="*/ 114 h 186"/>
                    <a:gd name="T8" fmla="*/ 110 w 189"/>
                    <a:gd name="T9" fmla="*/ 76 h 186"/>
                    <a:gd name="T10" fmla="*/ 89 w 189"/>
                    <a:gd name="T11" fmla="*/ 63 h 186"/>
                    <a:gd name="T12" fmla="*/ 102 w 189"/>
                    <a:gd name="T13" fmla="*/ 41 h 186"/>
                    <a:gd name="T14" fmla="*/ 113 w 189"/>
                    <a:gd name="T15" fmla="*/ 42 h 186"/>
                    <a:gd name="T16" fmla="*/ 128 w 189"/>
                    <a:gd name="T17" fmla="*/ 18 h 186"/>
                    <a:gd name="T18" fmla="*/ 104 w 189"/>
                    <a:gd name="T19" fmla="*/ 2 h 186"/>
                    <a:gd name="T20" fmla="*/ 89 w 189"/>
                    <a:gd name="T21" fmla="*/ 27 h 186"/>
                    <a:gd name="T22" fmla="*/ 94 w 189"/>
                    <a:gd name="T23" fmla="*/ 36 h 186"/>
                    <a:gd name="T24" fmla="*/ 79 w 189"/>
                    <a:gd name="T25" fmla="*/ 60 h 186"/>
                    <a:gd name="T26" fmla="*/ 24 w 189"/>
                    <a:gd name="T27" fmla="*/ 76 h 186"/>
                    <a:gd name="T28" fmla="*/ 24 w 189"/>
                    <a:gd name="T29" fmla="*/ 162 h 186"/>
                    <a:gd name="T30" fmla="*/ 110 w 189"/>
                    <a:gd name="T31" fmla="*/ 162 h 186"/>
                    <a:gd name="T32" fmla="*/ 127 w 189"/>
                    <a:gd name="T33" fmla="*/ 124 h 186"/>
                    <a:gd name="T34" fmla="*/ 147 w 189"/>
                    <a:gd name="T35" fmla="*/ 124 h 186"/>
                    <a:gd name="T36" fmla="*/ 153 w 189"/>
                    <a:gd name="T37" fmla="*/ 133 h 186"/>
                    <a:gd name="T38" fmla="*/ 181 w 189"/>
                    <a:gd name="T39" fmla="*/ 133 h 186"/>
                    <a:gd name="T40" fmla="*/ 181 w 189"/>
                    <a:gd name="T41" fmla="*/ 104 h 186"/>
                    <a:gd name="T42" fmla="*/ 100 w 189"/>
                    <a:gd name="T43" fmla="*/ 153 h 186"/>
                    <a:gd name="T44" fmla="*/ 33 w 189"/>
                    <a:gd name="T45" fmla="*/ 153 h 186"/>
                    <a:gd name="T46" fmla="*/ 33 w 189"/>
                    <a:gd name="T47" fmla="*/ 86 h 186"/>
                    <a:gd name="T48" fmla="*/ 100 w 189"/>
                    <a:gd name="T49" fmla="*/ 86 h 186"/>
                    <a:gd name="T50" fmla="*/ 100 w 189"/>
                    <a:gd name="T51" fmla="*/ 153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86">
                      <a:moveTo>
                        <a:pt x="181" y="104"/>
                      </a:moveTo>
                      <a:cubicBezTo>
                        <a:pt x="173" y="97"/>
                        <a:pt x="160" y="97"/>
                        <a:pt x="153" y="104"/>
                      </a:cubicBezTo>
                      <a:cubicBezTo>
                        <a:pt x="150" y="107"/>
                        <a:pt x="148" y="110"/>
                        <a:pt x="147" y="114"/>
                      </a:cubicBezTo>
                      <a:cubicBezTo>
                        <a:pt x="127" y="114"/>
                        <a:pt x="127" y="114"/>
                        <a:pt x="127" y="114"/>
                      </a:cubicBezTo>
                      <a:cubicBezTo>
                        <a:pt x="126" y="100"/>
                        <a:pt x="120" y="87"/>
                        <a:pt x="110" y="76"/>
                      </a:cubicBezTo>
                      <a:cubicBezTo>
                        <a:pt x="104" y="70"/>
                        <a:pt x="97" y="66"/>
                        <a:pt x="89" y="63"/>
                      </a:cubicBezTo>
                      <a:cubicBezTo>
                        <a:pt x="102" y="41"/>
                        <a:pt x="102" y="41"/>
                        <a:pt x="102" y="41"/>
                      </a:cubicBezTo>
                      <a:cubicBezTo>
                        <a:pt x="106" y="42"/>
                        <a:pt x="109" y="43"/>
                        <a:pt x="113" y="42"/>
                      </a:cubicBezTo>
                      <a:cubicBezTo>
                        <a:pt x="124" y="39"/>
                        <a:pt x="131" y="28"/>
                        <a:pt x="128" y="18"/>
                      </a:cubicBezTo>
                      <a:cubicBezTo>
                        <a:pt x="126" y="7"/>
                        <a:pt x="115" y="0"/>
                        <a:pt x="104" y="2"/>
                      </a:cubicBezTo>
                      <a:cubicBezTo>
                        <a:pt x="93" y="5"/>
                        <a:pt x="86" y="16"/>
                        <a:pt x="89" y="27"/>
                      </a:cubicBezTo>
                      <a:cubicBezTo>
                        <a:pt x="90" y="30"/>
                        <a:pt x="92" y="34"/>
                        <a:pt x="94" y="36"/>
                      </a:cubicBezTo>
                      <a:cubicBezTo>
                        <a:pt x="79" y="60"/>
                        <a:pt x="79" y="60"/>
                        <a:pt x="79" y="60"/>
                      </a:cubicBezTo>
                      <a:cubicBezTo>
                        <a:pt x="60" y="55"/>
                        <a:pt x="39" y="61"/>
                        <a:pt x="24" y="76"/>
                      </a:cubicBezTo>
                      <a:cubicBezTo>
                        <a:pt x="0" y="100"/>
                        <a:pt x="0" y="138"/>
                        <a:pt x="24" y="162"/>
                      </a:cubicBezTo>
                      <a:cubicBezTo>
                        <a:pt x="48" y="186"/>
                        <a:pt x="86" y="186"/>
                        <a:pt x="110" y="162"/>
                      </a:cubicBezTo>
                      <a:cubicBezTo>
                        <a:pt x="121" y="151"/>
                        <a:pt x="126" y="138"/>
                        <a:pt x="127" y="124"/>
                      </a:cubicBezTo>
                      <a:cubicBezTo>
                        <a:pt x="147" y="124"/>
                        <a:pt x="147" y="124"/>
                        <a:pt x="147" y="124"/>
                      </a:cubicBezTo>
                      <a:cubicBezTo>
                        <a:pt x="148" y="127"/>
                        <a:pt x="150" y="130"/>
                        <a:pt x="153" y="133"/>
                      </a:cubicBezTo>
                      <a:cubicBezTo>
                        <a:pt x="160" y="141"/>
                        <a:pt x="173" y="141"/>
                        <a:pt x="181" y="133"/>
                      </a:cubicBezTo>
                      <a:cubicBezTo>
                        <a:pt x="189" y="125"/>
                        <a:pt x="189" y="112"/>
                        <a:pt x="181" y="104"/>
                      </a:cubicBezTo>
                      <a:close/>
                      <a:moveTo>
                        <a:pt x="100" y="153"/>
                      </a:moveTo>
                      <a:cubicBezTo>
                        <a:pt x="82" y="171"/>
                        <a:pt x="52" y="171"/>
                        <a:pt x="33" y="153"/>
                      </a:cubicBezTo>
                      <a:cubicBezTo>
                        <a:pt x="15" y="134"/>
                        <a:pt x="15" y="104"/>
                        <a:pt x="33" y="86"/>
                      </a:cubicBezTo>
                      <a:cubicBezTo>
                        <a:pt x="52" y="67"/>
                        <a:pt x="82" y="67"/>
                        <a:pt x="100" y="86"/>
                      </a:cubicBezTo>
                      <a:cubicBezTo>
                        <a:pt x="119" y="104"/>
                        <a:pt x="119" y="134"/>
                        <a:pt x="100" y="153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113">
                  <a:extLst>
                    <a:ext uri="{FF2B5EF4-FFF2-40B4-BE49-F238E27FC236}">
                      <a16:creationId xmlns:a16="http://schemas.microsoft.com/office/drawing/2014/main" id="{54F048FB-4905-40C7-A338-0FBCEC78FE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7" y="782"/>
                  <a:ext cx="51" cy="50"/>
                </a:xfrm>
                <a:custGeom>
                  <a:avLst/>
                  <a:gdLst>
                    <a:gd name="T0" fmla="*/ 11 w 66"/>
                    <a:gd name="T1" fmla="*/ 11 h 65"/>
                    <a:gd name="T2" fmla="*/ 54 w 66"/>
                    <a:gd name="T3" fmla="*/ 11 h 65"/>
                    <a:gd name="T4" fmla="*/ 54 w 66"/>
                    <a:gd name="T5" fmla="*/ 54 h 65"/>
                    <a:gd name="T6" fmla="*/ 11 w 66"/>
                    <a:gd name="T7" fmla="*/ 54 h 65"/>
                    <a:gd name="T8" fmla="*/ 11 w 66"/>
                    <a:gd name="T9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65">
                      <a:moveTo>
                        <a:pt x="11" y="11"/>
                      </a:moveTo>
                      <a:cubicBezTo>
                        <a:pt x="23" y="0"/>
                        <a:pt x="42" y="0"/>
                        <a:pt x="54" y="11"/>
                      </a:cubicBezTo>
                      <a:cubicBezTo>
                        <a:pt x="66" y="23"/>
                        <a:pt x="66" y="42"/>
                        <a:pt x="54" y="54"/>
                      </a:cubicBezTo>
                      <a:cubicBezTo>
                        <a:pt x="42" y="65"/>
                        <a:pt x="23" y="65"/>
                        <a:pt x="11" y="54"/>
                      </a:cubicBezTo>
                      <a:cubicBezTo>
                        <a:pt x="0" y="42"/>
                        <a:pt x="0" y="23"/>
                        <a:pt x="11" y="11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114">
                  <a:extLst>
                    <a:ext uri="{FF2B5EF4-FFF2-40B4-BE49-F238E27FC236}">
                      <a16:creationId xmlns:a16="http://schemas.microsoft.com/office/drawing/2014/main" id="{C957E180-1FCC-43F9-BD24-C8D21513A8B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00" y="755"/>
                  <a:ext cx="123" cy="128"/>
                </a:xfrm>
                <a:custGeom>
                  <a:avLst/>
                  <a:gdLst>
                    <a:gd name="T0" fmla="*/ 141 w 158"/>
                    <a:gd name="T1" fmla="*/ 123 h 165"/>
                    <a:gd name="T2" fmla="*/ 130 w 158"/>
                    <a:gd name="T3" fmla="*/ 123 h 165"/>
                    <a:gd name="T4" fmla="*/ 122 w 158"/>
                    <a:gd name="T5" fmla="*/ 110 h 165"/>
                    <a:gd name="T6" fmla="*/ 123 w 158"/>
                    <a:gd name="T7" fmla="*/ 110 h 165"/>
                    <a:gd name="T8" fmla="*/ 123 w 158"/>
                    <a:gd name="T9" fmla="*/ 24 h 165"/>
                    <a:gd name="T10" fmla="*/ 37 w 158"/>
                    <a:gd name="T11" fmla="*/ 24 h 165"/>
                    <a:gd name="T12" fmla="*/ 37 w 158"/>
                    <a:gd name="T13" fmla="*/ 110 h 165"/>
                    <a:gd name="T14" fmla="*/ 37 w 158"/>
                    <a:gd name="T15" fmla="*/ 110 h 165"/>
                    <a:gd name="T16" fmla="*/ 28 w 158"/>
                    <a:gd name="T17" fmla="*/ 123 h 165"/>
                    <a:gd name="T18" fmla="*/ 18 w 158"/>
                    <a:gd name="T19" fmla="*/ 123 h 165"/>
                    <a:gd name="T20" fmla="*/ 3 w 158"/>
                    <a:gd name="T21" fmla="*/ 147 h 165"/>
                    <a:gd name="T22" fmla="*/ 27 w 158"/>
                    <a:gd name="T23" fmla="*/ 162 h 165"/>
                    <a:gd name="T24" fmla="*/ 42 w 158"/>
                    <a:gd name="T25" fmla="*/ 138 h 165"/>
                    <a:gd name="T26" fmla="*/ 37 w 158"/>
                    <a:gd name="T27" fmla="*/ 128 h 165"/>
                    <a:gd name="T28" fmla="*/ 45 w 158"/>
                    <a:gd name="T29" fmla="*/ 116 h 165"/>
                    <a:gd name="T30" fmla="*/ 114 w 158"/>
                    <a:gd name="T31" fmla="*/ 117 h 165"/>
                    <a:gd name="T32" fmla="*/ 122 w 158"/>
                    <a:gd name="T33" fmla="*/ 128 h 165"/>
                    <a:gd name="T34" fmla="*/ 117 w 158"/>
                    <a:gd name="T35" fmla="*/ 138 h 165"/>
                    <a:gd name="T36" fmla="*/ 132 w 158"/>
                    <a:gd name="T37" fmla="*/ 162 h 165"/>
                    <a:gd name="T38" fmla="*/ 156 w 158"/>
                    <a:gd name="T39" fmla="*/ 147 h 165"/>
                    <a:gd name="T40" fmla="*/ 141 w 158"/>
                    <a:gd name="T41" fmla="*/ 123 h 165"/>
                    <a:gd name="T42" fmla="*/ 46 w 158"/>
                    <a:gd name="T43" fmla="*/ 100 h 165"/>
                    <a:gd name="T44" fmla="*/ 46 w 158"/>
                    <a:gd name="T45" fmla="*/ 33 h 165"/>
                    <a:gd name="T46" fmla="*/ 113 w 158"/>
                    <a:gd name="T47" fmla="*/ 33 h 165"/>
                    <a:gd name="T48" fmla="*/ 113 w 158"/>
                    <a:gd name="T49" fmla="*/ 100 h 165"/>
                    <a:gd name="T50" fmla="*/ 46 w 158"/>
                    <a:gd name="T51" fmla="*/ 10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58" h="165">
                      <a:moveTo>
                        <a:pt x="141" y="123"/>
                      </a:moveTo>
                      <a:cubicBezTo>
                        <a:pt x="137" y="122"/>
                        <a:pt x="134" y="122"/>
                        <a:pt x="130" y="123"/>
                      </a:cubicBezTo>
                      <a:cubicBezTo>
                        <a:pt x="122" y="110"/>
                        <a:pt x="122" y="110"/>
                        <a:pt x="122" y="110"/>
                      </a:cubicBezTo>
                      <a:cubicBezTo>
                        <a:pt x="122" y="110"/>
                        <a:pt x="123" y="110"/>
                        <a:pt x="123" y="110"/>
                      </a:cubicBezTo>
                      <a:cubicBezTo>
                        <a:pt x="146" y="86"/>
                        <a:pt x="146" y="47"/>
                        <a:pt x="123" y="24"/>
                      </a:cubicBezTo>
                      <a:cubicBezTo>
                        <a:pt x="99" y="0"/>
                        <a:pt x="60" y="0"/>
                        <a:pt x="37" y="24"/>
                      </a:cubicBezTo>
                      <a:cubicBezTo>
                        <a:pt x="13" y="47"/>
                        <a:pt x="13" y="86"/>
                        <a:pt x="37" y="110"/>
                      </a:cubicBezTo>
                      <a:cubicBezTo>
                        <a:pt x="37" y="110"/>
                        <a:pt x="37" y="110"/>
                        <a:pt x="37" y="110"/>
                      </a:cubicBezTo>
                      <a:cubicBezTo>
                        <a:pt x="28" y="123"/>
                        <a:pt x="28" y="123"/>
                        <a:pt x="28" y="123"/>
                      </a:cubicBezTo>
                      <a:cubicBezTo>
                        <a:pt x="25" y="122"/>
                        <a:pt x="21" y="122"/>
                        <a:pt x="18" y="123"/>
                      </a:cubicBezTo>
                      <a:cubicBezTo>
                        <a:pt x="7" y="125"/>
                        <a:pt x="0" y="136"/>
                        <a:pt x="3" y="147"/>
                      </a:cubicBezTo>
                      <a:cubicBezTo>
                        <a:pt x="5" y="158"/>
                        <a:pt x="16" y="165"/>
                        <a:pt x="27" y="162"/>
                      </a:cubicBezTo>
                      <a:cubicBezTo>
                        <a:pt x="38" y="159"/>
                        <a:pt x="45" y="149"/>
                        <a:pt x="42" y="138"/>
                      </a:cubicBezTo>
                      <a:cubicBezTo>
                        <a:pt x="41" y="134"/>
                        <a:pt x="39" y="131"/>
                        <a:pt x="37" y="128"/>
                      </a:cubicBezTo>
                      <a:cubicBezTo>
                        <a:pt x="45" y="116"/>
                        <a:pt x="45" y="116"/>
                        <a:pt x="45" y="116"/>
                      </a:cubicBezTo>
                      <a:cubicBezTo>
                        <a:pt x="65" y="131"/>
                        <a:pt x="93" y="131"/>
                        <a:pt x="114" y="117"/>
                      </a:cubicBezTo>
                      <a:cubicBezTo>
                        <a:pt x="122" y="128"/>
                        <a:pt x="122" y="128"/>
                        <a:pt x="122" y="128"/>
                      </a:cubicBezTo>
                      <a:cubicBezTo>
                        <a:pt x="119" y="131"/>
                        <a:pt x="117" y="134"/>
                        <a:pt x="117" y="138"/>
                      </a:cubicBezTo>
                      <a:cubicBezTo>
                        <a:pt x="114" y="149"/>
                        <a:pt x="121" y="160"/>
                        <a:pt x="132" y="162"/>
                      </a:cubicBezTo>
                      <a:cubicBezTo>
                        <a:pt x="142" y="165"/>
                        <a:pt x="153" y="158"/>
                        <a:pt x="156" y="147"/>
                      </a:cubicBezTo>
                      <a:cubicBezTo>
                        <a:pt x="158" y="136"/>
                        <a:pt x="152" y="125"/>
                        <a:pt x="141" y="123"/>
                      </a:cubicBezTo>
                      <a:close/>
                      <a:moveTo>
                        <a:pt x="46" y="100"/>
                      </a:moveTo>
                      <a:cubicBezTo>
                        <a:pt x="28" y="82"/>
                        <a:pt x="28" y="51"/>
                        <a:pt x="46" y="33"/>
                      </a:cubicBezTo>
                      <a:cubicBezTo>
                        <a:pt x="65" y="15"/>
                        <a:pt x="95" y="15"/>
                        <a:pt x="113" y="33"/>
                      </a:cubicBezTo>
                      <a:cubicBezTo>
                        <a:pt x="132" y="52"/>
                        <a:pt x="132" y="82"/>
                        <a:pt x="113" y="100"/>
                      </a:cubicBezTo>
                      <a:cubicBezTo>
                        <a:pt x="95" y="118"/>
                        <a:pt x="65" y="118"/>
                        <a:pt x="46" y="100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15">
                  <a:extLst>
                    <a:ext uri="{FF2B5EF4-FFF2-40B4-BE49-F238E27FC236}">
                      <a16:creationId xmlns:a16="http://schemas.microsoft.com/office/drawing/2014/main" id="{7819A0A9-A27A-46CD-9EC0-E5B6415B5D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8" y="955"/>
                  <a:ext cx="51" cy="51"/>
                </a:xfrm>
                <a:custGeom>
                  <a:avLst/>
                  <a:gdLst>
                    <a:gd name="T0" fmla="*/ 12 w 66"/>
                    <a:gd name="T1" fmla="*/ 12 h 66"/>
                    <a:gd name="T2" fmla="*/ 54 w 66"/>
                    <a:gd name="T3" fmla="*/ 12 h 66"/>
                    <a:gd name="T4" fmla="*/ 54 w 66"/>
                    <a:gd name="T5" fmla="*/ 54 h 66"/>
                    <a:gd name="T6" fmla="*/ 11 w 66"/>
                    <a:gd name="T7" fmla="*/ 54 h 66"/>
                    <a:gd name="T8" fmla="*/ 12 w 66"/>
                    <a:gd name="T9" fmla="*/ 1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66">
                      <a:moveTo>
                        <a:pt x="12" y="12"/>
                      </a:moveTo>
                      <a:cubicBezTo>
                        <a:pt x="23" y="0"/>
                        <a:pt x="42" y="0"/>
                        <a:pt x="54" y="12"/>
                      </a:cubicBezTo>
                      <a:cubicBezTo>
                        <a:pt x="66" y="24"/>
                        <a:pt x="66" y="43"/>
                        <a:pt x="54" y="54"/>
                      </a:cubicBezTo>
                      <a:cubicBezTo>
                        <a:pt x="42" y="66"/>
                        <a:pt x="23" y="66"/>
                        <a:pt x="11" y="54"/>
                      </a:cubicBezTo>
                      <a:cubicBezTo>
                        <a:pt x="0" y="42"/>
                        <a:pt x="0" y="23"/>
                        <a:pt x="12" y="12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16">
                  <a:extLst>
                    <a:ext uri="{FF2B5EF4-FFF2-40B4-BE49-F238E27FC236}">
                      <a16:creationId xmlns:a16="http://schemas.microsoft.com/office/drawing/2014/main" id="{41A10FC3-DB6D-4C92-AE31-118F6F4AA0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68" y="889"/>
                  <a:ext cx="147" cy="143"/>
                </a:xfrm>
                <a:custGeom>
                  <a:avLst/>
                  <a:gdLst>
                    <a:gd name="T0" fmla="*/ 166 w 190"/>
                    <a:gd name="T1" fmla="*/ 76 h 186"/>
                    <a:gd name="T2" fmla="*/ 109 w 190"/>
                    <a:gd name="T3" fmla="*/ 60 h 186"/>
                    <a:gd name="T4" fmla="*/ 95 w 190"/>
                    <a:gd name="T5" fmla="*/ 36 h 186"/>
                    <a:gd name="T6" fmla="*/ 100 w 190"/>
                    <a:gd name="T7" fmla="*/ 27 h 186"/>
                    <a:gd name="T8" fmla="*/ 85 w 190"/>
                    <a:gd name="T9" fmla="*/ 3 h 186"/>
                    <a:gd name="T10" fmla="*/ 61 w 190"/>
                    <a:gd name="T11" fmla="*/ 18 h 186"/>
                    <a:gd name="T12" fmla="*/ 76 w 190"/>
                    <a:gd name="T13" fmla="*/ 42 h 186"/>
                    <a:gd name="T14" fmla="*/ 86 w 190"/>
                    <a:gd name="T15" fmla="*/ 42 h 186"/>
                    <a:gd name="T16" fmla="*/ 99 w 190"/>
                    <a:gd name="T17" fmla="*/ 63 h 186"/>
                    <a:gd name="T18" fmla="*/ 80 w 190"/>
                    <a:gd name="T19" fmla="*/ 76 h 186"/>
                    <a:gd name="T20" fmla="*/ 62 w 190"/>
                    <a:gd name="T21" fmla="*/ 114 h 186"/>
                    <a:gd name="T22" fmla="*/ 41 w 190"/>
                    <a:gd name="T23" fmla="*/ 114 h 186"/>
                    <a:gd name="T24" fmla="*/ 36 w 190"/>
                    <a:gd name="T25" fmla="*/ 104 h 186"/>
                    <a:gd name="T26" fmla="*/ 8 w 190"/>
                    <a:gd name="T27" fmla="*/ 104 h 186"/>
                    <a:gd name="T28" fmla="*/ 8 w 190"/>
                    <a:gd name="T29" fmla="*/ 133 h 186"/>
                    <a:gd name="T30" fmla="*/ 36 w 190"/>
                    <a:gd name="T31" fmla="*/ 133 h 186"/>
                    <a:gd name="T32" fmla="*/ 41 w 190"/>
                    <a:gd name="T33" fmla="*/ 124 h 186"/>
                    <a:gd name="T34" fmla="*/ 62 w 190"/>
                    <a:gd name="T35" fmla="*/ 124 h 186"/>
                    <a:gd name="T36" fmla="*/ 80 w 190"/>
                    <a:gd name="T37" fmla="*/ 162 h 186"/>
                    <a:gd name="T38" fmla="*/ 166 w 190"/>
                    <a:gd name="T39" fmla="*/ 162 h 186"/>
                    <a:gd name="T40" fmla="*/ 166 w 190"/>
                    <a:gd name="T41" fmla="*/ 76 h 186"/>
                    <a:gd name="T42" fmla="*/ 156 w 190"/>
                    <a:gd name="T43" fmla="*/ 153 h 186"/>
                    <a:gd name="T44" fmla="*/ 89 w 190"/>
                    <a:gd name="T45" fmla="*/ 152 h 186"/>
                    <a:gd name="T46" fmla="*/ 89 w 190"/>
                    <a:gd name="T47" fmla="*/ 85 h 186"/>
                    <a:gd name="T48" fmla="*/ 156 w 190"/>
                    <a:gd name="T49" fmla="*/ 86 h 186"/>
                    <a:gd name="T50" fmla="*/ 156 w 190"/>
                    <a:gd name="T51" fmla="*/ 153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90" h="186">
                      <a:moveTo>
                        <a:pt x="166" y="76"/>
                      </a:moveTo>
                      <a:cubicBezTo>
                        <a:pt x="151" y="61"/>
                        <a:pt x="129" y="55"/>
                        <a:pt x="109" y="60"/>
                      </a:cubicBezTo>
                      <a:cubicBezTo>
                        <a:pt x="95" y="36"/>
                        <a:pt x="95" y="36"/>
                        <a:pt x="95" y="36"/>
                      </a:cubicBezTo>
                      <a:cubicBezTo>
                        <a:pt x="97" y="34"/>
                        <a:pt x="99" y="31"/>
                        <a:pt x="100" y="27"/>
                      </a:cubicBezTo>
                      <a:cubicBezTo>
                        <a:pt x="103" y="16"/>
                        <a:pt x="96" y="5"/>
                        <a:pt x="85" y="3"/>
                      </a:cubicBezTo>
                      <a:cubicBezTo>
                        <a:pt x="74" y="0"/>
                        <a:pt x="63" y="7"/>
                        <a:pt x="61" y="18"/>
                      </a:cubicBezTo>
                      <a:cubicBezTo>
                        <a:pt x="58" y="28"/>
                        <a:pt x="65" y="39"/>
                        <a:pt x="76" y="42"/>
                      </a:cubicBezTo>
                      <a:cubicBezTo>
                        <a:pt x="79" y="43"/>
                        <a:pt x="83" y="43"/>
                        <a:pt x="86" y="42"/>
                      </a:cubicBezTo>
                      <a:cubicBezTo>
                        <a:pt x="99" y="63"/>
                        <a:pt x="99" y="63"/>
                        <a:pt x="99" y="63"/>
                      </a:cubicBezTo>
                      <a:cubicBezTo>
                        <a:pt x="92" y="66"/>
                        <a:pt x="86" y="70"/>
                        <a:pt x="80" y="76"/>
                      </a:cubicBezTo>
                      <a:cubicBezTo>
                        <a:pt x="69" y="86"/>
                        <a:pt x="63" y="100"/>
                        <a:pt x="62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0"/>
                        <a:pt x="39" y="107"/>
                        <a:pt x="36" y="104"/>
                      </a:cubicBezTo>
                      <a:cubicBezTo>
                        <a:pt x="28" y="97"/>
                        <a:pt x="15" y="97"/>
                        <a:pt x="8" y="104"/>
                      </a:cubicBezTo>
                      <a:cubicBezTo>
                        <a:pt x="0" y="112"/>
                        <a:pt x="0" y="125"/>
                        <a:pt x="8" y="133"/>
                      </a:cubicBezTo>
                      <a:cubicBezTo>
                        <a:pt x="15" y="141"/>
                        <a:pt x="28" y="141"/>
                        <a:pt x="36" y="133"/>
                      </a:cubicBezTo>
                      <a:cubicBezTo>
                        <a:pt x="39" y="130"/>
                        <a:pt x="41" y="127"/>
                        <a:pt x="41" y="124"/>
                      </a:cubicBezTo>
                      <a:cubicBezTo>
                        <a:pt x="62" y="124"/>
                        <a:pt x="62" y="124"/>
                        <a:pt x="62" y="124"/>
                      </a:cubicBezTo>
                      <a:cubicBezTo>
                        <a:pt x="63" y="138"/>
                        <a:pt x="69" y="151"/>
                        <a:pt x="80" y="162"/>
                      </a:cubicBezTo>
                      <a:cubicBezTo>
                        <a:pt x="103" y="186"/>
                        <a:pt x="142" y="186"/>
                        <a:pt x="166" y="162"/>
                      </a:cubicBezTo>
                      <a:cubicBezTo>
                        <a:pt x="189" y="138"/>
                        <a:pt x="190" y="100"/>
                        <a:pt x="166" y="76"/>
                      </a:cubicBezTo>
                      <a:close/>
                      <a:moveTo>
                        <a:pt x="156" y="153"/>
                      </a:moveTo>
                      <a:cubicBezTo>
                        <a:pt x="137" y="171"/>
                        <a:pt x="107" y="171"/>
                        <a:pt x="89" y="152"/>
                      </a:cubicBezTo>
                      <a:cubicBezTo>
                        <a:pt x="71" y="134"/>
                        <a:pt x="71" y="104"/>
                        <a:pt x="89" y="85"/>
                      </a:cubicBezTo>
                      <a:cubicBezTo>
                        <a:pt x="108" y="67"/>
                        <a:pt x="138" y="67"/>
                        <a:pt x="156" y="86"/>
                      </a:cubicBezTo>
                      <a:cubicBezTo>
                        <a:pt x="175" y="104"/>
                        <a:pt x="175" y="134"/>
                        <a:pt x="156" y="153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D3ED8DF-2426-4180-B1D1-5171C00219DD}"/>
              </a:ext>
            </a:extLst>
          </p:cNvPr>
          <p:cNvSpPr/>
          <p:nvPr/>
        </p:nvSpPr>
        <p:spPr>
          <a:xfrm rot="16200000">
            <a:off x="3592041" y="2955867"/>
            <a:ext cx="437321" cy="70880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D05148-3D86-4B3E-96F3-8BE5B15BC7E4}"/>
              </a:ext>
            </a:extLst>
          </p:cNvPr>
          <p:cNvSpPr txBox="1">
            <a:spLocks/>
          </p:cNvSpPr>
          <p:nvPr/>
        </p:nvSpPr>
        <p:spPr>
          <a:xfrm>
            <a:off x="328641" y="6332405"/>
            <a:ext cx="7088004" cy="5044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4572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b="0" i="0" dirty="0">
                <a:solidFill>
                  <a:srgbClr val="0078D4"/>
                </a:solidFill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62% </a:t>
            </a:r>
            <a:r>
              <a:rPr lang="en-US" sz="1600" dirty="0">
                <a:solidFill>
                  <a:srgbClr val="0078D4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 </a:t>
            </a:r>
            <a:r>
              <a:rPr lang="en-US" sz="1600" dirty="0" err="1">
                <a:solidFill>
                  <a:srgbClr val="0078D4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M&amp;E</a:t>
            </a:r>
            <a:r>
              <a:rPr lang="en-US" sz="1600" dirty="0">
                <a:solidFill>
                  <a:srgbClr val="0078D4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revenue</a:t>
            </a:r>
            <a:r>
              <a:rPr lang="en-US" sz="1600" dirty="0">
                <a:solidFill>
                  <a:srgbClr val="0078D4"/>
                </a:solidFill>
                <a:latin typeface="+mj-lt"/>
              </a:rPr>
              <a:t> </a:t>
            </a:r>
            <a:r>
              <a:rPr lang="en-US" sz="1400" b="0" i="0" dirty="0">
                <a:effectLst/>
              </a:rPr>
              <a:t>will come from digital channels by 2023. </a:t>
            </a:r>
            <a:endParaRPr lang="en-US" sz="1800" b="0" i="1" dirty="0">
              <a:effectLst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8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>
            <a:extLst>
              <a:ext uri="{FF2B5EF4-FFF2-40B4-BE49-F238E27FC236}">
                <a16:creationId xmlns:a16="http://schemas.microsoft.com/office/drawing/2014/main" id="{34F4FD20-280D-4389-8759-D497E2AD5A51}"/>
              </a:ext>
            </a:extLst>
          </p:cNvPr>
          <p:cNvSpPr txBox="1">
            <a:spLocks/>
          </p:cNvSpPr>
          <p:nvPr/>
        </p:nvSpPr>
        <p:spPr>
          <a:xfrm>
            <a:off x="274879" y="4155739"/>
            <a:ext cx="2468880" cy="1585049"/>
          </a:xfrm>
          <a:prstGeom prst="rect">
            <a:avLst/>
          </a:prstGeom>
          <a:noFill/>
        </p:spPr>
        <p:txBody>
          <a:bodyPr wrap="square" lIns="182880" tIns="91440" rIns="182880" bIns="0">
            <a:spAutoFit/>
          </a:bodyPr>
          <a:lstStyle/>
          <a:p>
            <a:r>
              <a:rPr lang="en-US" sz="1300" dirty="0">
                <a:solidFill>
                  <a:srgbClr val="0078D4"/>
                </a:solidFill>
                <a:latin typeface="+mj-lt"/>
              </a:rPr>
              <a:t>Situation:</a:t>
            </a:r>
            <a:r>
              <a:rPr lang="en-US" sz="1300" dirty="0">
                <a:latin typeface="+mj-lt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 well-known US </a:t>
            </a:r>
            <a:r>
              <a:rPr lang="en-IN" sz="1200" dirty="0">
                <a:solidFill>
                  <a:srgbClr val="000000"/>
                </a:solidFill>
                <a:latin typeface="Segoe UI"/>
                <a:cs typeface="Segoe UI"/>
              </a:rPr>
              <a:t>media and </a:t>
            </a:r>
            <a:r>
              <a:rPr lang="en-IN" sz="1200" dirty="0">
                <a:solidFill>
                  <a:srgbClr val="000000"/>
                </a:solidFill>
                <a:cs typeface="Segoe UI"/>
              </a:rPr>
              <a:t>entertainment company needed to harness vast amounts of data and evaluate predictive consumer actions to inform business decision making.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Segoe UI"/>
            </a:endParaRPr>
          </a:p>
          <a:p>
            <a:endParaRPr 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1B1578-3F76-4176-8B42-45762D3ABB72}"/>
              </a:ext>
            </a:extLst>
          </p:cNvPr>
          <p:cNvSpPr txBox="1">
            <a:spLocks/>
          </p:cNvSpPr>
          <p:nvPr/>
        </p:nvSpPr>
        <p:spPr>
          <a:xfrm>
            <a:off x="2610935" y="4155739"/>
            <a:ext cx="2468880" cy="1585049"/>
          </a:xfrm>
          <a:prstGeom prst="rect">
            <a:avLst/>
          </a:prstGeom>
          <a:noFill/>
        </p:spPr>
        <p:txBody>
          <a:bodyPr wrap="square" lIns="182880" tIns="91440" rIns="182880" bIns="0">
            <a:spAutoFit/>
          </a:bodyPr>
          <a:lstStyle>
            <a:defPPr>
              <a:defRPr lang="en-US"/>
            </a:defPPr>
            <a:lvl1pPr>
              <a:lnSpc>
                <a:spcPts val="1700"/>
              </a:lnSpc>
              <a:defRPr sz="1200"/>
            </a:lvl1pPr>
          </a:lstStyle>
          <a:p>
            <a:pPr>
              <a:lnSpc>
                <a:spcPct val="100000"/>
              </a:lnSpc>
            </a:pPr>
            <a:r>
              <a:rPr lang="en-US" sz="1300" dirty="0">
                <a:solidFill>
                  <a:srgbClr val="0078D4"/>
                </a:solidFill>
                <a:latin typeface="+mj-lt"/>
              </a:rPr>
              <a:t>Solution: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By integrating the Content Recommendations Solution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Accelerator, the company was able to synthesize their data to gain new insights on customer media consumption patterns and preferences. 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22AB4D-0777-4ABD-8CEE-2FF7565A670B}"/>
              </a:ext>
            </a:extLst>
          </p:cNvPr>
          <p:cNvSpPr txBox="1"/>
          <p:nvPr/>
        </p:nvSpPr>
        <p:spPr>
          <a:xfrm>
            <a:off x="4946991" y="4169006"/>
            <a:ext cx="2468880" cy="1769715"/>
          </a:xfrm>
          <a:prstGeom prst="rect">
            <a:avLst/>
          </a:prstGeom>
          <a:noFill/>
        </p:spPr>
        <p:txBody>
          <a:bodyPr wrap="square" lIns="182880" tIns="91440" rIns="182880" bIns="0">
            <a:spAutoFit/>
          </a:bodyPr>
          <a:lstStyle>
            <a:defPPr>
              <a:defRPr lang="en-US"/>
            </a:defPPr>
            <a:lvl1pPr>
              <a:lnSpc>
                <a:spcPts val="1700"/>
              </a:lnSpc>
              <a:defRPr sz="1200"/>
            </a:lvl1pPr>
          </a:lstStyle>
          <a:p>
            <a:pPr>
              <a:lnSpc>
                <a:spcPct val="100000"/>
              </a:lnSpc>
            </a:pPr>
            <a:r>
              <a:rPr lang="en-US" sz="1300" dirty="0">
                <a:solidFill>
                  <a:srgbClr val="0078D4"/>
                </a:solidFill>
                <a:latin typeface="+mj-lt"/>
              </a:rPr>
              <a:t>Impact: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The organization is now leveraging their data to make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Segoe UI"/>
              </a:rPr>
              <a:t>highly informed content recommendations to customers, creating efficiencies </a:t>
            </a:r>
            <a:r>
              <a:rPr lang="en-US" dirty="0">
                <a:solidFill>
                  <a:srgbClr val="000000"/>
                </a:solidFill>
                <a:cs typeface="Segoe UI"/>
              </a:rPr>
              <a:t>and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Segoe UI"/>
              </a:rPr>
              <a:t> more targeted monetization opportunities</a:t>
            </a:r>
            <a:r>
              <a:rPr lang="en-US" sz="1200" dirty="0">
                <a:solidFill>
                  <a:srgbClr val="000000"/>
                </a:solidFill>
                <a:cs typeface="Segoe UI"/>
              </a:rPr>
              <a:t> across the business.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Segoe UI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529913E-EB52-4D5E-8587-D252354A1EAC}"/>
              </a:ext>
            </a:extLst>
          </p:cNvPr>
          <p:cNvSpPr/>
          <p:nvPr/>
        </p:nvSpPr>
        <p:spPr bwMode="auto">
          <a:xfrm>
            <a:off x="-1" y="9708545"/>
            <a:ext cx="6663193" cy="349855"/>
          </a:xfrm>
          <a:custGeom>
            <a:avLst/>
            <a:gdLst>
              <a:gd name="connsiteX0" fmla="*/ 0 w 6645798"/>
              <a:gd name="connsiteY0" fmla="*/ 0 h 318304"/>
              <a:gd name="connsiteX1" fmla="*/ 6645798 w 6645798"/>
              <a:gd name="connsiteY1" fmla="*/ 0 h 318304"/>
              <a:gd name="connsiteX2" fmla="*/ 6449752 w 6645798"/>
              <a:gd name="connsiteY2" fmla="*/ 318304 h 318304"/>
              <a:gd name="connsiteX3" fmla="*/ 0 w 6645798"/>
              <a:gd name="connsiteY3" fmla="*/ 318304 h 31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5798" h="318304">
                <a:moveTo>
                  <a:pt x="0" y="0"/>
                </a:moveTo>
                <a:lnTo>
                  <a:pt x="6645798" y="0"/>
                </a:lnTo>
                <a:lnTo>
                  <a:pt x="6449752" y="318304"/>
                </a:lnTo>
                <a:lnTo>
                  <a:pt x="0" y="3183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6" name="Picture 75" descr="A picture containing shape&#10;&#10;Description automatically generated">
            <a:extLst>
              <a:ext uri="{FF2B5EF4-FFF2-40B4-BE49-F238E27FC236}">
                <a16:creationId xmlns:a16="http://schemas.microsoft.com/office/drawing/2014/main" id="{B30160D4-613F-461E-97D9-981FC3EF9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4" b="3933"/>
          <a:stretch/>
        </p:blipFill>
        <p:spPr>
          <a:xfrm>
            <a:off x="6298557" y="8795307"/>
            <a:ext cx="1473843" cy="1263093"/>
          </a:xfrm>
          <a:prstGeom prst="rect">
            <a:avLst/>
          </a:prstGeom>
        </p:spPr>
      </p:pic>
      <p:sp>
        <p:nvSpPr>
          <p:cNvPr id="79" name="TextBox 9">
            <a:extLst>
              <a:ext uri="{FF2B5EF4-FFF2-40B4-BE49-F238E27FC236}">
                <a16:creationId xmlns:a16="http://schemas.microsoft.com/office/drawing/2014/main" id="{738BC428-A873-4944-98D3-296904448DA3}"/>
              </a:ext>
            </a:extLst>
          </p:cNvPr>
          <p:cNvSpPr txBox="1"/>
          <p:nvPr/>
        </p:nvSpPr>
        <p:spPr>
          <a:xfrm>
            <a:off x="2826835" y="9837693"/>
            <a:ext cx="35433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©2021 Microsoft. All rights reserved.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3003E3-04A1-4AF5-ABE6-47D4A9C97705}"/>
              </a:ext>
            </a:extLst>
          </p:cNvPr>
          <p:cNvSpPr/>
          <p:nvPr/>
        </p:nvSpPr>
        <p:spPr>
          <a:xfrm>
            <a:off x="262246" y="9021727"/>
            <a:ext cx="7221155" cy="184666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>
                <a:solidFill>
                  <a:schemeClr val="tx1"/>
                </a:solidFill>
                <a:cs typeface="Segoe UI" panose="020B0502040204020203" pitchFamily="34" charset="0"/>
              </a:rPr>
              <a:t>Contact your Microsoft specialist for a demo and to discuss prerequisites, next steps, and your questions.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9106A8-6B84-47E2-A3D8-E3E11E1A2B71}"/>
              </a:ext>
            </a:extLst>
          </p:cNvPr>
          <p:cNvSpPr/>
          <p:nvPr/>
        </p:nvSpPr>
        <p:spPr>
          <a:xfrm>
            <a:off x="262246" y="8795307"/>
            <a:ext cx="1534010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2" indent="-91440">
              <a:spcBef>
                <a:spcPts val="0"/>
              </a:spcBef>
              <a:spcAft>
                <a:spcPts val="300"/>
              </a:spcAft>
            </a:pPr>
            <a:r>
              <a:rPr lang="en-US" sz="1400">
                <a:solidFill>
                  <a:srgbClr val="0078D4"/>
                </a:solidFill>
                <a:latin typeface="+mj-lt"/>
              </a:rPr>
              <a:t>How to get started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7D348F-59C8-46A9-8732-81C172751567}"/>
              </a:ext>
            </a:extLst>
          </p:cNvPr>
          <p:cNvSpPr/>
          <p:nvPr/>
        </p:nvSpPr>
        <p:spPr>
          <a:xfrm>
            <a:off x="262110" y="6028415"/>
            <a:ext cx="4111447" cy="215444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marL="0" marR="0" lvl="2" indent="-91440">
              <a:spcBef>
                <a:spcPts val="0"/>
              </a:spcBef>
              <a:spcAft>
                <a:spcPts val="300"/>
              </a:spcAft>
            </a:pPr>
            <a:r>
              <a:rPr lang="en-US" sz="1400" dirty="0">
                <a:solidFill>
                  <a:srgbClr val="0078D4"/>
                </a:solidFill>
                <a:latin typeface="+mj-lt"/>
              </a:rPr>
              <a:t>Drive business strategy and customer engagement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C70B06-C607-4B0E-B47F-D86FD22CC0A8}"/>
              </a:ext>
            </a:extLst>
          </p:cNvPr>
          <p:cNvSpPr>
            <a:spLocks/>
          </p:cNvSpPr>
          <p:nvPr/>
        </p:nvSpPr>
        <p:spPr>
          <a:xfrm>
            <a:off x="260366" y="7831995"/>
            <a:ext cx="7239000" cy="3498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400"/>
              </a:spcAft>
            </a:pPr>
            <a:r>
              <a:rPr lang="en-IN" sz="1200" dirty="0">
                <a:solidFill>
                  <a:schemeClr val="tx1"/>
                </a:solidFill>
              </a:rPr>
              <a:t>With demo data, create an optional POV in 1-3 days.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8B3DCA-7453-4DAC-9E1C-2FD2F836AB71}"/>
              </a:ext>
            </a:extLst>
          </p:cNvPr>
          <p:cNvSpPr>
            <a:spLocks/>
          </p:cNvSpPr>
          <p:nvPr/>
        </p:nvSpPr>
        <p:spPr>
          <a:xfrm>
            <a:off x="260366" y="8252366"/>
            <a:ext cx="7239000" cy="3498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tx1"/>
                </a:solidFill>
              </a:rPr>
              <a:t>With customer data and a prep session, create an MVP or POC in 3-5 weeks and then scale to deploy.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6B14AB-6165-409D-BDC1-57D4C6C2B785}"/>
              </a:ext>
            </a:extLst>
          </p:cNvPr>
          <p:cNvSpPr>
            <a:spLocks/>
          </p:cNvSpPr>
          <p:nvPr/>
        </p:nvSpPr>
        <p:spPr>
          <a:xfrm>
            <a:off x="260366" y="6806313"/>
            <a:ext cx="2404872" cy="955155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tx1"/>
                </a:solidFill>
              </a:rPr>
              <a:t>Learn more about the Content Recommendations Solution Accelerator and see a demo.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EF459E-1AE8-4A7A-998D-6550B680C0DF}"/>
              </a:ext>
            </a:extLst>
          </p:cNvPr>
          <p:cNvSpPr>
            <a:spLocks/>
          </p:cNvSpPr>
          <p:nvPr/>
        </p:nvSpPr>
        <p:spPr>
          <a:xfrm>
            <a:off x="2699372" y="6806313"/>
            <a:ext cx="2377439" cy="956594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sz="1200" kern="1000" spc="-20" dirty="0">
                <a:solidFill>
                  <a:schemeClr val="tx1"/>
                </a:solidFill>
              </a:rPr>
              <a:t>Optional solution code walk-through and prototype creation for testing.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334742-4294-4EA1-B7B3-ACD66E0EC351}"/>
              </a:ext>
            </a:extLst>
          </p:cNvPr>
          <p:cNvSpPr>
            <a:spLocks/>
          </p:cNvSpPr>
          <p:nvPr/>
        </p:nvSpPr>
        <p:spPr>
          <a:xfrm>
            <a:off x="5111310" y="6806313"/>
            <a:ext cx="2404872" cy="955155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tx1"/>
                </a:solidFill>
              </a:rPr>
              <a:t>Minimum Viable Product (MVP) is built and deployed with support of technical specialists and Partners.</a:t>
            </a:r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5B6D4D55-A797-4DF5-B2B1-BA81064AF496}"/>
              </a:ext>
            </a:extLst>
          </p:cNvPr>
          <p:cNvSpPr>
            <a:spLocks/>
          </p:cNvSpPr>
          <p:nvPr/>
        </p:nvSpPr>
        <p:spPr>
          <a:xfrm>
            <a:off x="264956" y="6332718"/>
            <a:ext cx="2557797" cy="497366"/>
          </a:xfrm>
          <a:prstGeom prst="homePlate">
            <a:avLst>
              <a:gd name="adj" fmla="val 29774"/>
            </a:avLst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r>
              <a:rPr lang="en-US" sz="1400">
                <a:solidFill>
                  <a:schemeClr val="bg1"/>
                </a:solidFill>
                <a:latin typeface="+mj-lt"/>
              </a:rPr>
              <a:t>Kick-off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2BF8DC-6BCE-458D-A59E-2356B2E2DAD2}"/>
              </a:ext>
            </a:extLst>
          </p:cNvPr>
          <p:cNvGrpSpPr/>
          <p:nvPr/>
        </p:nvGrpSpPr>
        <p:grpSpPr>
          <a:xfrm>
            <a:off x="2262825" y="6404900"/>
            <a:ext cx="438055" cy="353002"/>
            <a:chOff x="2264569" y="5794082"/>
            <a:chExt cx="438055" cy="35300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A8A33FD2-EEA5-424A-8399-9D0EF2608E6E}"/>
                </a:ext>
              </a:extLst>
            </p:cNvPr>
            <p:cNvSpPr/>
            <p:nvPr/>
          </p:nvSpPr>
          <p:spPr>
            <a:xfrm>
              <a:off x="2264569" y="5794082"/>
              <a:ext cx="438055" cy="353002"/>
            </a:xfrm>
            <a:prstGeom prst="hexagon">
              <a:avLst>
                <a:gd name="adj" fmla="val 27698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>
                <a:latin typeface="+mj-lt"/>
              </a:endParaRPr>
            </a:p>
          </p:txBody>
        </p:sp>
        <p:grpSp>
          <p:nvGrpSpPr>
            <p:cNvPr id="54" name="occupant experience" descr="occupant experience, accelerate">
              <a:extLst>
                <a:ext uri="{FF2B5EF4-FFF2-40B4-BE49-F238E27FC236}">
                  <a16:creationId xmlns:a16="http://schemas.microsoft.com/office/drawing/2014/main" id="{254162EB-C936-4A32-BD49-BE32F97BB611}"/>
                </a:ext>
              </a:extLst>
            </p:cNvPr>
            <p:cNvGrpSpPr/>
            <p:nvPr/>
          </p:nvGrpSpPr>
          <p:grpSpPr>
            <a:xfrm>
              <a:off x="2377424" y="5864408"/>
              <a:ext cx="212368" cy="212367"/>
              <a:chOff x="2573395" y="3063240"/>
              <a:chExt cx="377930" cy="376480"/>
            </a:xfrm>
          </p:grpSpPr>
          <p:sp>
            <p:nvSpPr>
              <p:cNvPr id="55" name="Oval 229">
                <a:extLst>
                  <a:ext uri="{FF2B5EF4-FFF2-40B4-BE49-F238E27FC236}">
                    <a16:creationId xmlns:a16="http://schemas.microsoft.com/office/drawing/2014/main" id="{168BCFE0-E98B-4B96-A6F2-C42EB7B19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316" y="3063240"/>
                <a:ext cx="79641" cy="79640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56" name="Oval 230">
                <a:extLst>
                  <a:ext uri="{FF2B5EF4-FFF2-40B4-BE49-F238E27FC236}">
                    <a16:creationId xmlns:a16="http://schemas.microsoft.com/office/drawing/2014/main" id="{14FD5997-3BB7-4360-A40D-D654ACF96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908" y="3196456"/>
                <a:ext cx="59369" cy="59368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57" name="Oval 231">
                <a:extLst>
                  <a:ext uri="{FF2B5EF4-FFF2-40B4-BE49-F238E27FC236}">
                    <a16:creationId xmlns:a16="http://schemas.microsoft.com/office/drawing/2014/main" id="{2DAA733D-6EEA-4763-B993-F174EA356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131" y="3326776"/>
                <a:ext cx="30409" cy="28960"/>
              </a:xfrm>
              <a:prstGeom prst="ellipse">
                <a:avLst/>
              </a:prstGeom>
              <a:solidFill>
                <a:srgbClr val="8FC5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58" name="Oval 232">
                <a:extLst>
                  <a:ext uri="{FF2B5EF4-FFF2-40B4-BE49-F238E27FC236}">
                    <a16:creationId xmlns:a16="http://schemas.microsoft.com/office/drawing/2014/main" id="{070F19B4-9F08-4B2C-ABA5-E130A1DFB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468" y="3283336"/>
                <a:ext cx="40544" cy="39096"/>
              </a:xfrm>
              <a:prstGeom prst="ellipse">
                <a:avLst/>
              </a:prstGeom>
              <a:solidFill>
                <a:srgbClr val="479F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59" name="Oval 233">
                <a:extLst>
                  <a:ext uri="{FF2B5EF4-FFF2-40B4-BE49-F238E27FC236}">
                    <a16:creationId xmlns:a16="http://schemas.microsoft.com/office/drawing/2014/main" id="{9963F2B2-503E-4C9D-9095-48B6A3C5C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139" y="3357184"/>
                <a:ext cx="20272" cy="18824"/>
              </a:xfrm>
              <a:prstGeom prst="ellipse">
                <a:avLst/>
              </a:prstGeom>
              <a:solidFill>
                <a:srgbClr val="BDD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0" name="Oval 234">
                <a:extLst>
                  <a:ext uri="{FF2B5EF4-FFF2-40B4-BE49-F238E27FC236}">
                    <a16:creationId xmlns:a16="http://schemas.microsoft.com/office/drawing/2014/main" id="{4FB8D635-5CF3-4E71-BE4F-299D29C2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251" y="3367320"/>
                <a:ext cx="20272" cy="20272"/>
              </a:xfrm>
              <a:prstGeom prst="ellipse">
                <a:avLst/>
              </a:prstGeom>
              <a:solidFill>
                <a:srgbClr val="D4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1" name="Freeform 235">
                <a:extLst>
                  <a:ext uri="{FF2B5EF4-FFF2-40B4-BE49-F238E27FC236}">
                    <a16:creationId xmlns:a16="http://schemas.microsoft.com/office/drawing/2014/main" id="{89C12898-E838-4D7D-BBC1-5F4EEE5A7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395" y="3063240"/>
                <a:ext cx="377930" cy="376480"/>
              </a:xfrm>
              <a:custGeom>
                <a:avLst/>
                <a:gdLst>
                  <a:gd name="T0" fmla="*/ 505 w 565"/>
                  <a:gd name="T1" fmla="*/ 0 h 564"/>
                  <a:gd name="T2" fmla="*/ 0 w 565"/>
                  <a:gd name="T3" fmla="*/ 505 h 564"/>
                  <a:gd name="T4" fmla="*/ 0 w 565"/>
                  <a:gd name="T5" fmla="*/ 564 h 564"/>
                  <a:gd name="T6" fmla="*/ 565 w 565"/>
                  <a:gd name="T7" fmla="*/ 564 h 564"/>
                  <a:gd name="T8" fmla="*/ 565 w 565"/>
                  <a:gd name="T9" fmla="*/ 0 h 564"/>
                  <a:gd name="T10" fmla="*/ 505 w 565"/>
                  <a:gd name="T11" fmla="*/ 0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5" h="564">
                    <a:moveTo>
                      <a:pt x="505" y="0"/>
                    </a:moveTo>
                    <a:cubicBezTo>
                      <a:pt x="505" y="279"/>
                      <a:pt x="279" y="505"/>
                      <a:pt x="0" y="505"/>
                    </a:cubicBezTo>
                    <a:cubicBezTo>
                      <a:pt x="0" y="564"/>
                      <a:pt x="0" y="564"/>
                      <a:pt x="0" y="564"/>
                    </a:cubicBezTo>
                    <a:cubicBezTo>
                      <a:pt x="565" y="564"/>
                      <a:pt x="565" y="564"/>
                      <a:pt x="565" y="564"/>
                    </a:cubicBezTo>
                    <a:cubicBezTo>
                      <a:pt x="565" y="0"/>
                      <a:pt x="565" y="0"/>
                      <a:pt x="565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9BEB56EE-4B35-4E68-956E-DD4393BA7044}"/>
              </a:ext>
            </a:extLst>
          </p:cNvPr>
          <p:cNvSpPr>
            <a:spLocks/>
          </p:cNvSpPr>
          <p:nvPr/>
        </p:nvSpPr>
        <p:spPr>
          <a:xfrm>
            <a:off x="2689230" y="6332718"/>
            <a:ext cx="2557797" cy="497366"/>
          </a:xfrm>
          <a:prstGeom prst="chevron">
            <a:avLst>
              <a:gd name="adj" fmla="val 30000"/>
            </a:avLst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r>
              <a:rPr lang="en-US" sz="1400">
                <a:solidFill>
                  <a:schemeClr val="bg1"/>
                </a:solidFill>
                <a:latin typeface="+mj-lt"/>
              </a:rPr>
              <a:t>Proof of value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DA1CB7-D82A-4636-A89C-C9690EBE12BC}"/>
              </a:ext>
            </a:extLst>
          </p:cNvPr>
          <p:cNvGrpSpPr/>
          <p:nvPr/>
        </p:nvGrpSpPr>
        <p:grpSpPr>
          <a:xfrm>
            <a:off x="4685985" y="6404900"/>
            <a:ext cx="438055" cy="353002"/>
            <a:chOff x="4687729" y="5794082"/>
            <a:chExt cx="438055" cy="353002"/>
          </a:xfrm>
        </p:grpSpPr>
        <p:sp>
          <p:nvSpPr>
            <p:cNvPr id="78" name="Hexagon 77">
              <a:extLst>
                <a:ext uri="{FF2B5EF4-FFF2-40B4-BE49-F238E27FC236}">
                  <a16:creationId xmlns:a16="http://schemas.microsoft.com/office/drawing/2014/main" id="{A98BF060-8754-495B-9CEA-AF39B73C281E}"/>
                </a:ext>
              </a:extLst>
            </p:cNvPr>
            <p:cNvSpPr/>
            <p:nvPr/>
          </p:nvSpPr>
          <p:spPr>
            <a:xfrm>
              <a:off x="4687729" y="5794082"/>
              <a:ext cx="438055" cy="353002"/>
            </a:xfrm>
            <a:prstGeom prst="hexagon">
              <a:avLst>
                <a:gd name="adj" fmla="val 27698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>
                <a:latin typeface="+mj-lt"/>
              </a:endParaRPr>
            </a:p>
          </p:txBody>
        </p:sp>
        <p:grpSp>
          <p:nvGrpSpPr>
            <p:cNvPr id="64" name="scale up" descr="scale up, scale down">
              <a:extLst>
                <a:ext uri="{FF2B5EF4-FFF2-40B4-BE49-F238E27FC236}">
                  <a16:creationId xmlns:a16="http://schemas.microsoft.com/office/drawing/2014/main" id="{3BB5BDC4-5816-4271-A24B-EFC521D90649}"/>
                </a:ext>
              </a:extLst>
            </p:cNvPr>
            <p:cNvGrpSpPr/>
            <p:nvPr/>
          </p:nvGrpSpPr>
          <p:grpSpPr>
            <a:xfrm>
              <a:off x="4797977" y="5861799"/>
              <a:ext cx="217559" cy="217558"/>
              <a:chOff x="9135752" y="3049946"/>
              <a:chExt cx="404488" cy="403068"/>
            </a:xfrm>
          </p:grpSpPr>
          <p:sp>
            <p:nvSpPr>
              <p:cNvPr id="65" name="Rectangle 997">
                <a:extLst>
                  <a:ext uri="{FF2B5EF4-FFF2-40B4-BE49-F238E27FC236}">
                    <a16:creationId xmlns:a16="http://schemas.microsoft.com/office/drawing/2014/main" id="{68066514-108B-4F2A-87C9-10001941C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5752" y="3326700"/>
                <a:ext cx="404488" cy="1987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6" name="Rectangle 998">
                <a:extLst>
                  <a:ext uri="{FF2B5EF4-FFF2-40B4-BE49-F238E27FC236}">
                    <a16:creationId xmlns:a16="http://schemas.microsoft.com/office/drawing/2014/main" id="{14399467-6D0B-460A-B5BF-098FA2D85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8640" y="3305412"/>
                <a:ext cx="85155" cy="62447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7" name="Rectangle 999">
                <a:extLst>
                  <a:ext uri="{FF2B5EF4-FFF2-40B4-BE49-F238E27FC236}">
                    <a16:creationId xmlns:a16="http://schemas.microsoft.com/office/drawing/2014/main" id="{6330DAC2-4BD5-4C6F-A837-624C883D8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5084" y="3400501"/>
                <a:ext cx="85155" cy="1987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8" name="Rectangle 1000">
                <a:extLst>
                  <a:ext uri="{FF2B5EF4-FFF2-40B4-BE49-F238E27FC236}">
                    <a16:creationId xmlns:a16="http://schemas.microsoft.com/office/drawing/2014/main" id="{FA0B0381-9C60-4097-968D-E89F705D8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7727" y="3367859"/>
                <a:ext cx="19870" cy="8515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69" name="Rectangle 1001">
                <a:extLst>
                  <a:ext uri="{FF2B5EF4-FFF2-40B4-BE49-F238E27FC236}">
                    <a16:creationId xmlns:a16="http://schemas.microsoft.com/office/drawing/2014/main" id="{F1F89CF4-AD11-4C7A-9390-2CED35326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5752" y="3400501"/>
                <a:ext cx="85155" cy="1987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0" name="Rectangle 1002">
                <a:extLst>
                  <a:ext uri="{FF2B5EF4-FFF2-40B4-BE49-F238E27FC236}">
                    <a16:creationId xmlns:a16="http://schemas.microsoft.com/office/drawing/2014/main" id="{0AC67A64-6B3C-44CB-92E5-F83332F8B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5752" y="3198967"/>
                <a:ext cx="85155" cy="62447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1" name="Rectangle 1003">
                <a:extLst>
                  <a:ext uri="{FF2B5EF4-FFF2-40B4-BE49-F238E27FC236}">
                    <a16:creationId xmlns:a16="http://schemas.microsoft.com/office/drawing/2014/main" id="{0CF5B5AA-472E-4218-AEB4-CB894B0C2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2196" y="3156390"/>
                <a:ext cx="85155" cy="105025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2" name="Rectangle 1004">
                <a:extLst>
                  <a:ext uri="{FF2B5EF4-FFF2-40B4-BE49-F238E27FC236}">
                    <a16:creationId xmlns:a16="http://schemas.microsoft.com/office/drawing/2014/main" id="{BC4B7BF6-F050-4A86-A68B-8B7336AFB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8640" y="3113812"/>
                <a:ext cx="85155" cy="147602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73" name="Rectangle 1005">
                <a:extLst>
                  <a:ext uri="{FF2B5EF4-FFF2-40B4-BE49-F238E27FC236}">
                    <a16:creationId xmlns:a16="http://schemas.microsoft.com/office/drawing/2014/main" id="{858EAE99-8CF5-4494-A0F5-C7B4C9076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5084" y="3049946"/>
                <a:ext cx="85155" cy="21146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40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F89E32D1-8098-4D2D-9B8B-221F018CF8B5}"/>
              </a:ext>
            </a:extLst>
          </p:cNvPr>
          <p:cNvSpPr>
            <a:spLocks/>
          </p:cNvSpPr>
          <p:nvPr/>
        </p:nvSpPr>
        <p:spPr>
          <a:xfrm>
            <a:off x="5113504" y="6332718"/>
            <a:ext cx="2557797" cy="497366"/>
          </a:xfrm>
          <a:prstGeom prst="chevron">
            <a:avLst>
              <a:gd name="adj" fmla="val 30000"/>
            </a:avLst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r>
              <a:rPr lang="en-US" sz="1400">
                <a:solidFill>
                  <a:schemeClr val="bg1"/>
                </a:solidFill>
                <a:latin typeface="+mj-lt"/>
              </a:rPr>
              <a:t>MVP &amp; Deployment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1385A7-CEDE-4C90-95BF-0D17799D982C}"/>
              </a:ext>
            </a:extLst>
          </p:cNvPr>
          <p:cNvGrpSpPr/>
          <p:nvPr/>
        </p:nvGrpSpPr>
        <p:grpSpPr>
          <a:xfrm>
            <a:off x="7105335" y="6404900"/>
            <a:ext cx="438055" cy="353002"/>
            <a:chOff x="7107079" y="5794082"/>
            <a:chExt cx="438055" cy="353002"/>
          </a:xfrm>
        </p:grpSpPr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9A2BD318-F3F9-46DC-A9F3-8D21A12C3E05}"/>
                </a:ext>
              </a:extLst>
            </p:cNvPr>
            <p:cNvSpPr/>
            <p:nvPr/>
          </p:nvSpPr>
          <p:spPr>
            <a:xfrm>
              <a:off x="7107079" y="5794082"/>
              <a:ext cx="438055" cy="353002"/>
            </a:xfrm>
            <a:prstGeom prst="hexagon">
              <a:avLst>
                <a:gd name="adj" fmla="val 27698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>
                <a:latin typeface="+mj-lt"/>
              </a:endParaRPr>
            </a:p>
          </p:txBody>
        </p:sp>
        <p:grpSp>
          <p:nvGrpSpPr>
            <p:cNvPr id="81" name="gain insights" descr="gain insights">
              <a:extLst>
                <a:ext uri="{FF2B5EF4-FFF2-40B4-BE49-F238E27FC236}">
                  <a16:creationId xmlns:a16="http://schemas.microsoft.com/office/drawing/2014/main" id="{7251FB8F-AB17-4367-AD5B-1A91EAC745D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22453" y="5866930"/>
              <a:ext cx="207306" cy="207306"/>
              <a:chOff x="5212" y="806"/>
              <a:chExt cx="239" cy="239"/>
            </a:xfrm>
          </p:grpSpPr>
          <p:sp>
            <p:nvSpPr>
              <p:cNvPr id="82" name="AutoShape 78">
                <a:extLst>
                  <a:ext uri="{FF2B5EF4-FFF2-40B4-BE49-F238E27FC236}">
                    <a16:creationId xmlns:a16="http://schemas.microsoft.com/office/drawing/2014/main" id="{BBC14F96-2FF7-4F79-89D8-48ECCD33162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12" y="806"/>
                <a:ext cx="239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89" name="Oval 80">
                <a:extLst>
                  <a:ext uri="{FF2B5EF4-FFF2-40B4-BE49-F238E27FC236}">
                    <a16:creationId xmlns:a16="http://schemas.microsoft.com/office/drawing/2014/main" id="{E93AD62E-E686-40BA-B4C6-66BEEA2DF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0" name="Oval 81">
                <a:extLst>
                  <a:ext uri="{FF2B5EF4-FFF2-40B4-BE49-F238E27FC236}">
                    <a16:creationId xmlns:a16="http://schemas.microsoft.com/office/drawing/2014/main" id="{03526498-98B7-40EA-B073-3206EE3FA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806"/>
                <a:ext cx="28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1" name="Oval 82">
                <a:extLst>
                  <a:ext uri="{FF2B5EF4-FFF2-40B4-BE49-F238E27FC236}">
                    <a16:creationId xmlns:a16="http://schemas.microsoft.com/office/drawing/2014/main" id="{282C0161-1713-4D18-9817-A4449A997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2" name="Oval 83">
                <a:extLst>
                  <a:ext uri="{FF2B5EF4-FFF2-40B4-BE49-F238E27FC236}">
                    <a16:creationId xmlns:a16="http://schemas.microsoft.com/office/drawing/2014/main" id="{B6E1C0C7-E26A-4549-8840-C280C876A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1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3" name="Oval 84">
                <a:extLst>
                  <a:ext uri="{FF2B5EF4-FFF2-40B4-BE49-F238E27FC236}">
                    <a16:creationId xmlns:a16="http://schemas.microsoft.com/office/drawing/2014/main" id="{0DA6996D-42EF-4AC4-9274-77E7082AD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4" name="Oval 85">
                <a:extLst>
                  <a:ext uri="{FF2B5EF4-FFF2-40B4-BE49-F238E27FC236}">
                    <a16:creationId xmlns:a16="http://schemas.microsoft.com/office/drawing/2014/main" id="{6B30D35A-A9FF-40B5-80AB-3BC02ED9A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1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5" name="Oval 86">
                <a:extLst>
                  <a:ext uri="{FF2B5EF4-FFF2-40B4-BE49-F238E27FC236}">
                    <a16:creationId xmlns:a16="http://schemas.microsoft.com/office/drawing/2014/main" id="{184FE9D3-BBF9-4BEE-B1F5-E8B306C84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84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6" name="Oval 87">
                <a:extLst>
                  <a:ext uri="{FF2B5EF4-FFF2-40B4-BE49-F238E27FC236}">
                    <a16:creationId xmlns:a16="http://schemas.microsoft.com/office/drawing/2014/main" id="{57B90025-B75A-4E16-A624-94A0C279C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1" y="84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7" name="Oval 88">
                <a:extLst>
                  <a:ext uri="{FF2B5EF4-FFF2-40B4-BE49-F238E27FC236}">
                    <a16:creationId xmlns:a16="http://schemas.microsoft.com/office/drawing/2014/main" id="{6689F76A-4C86-4138-9C4B-340F91A04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8" name="Oval 89">
                <a:extLst>
                  <a:ext uri="{FF2B5EF4-FFF2-40B4-BE49-F238E27FC236}">
                    <a16:creationId xmlns:a16="http://schemas.microsoft.com/office/drawing/2014/main" id="{1E532A21-7562-4B1F-ACB9-747BBE0D6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99" name="Oval 90">
                <a:extLst>
                  <a:ext uri="{FF2B5EF4-FFF2-40B4-BE49-F238E27FC236}">
                    <a16:creationId xmlns:a16="http://schemas.microsoft.com/office/drawing/2014/main" id="{0F25217D-CF98-4B1F-B859-CA3B1B00B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1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0" name="Oval 91">
                <a:extLst>
                  <a:ext uri="{FF2B5EF4-FFF2-40B4-BE49-F238E27FC236}">
                    <a16:creationId xmlns:a16="http://schemas.microsoft.com/office/drawing/2014/main" id="{54930302-CF9F-418C-B266-4B1C0AE93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1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1" name="Oval 92">
                <a:extLst>
                  <a:ext uri="{FF2B5EF4-FFF2-40B4-BE49-F238E27FC236}">
                    <a16:creationId xmlns:a16="http://schemas.microsoft.com/office/drawing/2014/main" id="{1DD5B5FA-150B-4AAF-A678-6D05233B1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925"/>
                <a:ext cx="27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2" name="Oval 93">
                <a:extLst>
                  <a:ext uri="{FF2B5EF4-FFF2-40B4-BE49-F238E27FC236}">
                    <a16:creationId xmlns:a16="http://schemas.microsoft.com/office/drawing/2014/main" id="{3533EAA4-FD47-4227-8FD9-BA470262D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92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3" name="Oval 94">
                <a:extLst>
                  <a:ext uri="{FF2B5EF4-FFF2-40B4-BE49-F238E27FC236}">
                    <a16:creationId xmlns:a16="http://schemas.microsoft.com/office/drawing/2014/main" id="{1E32F158-9658-4E53-A3C1-E0954B589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964"/>
                <a:ext cx="27" cy="28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4" name="Oval 95">
                <a:extLst>
                  <a:ext uri="{FF2B5EF4-FFF2-40B4-BE49-F238E27FC236}">
                    <a16:creationId xmlns:a16="http://schemas.microsoft.com/office/drawing/2014/main" id="{1DD6B1C0-2619-40E3-93D2-A70E1C3B4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005"/>
                <a:ext cx="27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5" name="Oval 96">
                <a:extLst>
                  <a:ext uri="{FF2B5EF4-FFF2-40B4-BE49-F238E27FC236}">
                    <a16:creationId xmlns:a16="http://schemas.microsoft.com/office/drawing/2014/main" id="{9CFC40AD-2F30-44B8-BD46-69D750AFF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100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6" name="Oval 97">
                <a:extLst>
                  <a:ext uri="{FF2B5EF4-FFF2-40B4-BE49-F238E27FC236}">
                    <a16:creationId xmlns:a16="http://schemas.microsoft.com/office/drawing/2014/main" id="{9598D2DC-1728-427B-9399-AB0CE5222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100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7" name="Freeform 98">
                <a:extLst>
                  <a:ext uri="{FF2B5EF4-FFF2-40B4-BE49-F238E27FC236}">
                    <a16:creationId xmlns:a16="http://schemas.microsoft.com/office/drawing/2014/main" id="{8C3421CA-E902-48E0-84CA-B1D8FCDF5D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1" y="925"/>
                <a:ext cx="119" cy="119"/>
              </a:xfrm>
              <a:custGeom>
                <a:avLst/>
                <a:gdLst>
                  <a:gd name="T0" fmla="*/ 91 w 91"/>
                  <a:gd name="T1" fmla="*/ 83 h 91"/>
                  <a:gd name="T2" fmla="*/ 62 w 91"/>
                  <a:gd name="T3" fmla="*/ 55 h 91"/>
                  <a:gd name="T4" fmla="*/ 69 w 91"/>
                  <a:gd name="T5" fmla="*/ 34 h 91"/>
                  <a:gd name="T6" fmla="*/ 35 w 91"/>
                  <a:gd name="T7" fmla="*/ 0 h 91"/>
                  <a:gd name="T8" fmla="*/ 0 w 91"/>
                  <a:gd name="T9" fmla="*/ 34 h 91"/>
                  <a:gd name="T10" fmla="*/ 35 w 91"/>
                  <a:gd name="T11" fmla="*/ 68 h 91"/>
                  <a:gd name="T12" fmla="*/ 55 w 91"/>
                  <a:gd name="T13" fmla="*/ 62 h 91"/>
                  <a:gd name="T14" fmla="*/ 84 w 91"/>
                  <a:gd name="T15" fmla="*/ 91 h 91"/>
                  <a:gd name="T16" fmla="*/ 91 w 91"/>
                  <a:gd name="T17" fmla="*/ 83 h 91"/>
                  <a:gd name="T18" fmla="*/ 35 w 91"/>
                  <a:gd name="T19" fmla="*/ 58 h 91"/>
                  <a:gd name="T20" fmla="*/ 10 w 91"/>
                  <a:gd name="T21" fmla="*/ 34 h 91"/>
                  <a:gd name="T22" fmla="*/ 35 w 91"/>
                  <a:gd name="T23" fmla="*/ 10 h 91"/>
                  <a:gd name="T24" fmla="*/ 59 w 91"/>
                  <a:gd name="T25" fmla="*/ 34 h 91"/>
                  <a:gd name="T26" fmla="*/ 35 w 91"/>
                  <a:gd name="T27" fmla="*/ 5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1">
                    <a:moveTo>
                      <a:pt x="91" y="83"/>
                    </a:moveTo>
                    <a:cubicBezTo>
                      <a:pt x="62" y="55"/>
                      <a:pt x="62" y="55"/>
                      <a:pt x="62" y="55"/>
                    </a:cubicBezTo>
                    <a:cubicBezTo>
                      <a:pt x="66" y="49"/>
                      <a:pt x="69" y="42"/>
                      <a:pt x="69" y="34"/>
                    </a:cubicBezTo>
                    <a:cubicBezTo>
                      <a:pt x="69" y="15"/>
                      <a:pt x="54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3"/>
                      <a:pt x="16" y="68"/>
                      <a:pt x="35" y="68"/>
                    </a:cubicBezTo>
                    <a:cubicBezTo>
                      <a:pt x="42" y="68"/>
                      <a:pt x="49" y="66"/>
                      <a:pt x="55" y="62"/>
                    </a:cubicBezTo>
                    <a:cubicBezTo>
                      <a:pt x="84" y="91"/>
                      <a:pt x="84" y="91"/>
                      <a:pt x="84" y="91"/>
                    </a:cubicBezTo>
                    <a:lnTo>
                      <a:pt x="91" y="83"/>
                    </a:lnTo>
                    <a:close/>
                    <a:moveTo>
                      <a:pt x="35" y="58"/>
                    </a:moveTo>
                    <a:cubicBezTo>
                      <a:pt x="21" y="58"/>
                      <a:pt x="10" y="47"/>
                      <a:pt x="10" y="34"/>
                    </a:cubicBezTo>
                    <a:cubicBezTo>
                      <a:pt x="10" y="20"/>
                      <a:pt x="21" y="10"/>
                      <a:pt x="35" y="10"/>
                    </a:cubicBezTo>
                    <a:cubicBezTo>
                      <a:pt x="48" y="10"/>
                      <a:pt x="59" y="20"/>
                      <a:pt x="59" y="34"/>
                    </a:cubicBezTo>
                    <a:cubicBezTo>
                      <a:pt x="59" y="47"/>
                      <a:pt x="48" y="58"/>
                      <a:pt x="35" y="58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8" name="Freeform 99">
                <a:extLst>
                  <a:ext uri="{FF2B5EF4-FFF2-40B4-BE49-F238E27FC236}">
                    <a16:creationId xmlns:a16="http://schemas.microsoft.com/office/drawing/2014/main" id="{9F4B4A78-A083-438F-BB78-C51A026A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3" y="845"/>
                <a:ext cx="52" cy="54"/>
              </a:xfrm>
              <a:custGeom>
                <a:avLst/>
                <a:gdLst>
                  <a:gd name="T0" fmla="*/ 13 w 52"/>
                  <a:gd name="T1" fmla="*/ 54 h 54"/>
                  <a:gd name="T2" fmla="*/ 0 w 52"/>
                  <a:gd name="T3" fmla="*/ 54 h 54"/>
                  <a:gd name="T4" fmla="*/ 0 w 52"/>
                  <a:gd name="T5" fmla="*/ 0 h 54"/>
                  <a:gd name="T6" fmla="*/ 52 w 52"/>
                  <a:gd name="T7" fmla="*/ 0 h 54"/>
                  <a:gd name="T8" fmla="*/ 52 w 52"/>
                  <a:gd name="T9" fmla="*/ 13 h 54"/>
                  <a:gd name="T10" fmla="*/ 13 w 52"/>
                  <a:gd name="T11" fmla="*/ 13 h 54"/>
                  <a:gd name="T12" fmla="*/ 13 w 52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4">
                    <a:moveTo>
                      <a:pt x="13" y="54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52" y="0"/>
                    </a:lnTo>
                    <a:lnTo>
                      <a:pt x="52" y="13"/>
                    </a:lnTo>
                    <a:lnTo>
                      <a:pt x="13" y="13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09" name="Freeform 100">
                <a:extLst>
                  <a:ext uri="{FF2B5EF4-FFF2-40B4-BE49-F238E27FC236}">
                    <a16:creationId xmlns:a16="http://schemas.microsoft.com/office/drawing/2014/main" id="{53E024F6-7750-4C33-ACB5-70B6C660F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938"/>
                <a:ext cx="54" cy="54"/>
              </a:xfrm>
              <a:custGeom>
                <a:avLst/>
                <a:gdLst>
                  <a:gd name="T0" fmla="*/ 54 w 54"/>
                  <a:gd name="T1" fmla="*/ 40 h 54"/>
                  <a:gd name="T2" fmla="*/ 54 w 54"/>
                  <a:gd name="T3" fmla="*/ 54 h 54"/>
                  <a:gd name="T4" fmla="*/ 0 w 54"/>
                  <a:gd name="T5" fmla="*/ 54 h 54"/>
                  <a:gd name="T6" fmla="*/ 0 w 54"/>
                  <a:gd name="T7" fmla="*/ 0 h 54"/>
                  <a:gd name="T8" fmla="*/ 15 w 54"/>
                  <a:gd name="T9" fmla="*/ 0 h 54"/>
                  <a:gd name="T10" fmla="*/ 15 w 54"/>
                  <a:gd name="T11" fmla="*/ 40 h 54"/>
                  <a:gd name="T12" fmla="*/ 54 w 54"/>
                  <a:gd name="T13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54" y="40"/>
                    </a:moveTo>
                    <a:lnTo>
                      <a:pt x="54" y="54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40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110" name="Freeform 101">
                <a:extLst>
                  <a:ext uri="{FF2B5EF4-FFF2-40B4-BE49-F238E27FC236}">
                    <a16:creationId xmlns:a16="http://schemas.microsoft.com/office/drawing/2014/main" id="{0DBB7A80-0C1E-4923-A637-EFD15D128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4" y="845"/>
                <a:ext cx="52" cy="54"/>
              </a:xfrm>
              <a:custGeom>
                <a:avLst/>
                <a:gdLst>
                  <a:gd name="T0" fmla="*/ 0 w 52"/>
                  <a:gd name="T1" fmla="*/ 13 h 54"/>
                  <a:gd name="T2" fmla="*/ 0 w 52"/>
                  <a:gd name="T3" fmla="*/ 0 h 54"/>
                  <a:gd name="T4" fmla="*/ 52 w 52"/>
                  <a:gd name="T5" fmla="*/ 0 h 54"/>
                  <a:gd name="T6" fmla="*/ 52 w 52"/>
                  <a:gd name="T7" fmla="*/ 54 h 54"/>
                  <a:gd name="T8" fmla="*/ 39 w 52"/>
                  <a:gd name="T9" fmla="*/ 54 h 54"/>
                  <a:gd name="T10" fmla="*/ 39 w 52"/>
                  <a:gd name="T11" fmla="*/ 13 h 54"/>
                  <a:gd name="T12" fmla="*/ 0 w 52"/>
                  <a:gd name="T13" fmla="*/ 1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4">
                    <a:moveTo>
                      <a:pt x="0" y="13"/>
                    </a:moveTo>
                    <a:lnTo>
                      <a:pt x="0" y="0"/>
                    </a:lnTo>
                    <a:lnTo>
                      <a:pt x="52" y="0"/>
                    </a:lnTo>
                    <a:lnTo>
                      <a:pt x="52" y="54"/>
                    </a:lnTo>
                    <a:lnTo>
                      <a:pt x="39" y="54"/>
                    </a:lnTo>
                    <a:lnTo>
                      <a:pt x="39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9A58CBE1-6359-4BEC-BE1C-765B45F53991}"/>
              </a:ext>
            </a:extLst>
          </p:cNvPr>
          <p:cNvSpPr/>
          <p:nvPr/>
        </p:nvSpPr>
        <p:spPr>
          <a:xfrm>
            <a:off x="-1" y="368777"/>
            <a:ext cx="7772401" cy="43732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0040" rtlCol="0" anchor="ctr"/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How it works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BC2C8EB-CB7C-4B55-9ABB-44645B32A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9801528"/>
            <a:ext cx="1281987" cy="18288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2963B57-9E8C-4FC2-B384-09860750ADD9}"/>
              </a:ext>
            </a:extLst>
          </p:cNvPr>
          <p:cNvSpPr txBox="1"/>
          <p:nvPr/>
        </p:nvSpPr>
        <p:spPr>
          <a:xfrm>
            <a:off x="288923" y="904542"/>
            <a:ext cx="7221154" cy="7759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The Content Recommendations Solution Accelerator leverages Azure Synapse Analytics and AI to analyze user data, compare similar user profiles, and deliver audience insights. </a:t>
            </a:r>
            <a:r>
              <a:rPr lang="en-US" sz="12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The AI model produces a click probability score for each content item and a dashboard is presented in Power BI to explore content usage for improved content </a:t>
            </a: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purchasing and production capabilities.</a:t>
            </a:r>
            <a:endParaRPr lang="en-US" sz="1200" dirty="0">
              <a:effectLst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20993B-59AE-493A-A6EC-6BFE257AC547}"/>
              </a:ext>
            </a:extLst>
          </p:cNvPr>
          <p:cNvSpPr/>
          <p:nvPr/>
        </p:nvSpPr>
        <p:spPr>
          <a:xfrm>
            <a:off x="274879" y="3709944"/>
            <a:ext cx="7150608" cy="217853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l"/>
            <a:endParaRPr lang="en-US">
              <a:latin typeface="+mj-lt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1FBB7A3-0DD5-487A-90FF-AEED1B386F0C}"/>
              </a:ext>
            </a:extLst>
          </p:cNvPr>
          <p:cNvSpPr/>
          <p:nvPr/>
        </p:nvSpPr>
        <p:spPr>
          <a:xfrm>
            <a:off x="266700" y="3709945"/>
            <a:ext cx="7177004" cy="43732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Customer success story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CC37FF-7022-4EAB-9959-7E4D00191336}"/>
              </a:ext>
            </a:extLst>
          </p:cNvPr>
          <p:cNvGrpSpPr/>
          <p:nvPr/>
        </p:nvGrpSpPr>
        <p:grpSpPr>
          <a:xfrm>
            <a:off x="365811" y="1596607"/>
            <a:ext cx="7138508" cy="1920239"/>
            <a:chOff x="744291" y="1466100"/>
            <a:chExt cx="7138508" cy="1920239"/>
          </a:xfrm>
        </p:grpSpPr>
        <p:grpSp>
          <p:nvGrpSpPr>
            <p:cNvPr id="129" name="Graphic 3">
              <a:extLst>
                <a:ext uri="{FF2B5EF4-FFF2-40B4-BE49-F238E27FC236}">
                  <a16:creationId xmlns:a16="http://schemas.microsoft.com/office/drawing/2014/main" id="{DBC13BE9-96A4-4E0B-870F-2A0804BEB03F}"/>
                </a:ext>
              </a:extLst>
            </p:cNvPr>
            <p:cNvGrpSpPr/>
            <p:nvPr/>
          </p:nvGrpSpPr>
          <p:grpSpPr>
            <a:xfrm>
              <a:off x="5808968" y="2854629"/>
              <a:ext cx="772133" cy="485165"/>
              <a:chOff x="709788" y="2504632"/>
              <a:chExt cx="1213978" cy="763791"/>
            </a:xfrm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BA45B1F-F709-4625-85BD-6F926E498F7D}"/>
                  </a:ext>
                </a:extLst>
              </p:cNvPr>
              <p:cNvSpPr/>
              <p:nvPr/>
            </p:nvSpPr>
            <p:spPr>
              <a:xfrm>
                <a:off x="709788" y="2761697"/>
                <a:ext cx="164474" cy="412503"/>
              </a:xfrm>
              <a:custGeom>
                <a:avLst/>
                <a:gdLst>
                  <a:gd name="connsiteX0" fmla="*/ 164474 w 164474"/>
                  <a:gd name="connsiteY0" fmla="*/ 351257 h 412503"/>
                  <a:gd name="connsiteX1" fmla="*/ 164317 w 164474"/>
                  <a:gd name="connsiteY1" fmla="*/ 412504 h 412503"/>
                  <a:gd name="connsiteX2" fmla="*/ 0 w 164474"/>
                  <a:gd name="connsiteY2" fmla="*/ 61215 h 412503"/>
                  <a:gd name="connsiteX3" fmla="*/ 188 w 164474"/>
                  <a:gd name="connsiteY3" fmla="*/ 0 h 412503"/>
                  <a:gd name="connsiteX4" fmla="*/ 164474 w 164474"/>
                  <a:gd name="connsiteY4" fmla="*/ 351257 h 41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4" h="412503">
                    <a:moveTo>
                      <a:pt x="164474" y="351257"/>
                    </a:moveTo>
                    <a:lnTo>
                      <a:pt x="164317" y="412504"/>
                    </a:lnTo>
                    <a:lnTo>
                      <a:pt x="0" y="61215"/>
                    </a:lnTo>
                    <a:lnTo>
                      <a:pt x="188" y="0"/>
                    </a:lnTo>
                    <a:lnTo>
                      <a:pt x="164474" y="351257"/>
                    </a:lnTo>
                    <a:close/>
                  </a:path>
                </a:pathLst>
              </a:custGeom>
              <a:solidFill>
                <a:srgbClr val="50E6FF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9C82BD0-8878-4496-83C1-4DD54945764B}"/>
                  </a:ext>
                </a:extLst>
              </p:cNvPr>
              <p:cNvSpPr/>
              <p:nvPr/>
            </p:nvSpPr>
            <p:spPr>
              <a:xfrm>
                <a:off x="874105" y="3112954"/>
                <a:ext cx="607036" cy="155469"/>
              </a:xfrm>
              <a:custGeom>
                <a:avLst/>
                <a:gdLst>
                  <a:gd name="connsiteX0" fmla="*/ 607036 w 607036"/>
                  <a:gd name="connsiteY0" fmla="*/ 94254 h 155469"/>
                  <a:gd name="connsiteX1" fmla="*/ 606848 w 607036"/>
                  <a:gd name="connsiteY1" fmla="*/ 155469 h 155469"/>
                  <a:gd name="connsiteX2" fmla="*/ 0 w 607036"/>
                  <a:gd name="connsiteY2" fmla="*/ 61246 h 155469"/>
                  <a:gd name="connsiteX3" fmla="*/ 157 w 607036"/>
                  <a:gd name="connsiteY3" fmla="*/ 0 h 155469"/>
                  <a:gd name="connsiteX4" fmla="*/ 607036 w 607036"/>
                  <a:gd name="connsiteY4" fmla="*/ 94254 h 15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36" h="155469">
                    <a:moveTo>
                      <a:pt x="607036" y="94254"/>
                    </a:moveTo>
                    <a:lnTo>
                      <a:pt x="606848" y="155469"/>
                    </a:lnTo>
                    <a:lnTo>
                      <a:pt x="0" y="61246"/>
                    </a:lnTo>
                    <a:lnTo>
                      <a:pt x="157" y="0"/>
                    </a:lnTo>
                    <a:lnTo>
                      <a:pt x="607036" y="94254"/>
                    </a:lnTo>
                    <a:close/>
                  </a:path>
                </a:pathLst>
              </a:custGeom>
              <a:solidFill>
                <a:srgbClr val="0078D4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DAA6512-CC01-4A2F-B30B-8BED211C3262}"/>
                  </a:ext>
                </a:extLst>
              </p:cNvPr>
              <p:cNvSpPr/>
              <p:nvPr/>
            </p:nvSpPr>
            <p:spPr>
              <a:xfrm>
                <a:off x="1480953" y="2950143"/>
                <a:ext cx="442813" cy="318280"/>
              </a:xfrm>
              <a:custGeom>
                <a:avLst/>
                <a:gdLst>
                  <a:gd name="connsiteX0" fmla="*/ 442813 w 442813"/>
                  <a:gd name="connsiteY0" fmla="*/ 0 h 318280"/>
                  <a:gd name="connsiteX1" fmla="*/ 442625 w 442813"/>
                  <a:gd name="connsiteY1" fmla="*/ 61215 h 318280"/>
                  <a:gd name="connsiteX2" fmla="*/ 0 w 442813"/>
                  <a:gd name="connsiteY2" fmla="*/ 318281 h 318280"/>
                  <a:gd name="connsiteX3" fmla="*/ 188 w 442813"/>
                  <a:gd name="connsiteY3" fmla="*/ 257066 h 318280"/>
                  <a:gd name="connsiteX4" fmla="*/ 442813 w 442813"/>
                  <a:gd name="connsiteY4" fmla="*/ 0 h 31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813" h="318280">
                    <a:moveTo>
                      <a:pt x="442813" y="0"/>
                    </a:moveTo>
                    <a:lnTo>
                      <a:pt x="442625" y="61215"/>
                    </a:lnTo>
                    <a:lnTo>
                      <a:pt x="0" y="318281"/>
                    </a:lnTo>
                    <a:lnTo>
                      <a:pt x="188" y="257066"/>
                    </a:lnTo>
                    <a:lnTo>
                      <a:pt x="442813" y="0"/>
                    </a:lnTo>
                    <a:close/>
                  </a:path>
                </a:pathLst>
              </a:custGeom>
              <a:solidFill>
                <a:srgbClr val="243A5E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62991D3-AF7F-4A38-9A72-E8D98246CB88}"/>
                  </a:ext>
                </a:extLst>
              </p:cNvPr>
              <p:cNvSpPr/>
              <p:nvPr/>
            </p:nvSpPr>
            <p:spPr>
              <a:xfrm>
                <a:off x="709976" y="2504632"/>
                <a:ext cx="1213790" cy="702577"/>
              </a:xfrm>
              <a:custGeom>
                <a:avLst/>
                <a:gdLst>
                  <a:gd name="connsiteX0" fmla="*/ 1049473 w 1213790"/>
                  <a:gd name="connsiteY0" fmla="*/ 94254 h 702577"/>
                  <a:gd name="connsiteX1" fmla="*/ 1213790 w 1213790"/>
                  <a:gd name="connsiteY1" fmla="*/ 445511 h 702577"/>
                  <a:gd name="connsiteX2" fmla="*/ 771166 w 1213790"/>
                  <a:gd name="connsiteY2" fmla="*/ 702577 h 702577"/>
                  <a:gd name="connsiteX3" fmla="*/ 164286 w 1213790"/>
                  <a:gd name="connsiteY3" fmla="*/ 608323 h 702577"/>
                  <a:gd name="connsiteX4" fmla="*/ 0 w 1213790"/>
                  <a:gd name="connsiteY4" fmla="*/ 257066 h 702577"/>
                  <a:gd name="connsiteX5" fmla="*/ 442625 w 1213790"/>
                  <a:gd name="connsiteY5" fmla="*/ 0 h 702577"/>
                  <a:gd name="connsiteX6" fmla="*/ 1049473 w 1213790"/>
                  <a:gd name="connsiteY6" fmla="*/ 94254 h 70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3790" h="702577">
                    <a:moveTo>
                      <a:pt x="1049473" y="94254"/>
                    </a:moveTo>
                    <a:lnTo>
                      <a:pt x="1213790" y="445511"/>
                    </a:lnTo>
                    <a:lnTo>
                      <a:pt x="771166" y="702577"/>
                    </a:lnTo>
                    <a:lnTo>
                      <a:pt x="164286" y="608323"/>
                    </a:lnTo>
                    <a:lnTo>
                      <a:pt x="0" y="257066"/>
                    </a:lnTo>
                    <a:lnTo>
                      <a:pt x="442625" y="0"/>
                    </a:lnTo>
                    <a:lnTo>
                      <a:pt x="1049473" y="9425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40" name="Graphic 3">
              <a:extLst>
                <a:ext uri="{FF2B5EF4-FFF2-40B4-BE49-F238E27FC236}">
                  <a16:creationId xmlns:a16="http://schemas.microsoft.com/office/drawing/2014/main" id="{A1546D96-AD6E-4C07-8399-D593107D64F8}"/>
                </a:ext>
              </a:extLst>
            </p:cNvPr>
            <p:cNvGrpSpPr/>
            <p:nvPr/>
          </p:nvGrpSpPr>
          <p:grpSpPr>
            <a:xfrm>
              <a:off x="5809863" y="1762766"/>
              <a:ext cx="772133" cy="485165"/>
              <a:chOff x="709788" y="2504632"/>
              <a:chExt cx="1213978" cy="763791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FC0E532-E502-4A05-A408-3FB25D2C8063}"/>
                  </a:ext>
                </a:extLst>
              </p:cNvPr>
              <p:cNvSpPr/>
              <p:nvPr/>
            </p:nvSpPr>
            <p:spPr>
              <a:xfrm>
                <a:off x="709788" y="2761697"/>
                <a:ext cx="164474" cy="412503"/>
              </a:xfrm>
              <a:custGeom>
                <a:avLst/>
                <a:gdLst>
                  <a:gd name="connsiteX0" fmla="*/ 164474 w 164474"/>
                  <a:gd name="connsiteY0" fmla="*/ 351257 h 412503"/>
                  <a:gd name="connsiteX1" fmla="*/ 164317 w 164474"/>
                  <a:gd name="connsiteY1" fmla="*/ 412504 h 412503"/>
                  <a:gd name="connsiteX2" fmla="*/ 0 w 164474"/>
                  <a:gd name="connsiteY2" fmla="*/ 61215 h 412503"/>
                  <a:gd name="connsiteX3" fmla="*/ 188 w 164474"/>
                  <a:gd name="connsiteY3" fmla="*/ 0 h 412503"/>
                  <a:gd name="connsiteX4" fmla="*/ 164474 w 164474"/>
                  <a:gd name="connsiteY4" fmla="*/ 351257 h 41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4" h="412503">
                    <a:moveTo>
                      <a:pt x="164474" y="351257"/>
                    </a:moveTo>
                    <a:lnTo>
                      <a:pt x="164317" y="412504"/>
                    </a:lnTo>
                    <a:lnTo>
                      <a:pt x="0" y="61215"/>
                    </a:lnTo>
                    <a:lnTo>
                      <a:pt x="188" y="0"/>
                    </a:lnTo>
                    <a:lnTo>
                      <a:pt x="164474" y="351257"/>
                    </a:lnTo>
                    <a:close/>
                  </a:path>
                </a:pathLst>
              </a:custGeom>
              <a:solidFill>
                <a:srgbClr val="50E6FF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960E5CB-015A-4A1C-AF6B-851949A293B3}"/>
                  </a:ext>
                </a:extLst>
              </p:cNvPr>
              <p:cNvSpPr/>
              <p:nvPr/>
            </p:nvSpPr>
            <p:spPr>
              <a:xfrm>
                <a:off x="874105" y="3112954"/>
                <a:ext cx="607036" cy="155469"/>
              </a:xfrm>
              <a:custGeom>
                <a:avLst/>
                <a:gdLst>
                  <a:gd name="connsiteX0" fmla="*/ 607036 w 607036"/>
                  <a:gd name="connsiteY0" fmla="*/ 94254 h 155469"/>
                  <a:gd name="connsiteX1" fmla="*/ 606848 w 607036"/>
                  <a:gd name="connsiteY1" fmla="*/ 155469 h 155469"/>
                  <a:gd name="connsiteX2" fmla="*/ 0 w 607036"/>
                  <a:gd name="connsiteY2" fmla="*/ 61246 h 155469"/>
                  <a:gd name="connsiteX3" fmla="*/ 157 w 607036"/>
                  <a:gd name="connsiteY3" fmla="*/ 0 h 155469"/>
                  <a:gd name="connsiteX4" fmla="*/ 607036 w 607036"/>
                  <a:gd name="connsiteY4" fmla="*/ 94254 h 15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36" h="155469">
                    <a:moveTo>
                      <a:pt x="607036" y="94254"/>
                    </a:moveTo>
                    <a:lnTo>
                      <a:pt x="606848" y="155469"/>
                    </a:lnTo>
                    <a:lnTo>
                      <a:pt x="0" y="61246"/>
                    </a:lnTo>
                    <a:lnTo>
                      <a:pt x="157" y="0"/>
                    </a:lnTo>
                    <a:lnTo>
                      <a:pt x="607036" y="94254"/>
                    </a:lnTo>
                    <a:close/>
                  </a:path>
                </a:pathLst>
              </a:custGeom>
              <a:solidFill>
                <a:srgbClr val="0078D4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F1C1C411-B08D-4A8E-BBF8-FD582C0877BC}"/>
                  </a:ext>
                </a:extLst>
              </p:cNvPr>
              <p:cNvSpPr/>
              <p:nvPr/>
            </p:nvSpPr>
            <p:spPr>
              <a:xfrm>
                <a:off x="1480953" y="2950143"/>
                <a:ext cx="442813" cy="318280"/>
              </a:xfrm>
              <a:custGeom>
                <a:avLst/>
                <a:gdLst>
                  <a:gd name="connsiteX0" fmla="*/ 442813 w 442813"/>
                  <a:gd name="connsiteY0" fmla="*/ 0 h 318280"/>
                  <a:gd name="connsiteX1" fmla="*/ 442625 w 442813"/>
                  <a:gd name="connsiteY1" fmla="*/ 61215 h 318280"/>
                  <a:gd name="connsiteX2" fmla="*/ 0 w 442813"/>
                  <a:gd name="connsiteY2" fmla="*/ 318281 h 318280"/>
                  <a:gd name="connsiteX3" fmla="*/ 188 w 442813"/>
                  <a:gd name="connsiteY3" fmla="*/ 257066 h 318280"/>
                  <a:gd name="connsiteX4" fmla="*/ 442813 w 442813"/>
                  <a:gd name="connsiteY4" fmla="*/ 0 h 31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813" h="318280">
                    <a:moveTo>
                      <a:pt x="442813" y="0"/>
                    </a:moveTo>
                    <a:lnTo>
                      <a:pt x="442625" y="61215"/>
                    </a:lnTo>
                    <a:lnTo>
                      <a:pt x="0" y="318281"/>
                    </a:lnTo>
                    <a:lnTo>
                      <a:pt x="188" y="257066"/>
                    </a:lnTo>
                    <a:lnTo>
                      <a:pt x="442813" y="0"/>
                    </a:lnTo>
                    <a:close/>
                  </a:path>
                </a:pathLst>
              </a:custGeom>
              <a:solidFill>
                <a:srgbClr val="243A5E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A923ECBD-9B03-4F86-926C-558EDBFAF354}"/>
                  </a:ext>
                </a:extLst>
              </p:cNvPr>
              <p:cNvSpPr/>
              <p:nvPr/>
            </p:nvSpPr>
            <p:spPr>
              <a:xfrm>
                <a:off x="709976" y="2504632"/>
                <a:ext cx="1213790" cy="702577"/>
              </a:xfrm>
              <a:custGeom>
                <a:avLst/>
                <a:gdLst>
                  <a:gd name="connsiteX0" fmla="*/ 1049473 w 1213790"/>
                  <a:gd name="connsiteY0" fmla="*/ 94254 h 702577"/>
                  <a:gd name="connsiteX1" fmla="*/ 1213790 w 1213790"/>
                  <a:gd name="connsiteY1" fmla="*/ 445511 h 702577"/>
                  <a:gd name="connsiteX2" fmla="*/ 771166 w 1213790"/>
                  <a:gd name="connsiteY2" fmla="*/ 702577 h 702577"/>
                  <a:gd name="connsiteX3" fmla="*/ 164286 w 1213790"/>
                  <a:gd name="connsiteY3" fmla="*/ 608323 h 702577"/>
                  <a:gd name="connsiteX4" fmla="*/ 0 w 1213790"/>
                  <a:gd name="connsiteY4" fmla="*/ 257066 h 702577"/>
                  <a:gd name="connsiteX5" fmla="*/ 442625 w 1213790"/>
                  <a:gd name="connsiteY5" fmla="*/ 0 h 702577"/>
                  <a:gd name="connsiteX6" fmla="*/ 1049473 w 1213790"/>
                  <a:gd name="connsiteY6" fmla="*/ 94254 h 70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3790" h="702577">
                    <a:moveTo>
                      <a:pt x="1049473" y="94254"/>
                    </a:moveTo>
                    <a:lnTo>
                      <a:pt x="1213790" y="445511"/>
                    </a:lnTo>
                    <a:lnTo>
                      <a:pt x="771166" y="702577"/>
                    </a:lnTo>
                    <a:lnTo>
                      <a:pt x="164286" y="608323"/>
                    </a:lnTo>
                    <a:lnTo>
                      <a:pt x="0" y="257066"/>
                    </a:lnTo>
                    <a:lnTo>
                      <a:pt x="442625" y="0"/>
                    </a:lnTo>
                    <a:lnTo>
                      <a:pt x="1049473" y="9425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BBE0F2B-6D20-418C-A3C9-16F92DA9ECFA}"/>
                </a:ext>
              </a:extLst>
            </p:cNvPr>
            <p:cNvSpPr txBox="1">
              <a:spLocks/>
            </p:cNvSpPr>
            <p:nvPr/>
          </p:nvSpPr>
          <p:spPr>
            <a:xfrm>
              <a:off x="5712411" y="1611794"/>
              <a:ext cx="2091556" cy="679575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4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R="0" defTabSz="932472" fontAlgn="base">
                <a:spcBef>
                  <a:spcPts val="0"/>
                </a:spcBef>
                <a:spcAft>
                  <a:spcPts val="0"/>
                </a:spcAft>
                <a:defRPr sz="12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  <a:t>Power BI view served to Analysts to inform business strategies.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BC7C8DE-035A-4DF3-9DAA-684768945142}"/>
                </a:ext>
              </a:extLst>
            </p:cNvPr>
            <p:cNvSpPr txBox="1">
              <a:spLocks/>
            </p:cNvSpPr>
            <p:nvPr/>
          </p:nvSpPr>
          <p:spPr>
            <a:xfrm>
              <a:off x="5976656" y="2708700"/>
              <a:ext cx="1906143" cy="677639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0" tIns="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defTabSz="932472"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  <a:t>Personalized content recommendations served to customers.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6196AB2-77C1-41CA-BE1F-83832FB45007}"/>
                </a:ext>
              </a:extLst>
            </p:cNvPr>
            <p:cNvSpPr txBox="1">
              <a:spLocks/>
            </p:cNvSpPr>
            <p:nvPr/>
          </p:nvSpPr>
          <p:spPr>
            <a:xfrm>
              <a:off x="1919768" y="2674820"/>
              <a:ext cx="1013889" cy="586505"/>
            </a:xfrm>
            <a:prstGeom prst="rect">
              <a:avLst/>
            </a:prstGeom>
            <a:solidFill>
              <a:schemeClr val="bg1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32472"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  <a:t>User profiles and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</a:b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  <a:t>activity histories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</a:b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  <a:t>obtained</a:t>
              </a:r>
              <a:r>
                <a:rPr lang="en-US" sz="900" dirty="0">
                  <a:solidFill>
                    <a:srgbClr val="000000"/>
                  </a:solidFill>
                  <a:latin typeface="Segoe UI"/>
                </a:rPr>
                <a:t>. Includes user data from historic and external sources.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Segoe UI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9BF241F-914D-460E-A786-778930DBCE7D}"/>
                </a:ext>
              </a:extLst>
            </p:cNvPr>
            <p:cNvSpPr txBox="1">
              <a:spLocks/>
            </p:cNvSpPr>
            <p:nvPr/>
          </p:nvSpPr>
          <p:spPr>
            <a:xfrm>
              <a:off x="744291" y="2674820"/>
              <a:ext cx="727381" cy="415498"/>
            </a:xfrm>
            <a:prstGeom prst="rect">
              <a:avLst/>
            </a:prstGeom>
            <a:solidFill>
              <a:schemeClr val="bg1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32472"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  <a:t>Users open app and are identified.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D15D965-F11E-48C3-9864-F3F20BF40E0B}"/>
                </a:ext>
              </a:extLst>
            </p:cNvPr>
            <p:cNvSpPr txBox="1">
              <a:spLocks/>
            </p:cNvSpPr>
            <p:nvPr/>
          </p:nvSpPr>
          <p:spPr>
            <a:xfrm>
              <a:off x="3230224" y="2674820"/>
              <a:ext cx="1013890" cy="469204"/>
            </a:xfrm>
            <a:prstGeom prst="rect">
              <a:avLst/>
            </a:prstGeom>
            <a:solidFill>
              <a:schemeClr val="bg1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32472"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  <a:t>User history, consumption patterns, and similar user activities analyzed.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BC3354B-DF22-4DCE-A1F8-C7041D3B19E0}"/>
                </a:ext>
              </a:extLst>
            </p:cNvPr>
            <p:cNvSpPr txBox="1">
              <a:spLocks/>
            </p:cNvSpPr>
            <p:nvPr/>
          </p:nvSpPr>
          <p:spPr>
            <a:xfrm>
              <a:off x="4374472" y="2674820"/>
              <a:ext cx="1221340" cy="351903"/>
            </a:xfrm>
            <a:prstGeom prst="rect">
              <a:avLst/>
            </a:prstGeom>
            <a:solidFill>
              <a:schemeClr val="bg1"/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32472" fontAlgn="base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  <a:t>AI model</a:t>
              </a:r>
              <a:br>
                <a:rPr kumimoji="0" lang="it-IT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</a:br>
              <a:r>
                <a:rPr kumimoji="0" lang="it-IT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  <a:t>produces click</a:t>
              </a:r>
              <a:br>
                <a:rPr kumimoji="0" lang="it-IT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</a:br>
              <a:r>
                <a:rPr kumimoji="0" lang="it-IT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  <a:t>probability scores.</a:t>
              </a:r>
            </a:p>
          </p:txBody>
        </p:sp>
        <p:sp>
          <p:nvSpPr>
            <p:cNvPr id="178" name="Left Bracket 177">
              <a:extLst>
                <a:ext uri="{FF2B5EF4-FFF2-40B4-BE49-F238E27FC236}">
                  <a16:creationId xmlns:a16="http://schemas.microsoft.com/office/drawing/2014/main" id="{3AFDB84F-B0B6-40BF-9AE3-8F41EC74F8D5}"/>
                </a:ext>
              </a:extLst>
            </p:cNvPr>
            <p:cNvSpPr/>
            <p:nvPr/>
          </p:nvSpPr>
          <p:spPr>
            <a:xfrm>
              <a:off x="5654345" y="1863520"/>
              <a:ext cx="101778" cy="1103583"/>
            </a:xfrm>
            <a:prstGeom prst="leftBracket">
              <a:avLst>
                <a:gd name="adj" fmla="val 0"/>
              </a:avLst>
            </a:prstGeom>
            <a:ln w="12700">
              <a:solidFill>
                <a:schemeClr val="accent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C9D0067-6E0A-4B89-AE9C-21A7465E7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219" y="2391319"/>
              <a:ext cx="329568" cy="0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dash"/>
              <a:miter/>
              <a:tailEnd type="none" w="med" len="sm"/>
            </a:ln>
          </p:spPr>
        </p:cxnSp>
        <p:grpSp>
          <p:nvGrpSpPr>
            <p:cNvPr id="180" name="Graphic 3">
              <a:extLst>
                <a:ext uri="{FF2B5EF4-FFF2-40B4-BE49-F238E27FC236}">
                  <a16:creationId xmlns:a16="http://schemas.microsoft.com/office/drawing/2014/main" id="{CA2314DB-3BF5-4255-99FB-93696F7D49FE}"/>
                </a:ext>
              </a:extLst>
            </p:cNvPr>
            <p:cNvGrpSpPr/>
            <p:nvPr/>
          </p:nvGrpSpPr>
          <p:grpSpPr>
            <a:xfrm>
              <a:off x="744291" y="2094401"/>
              <a:ext cx="772133" cy="485165"/>
              <a:chOff x="709788" y="2504632"/>
              <a:chExt cx="1213978" cy="763791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24EC495F-3419-4F34-929B-728D3273CDCE}"/>
                  </a:ext>
                </a:extLst>
              </p:cNvPr>
              <p:cNvSpPr/>
              <p:nvPr/>
            </p:nvSpPr>
            <p:spPr>
              <a:xfrm>
                <a:off x="709788" y="2761697"/>
                <a:ext cx="164474" cy="412503"/>
              </a:xfrm>
              <a:custGeom>
                <a:avLst/>
                <a:gdLst>
                  <a:gd name="connsiteX0" fmla="*/ 164474 w 164474"/>
                  <a:gd name="connsiteY0" fmla="*/ 351257 h 412503"/>
                  <a:gd name="connsiteX1" fmla="*/ 164317 w 164474"/>
                  <a:gd name="connsiteY1" fmla="*/ 412504 h 412503"/>
                  <a:gd name="connsiteX2" fmla="*/ 0 w 164474"/>
                  <a:gd name="connsiteY2" fmla="*/ 61215 h 412503"/>
                  <a:gd name="connsiteX3" fmla="*/ 188 w 164474"/>
                  <a:gd name="connsiteY3" fmla="*/ 0 h 412503"/>
                  <a:gd name="connsiteX4" fmla="*/ 164474 w 164474"/>
                  <a:gd name="connsiteY4" fmla="*/ 351257 h 41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4" h="412503">
                    <a:moveTo>
                      <a:pt x="164474" y="351257"/>
                    </a:moveTo>
                    <a:lnTo>
                      <a:pt x="164317" y="412504"/>
                    </a:lnTo>
                    <a:lnTo>
                      <a:pt x="0" y="61215"/>
                    </a:lnTo>
                    <a:lnTo>
                      <a:pt x="188" y="0"/>
                    </a:lnTo>
                    <a:lnTo>
                      <a:pt x="164474" y="351257"/>
                    </a:lnTo>
                    <a:close/>
                  </a:path>
                </a:pathLst>
              </a:custGeom>
              <a:solidFill>
                <a:srgbClr val="50E6FF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B34C0586-04A2-4422-9AD0-008BBC4B0107}"/>
                  </a:ext>
                </a:extLst>
              </p:cNvPr>
              <p:cNvSpPr/>
              <p:nvPr/>
            </p:nvSpPr>
            <p:spPr>
              <a:xfrm>
                <a:off x="874105" y="3112954"/>
                <a:ext cx="607036" cy="155469"/>
              </a:xfrm>
              <a:custGeom>
                <a:avLst/>
                <a:gdLst>
                  <a:gd name="connsiteX0" fmla="*/ 607036 w 607036"/>
                  <a:gd name="connsiteY0" fmla="*/ 94254 h 155469"/>
                  <a:gd name="connsiteX1" fmla="*/ 606848 w 607036"/>
                  <a:gd name="connsiteY1" fmla="*/ 155469 h 155469"/>
                  <a:gd name="connsiteX2" fmla="*/ 0 w 607036"/>
                  <a:gd name="connsiteY2" fmla="*/ 61246 h 155469"/>
                  <a:gd name="connsiteX3" fmla="*/ 157 w 607036"/>
                  <a:gd name="connsiteY3" fmla="*/ 0 h 155469"/>
                  <a:gd name="connsiteX4" fmla="*/ 607036 w 607036"/>
                  <a:gd name="connsiteY4" fmla="*/ 94254 h 15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36" h="155469">
                    <a:moveTo>
                      <a:pt x="607036" y="94254"/>
                    </a:moveTo>
                    <a:lnTo>
                      <a:pt x="606848" y="155469"/>
                    </a:lnTo>
                    <a:lnTo>
                      <a:pt x="0" y="61246"/>
                    </a:lnTo>
                    <a:lnTo>
                      <a:pt x="157" y="0"/>
                    </a:lnTo>
                    <a:lnTo>
                      <a:pt x="607036" y="94254"/>
                    </a:lnTo>
                    <a:close/>
                  </a:path>
                </a:pathLst>
              </a:custGeom>
              <a:solidFill>
                <a:srgbClr val="0078D4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7E8D15A-0C05-49BA-B933-7A4AB5F2D242}"/>
                  </a:ext>
                </a:extLst>
              </p:cNvPr>
              <p:cNvSpPr/>
              <p:nvPr/>
            </p:nvSpPr>
            <p:spPr>
              <a:xfrm>
                <a:off x="1480953" y="2950143"/>
                <a:ext cx="442813" cy="318280"/>
              </a:xfrm>
              <a:custGeom>
                <a:avLst/>
                <a:gdLst>
                  <a:gd name="connsiteX0" fmla="*/ 442813 w 442813"/>
                  <a:gd name="connsiteY0" fmla="*/ 0 h 318280"/>
                  <a:gd name="connsiteX1" fmla="*/ 442625 w 442813"/>
                  <a:gd name="connsiteY1" fmla="*/ 61215 h 318280"/>
                  <a:gd name="connsiteX2" fmla="*/ 0 w 442813"/>
                  <a:gd name="connsiteY2" fmla="*/ 318281 h 318280"/>
                  <a:gd name="connsiteX3" fmla="*/ 188 w 442813"/>
                  <a:gd name="connsiteY3" fmla="*/ 257066 h 318280"/>
                  <a:gd name="connsiteX4" fmla="*/ 442813 w 442813"/>
                  <a:gd name="connsiteY4" fmla="*/ 0 h 31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813" h="318280">
                    <a:moveTo>
                      <a:pt x="442813" y="0"/>
                    </a:moveTo>
                    <a:lnTo>
                      <a:pt x="442625" y="61215"/>
                    </a:lnTo>
                    <a:lnTo>
                      <a:pt x="0" y="318281"/>
                    </a:lnTo>
                    <a:lnTo>
                      <a:pt x="188" y="257066"/>
                    </a:lnTo>
                    <a:lnTo>
                      <a:pt x="442813" y="0"/>
                    </a:lnTo>
                    <a:close/>
                  </a:path>
                </a:pathLst>
              </a:custGeom>
              <a:solidFill>
                <a:srgbClr val="243A5E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46417E4-551E-4472-85F1-359A8454EAED}"/>
                  </a:ext>
                </a:extLst>
              </p:cNvPr>
              <p:cNvSpPr/>
              <p:nvPr/>
            </p:nvSpPr>
            <p:spPr>
              <a:xfrm>
                <a:off x="709976" y="2504632"/>
                <a:ext cx="1213790" cy="702577"/>
              </a:xfrm>
              <a:custGeom>
                <a:avLst/>
                <a:gdLst>
                  <a:gd name="connsiteX0" fmla="*/ 1049473 w 1213790"/>
                  <a:gd name="connsiteY0" fmla="*/ 94254 h 702577"/>
                  <a:gd name="connsiteX1" fmla="*/ 1213790 w 1213790"/>
                  <a:gd name="connsiteY1" fmla="*/ 445511 h 702577"/>
                  <a:gd name="connsiteX2" fmla="*/ 771166 w 1213790"/>
                  <a:gd name="connsiteY2" fmla="*/ 702577 h 702577"/>
                  <a:gd name="connsiteX3" fmla="*/ 164286 w 1213790"/>
                  <a:gd name="connsiteY3" fmla="*/ 608323 h 702577"/>
                  <a:gd name="connsiteX4" fmla="*/ 0 w 1213790"/>
                  <a:gd name="connsiteY4" fmla="*/ 257066 h 702577"/>
                  <a:gd name="connsiteX5" fmla="*/ 442625 w 1213790"/>
                  <a:gd name="connsiteY5" fmla="*/ 0 h 702577"/>
                  <a:gd name="connsiteX6" fmla="*/ 1049473 w 1213790"/>
                  <a:gd name="connsiteY6" fmla="*/ 94254 h 70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3790" h="702577">
                    <a:moveTo>
                      <a:pt x="1049473" y="94254"/>
                    </a:moveTo>
                    <a:lnTo>
                      <a:pt x="1213790" y="445511"/>
                    </a:lnTo>
                    <a:lnTo>
                      <a:pt x="771166" y="702577"/>
                    </a:lnTo>
                    <a:lnTo>
                      <a:pt x="164286" y="608323"/>
                    </a:lnTo>
                    <a:lnTo>
                      <a:pt x="0" y="257066"/>
                    </a:lnTo>
                    <a:lnTo>
                      <a:pt x="442625" y="0"/>
                    </a:lnTo>
                    <a:lnTo>
                      <a:pt x="1049473" y="9425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85" name="Graphic 3">
              <a:extLst>
                <a:ext uri="{FF2B5EF4-FFF2-40B4-BE49-F238E27FC236}">
                  <a16:creationId xmlns:a16="http://schemas.microsoft.com/office/drawing/2014/main" id="{57654630-A711-483D-884D-373C33733F38}"/>
                </a:ext>
              </a:extLst>
            </p:cNvPr>
            <p:cNvGrpSpPr/>
            <p:nvPr/>
          </p:nvGrpSpPr>
          <p:grpSpPr>
            <a:xfrm>
              <a:off x="2028857" y="2094401"/>
              <a:ext cx="772133" cy="485165"/>
              <a:chOff x="709788" y="2504632"/>
              <a:chExt cx="1213978" cy="763791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B6E9690-CDEB-40F8-9F18-361EE0268591}"/>
                  </a:ext>
                </a:extLst>
              </p:cNvPr>
              <p:cNvSpPr/>
              <p:nvPr/>
            </p:nvSpPr>
            <p:spPr>
              <a:xfrm>
                <a:off x="709788" y="2761697"/>
                <a:ext cx="164474" cy="412503"/>
              </a:xfrm>
              <a:custGeom>
                <a:avLst/>
                <a:gdLst>
                  <a:gd name="connsiteX0" fmla="*/ 164474 w 164474"/>
                  <a:gd name="connsiteY0" fmla="*/ 351257 h 412503"/>
                  <a:gd name="connsiteX1" fmla="*/ 164317 w 164474"/>
                  <a:gd name="connsiteY1" fmla="*/ 412504 h 412503"/>
                  <a:gd name="connsiteX2" fmla="*/ 0 w 164474"/>
                  <a:gd name="connsiteY2" fmla="*/ 61215 h 412503"/>
                  <a:gd name="connsiteX3" fmla="*/ 188 w 164474"/>
                  <a:gd name="connsiteY3" fmla="*/ 0 h 412503"/>
                  <a:gd name="connsiteX4" fmla="*/ 164474 w 164474"/>
                  <a:gd name="connsiteY4" fmla="*/ 351257 h 41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4" h="412503">
                    <a:moveTo>
                      <a:pt x="164474" y="351257"/>
                    </a:moveTo>
                    <a:lnTo>
                      <a:pt x="164317" y="412504"/>
                    </a:lnTo>
                    <a:lnTo>
                      <a:pt x="0" y="61215"/>
                    </a:lnTo>
                    <a:lnTo>
                      <a:pt x="188" y="0"/>
                    </a:lnTo>
                    <a:lnTo>
                      <a:pt x="164474" y="351257"/>
                    </a:lnTo>
                    <a:close/>
                  </a:path>
                </a:pathLst>
              </a:custGeom>
              <a:solidFill>
                <a:srgbClr val="50E6FF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A1D53F5-DEC5-4C99-9B9B-3D1C12552285}"/>
                  </a:ext>
                </a:extLst>
              </p:cNvPr>
              <p:cNvSpPr/>
              <p:nvPr/>
            </p:nvSpPr>
            <p:spPr>
              <a:xfrm>
                <a:off x="874105" y="3112954"/>
                <a:ext cx="607036" cy="155469"/>
              </a:xfrm>
              <a:custGeom>
                <a:avLst/>
                <a:gdLst>
                  <a:gd name="connsiteX0" fmla="*/ 607036 w 607036"/>
                  <a:gd name="connsiteY0" fmla="*/ 94254 h 155469"/>
                  <a:gd name="connsiteX1" fmla="*/ 606848 w 607036"/>
                  <a:gd name="connsiteY1" fmla="*/ 155469 h 155469"/>
                  <a:gd name="connsiteX2" fmla="*/ 0 w 607036"/>
                  <a:gd name="connsiteY2" fmla="*/ 61246 h 155469"/>
                  <a:gd name="connsiteX3" fmla="*/ 157 w 607036"/>
                  <a:gd name="connsiteY3" fmla="*/ 0 h 155469"/>
                  <a:gd name="connsiteX4" fmla="*/ 607036 w 607036"/>
                  <a:gd name="connsiteY4" fmla="*/ 94254 h 15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36" h="155469">
                    <a:moveTo>
                      <a:pt x="607036" y="94254"/>
                    </a:moveTo>
                    <a:lnTo>
                      <a:pt x="606848" y="155469"/>
                    </a:lnTo>
                    <a:lnTo>
                      <a:pt x="0" y="61246"/>
                    </a:lnTo>
                    <a:lnTo>
                      <a:pt x="157" y="0"/>
                    </a:lnTo>
                    <a:lnTo>
                      <a:pt x="607036" y="94254"/>
                    </a:lnTo>
                    <a:close/>
                  </a:path>
                </a:pathLst>
              </a:custGeom>
              <a:solidFill>
                <a:srgbClr val="0078D4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4C222D64-9257-4DC9-A831-55571244CF35}"/>
                  </a:ext>
                </a:extLst>
              </p:cNvPr>
              <p:cNvSpPr/>
              <p:nvPr/>
            </p:nvSpPr>
            <p:spPr>
              <a:xfrm>
                <a:off x="1480953" y="2950143"/>
                <a:ext cx="442813" cy="318280"/>
              </a:xfrm>
              <a:custGeom>
                <a:avLst/>
                <a:gdLst>
                  <a:gd name="connsiteX0" fmla="*/ 442813 w 442813"/>
                  <a:gd name="connsiteY0" fmla="*/ 0 h 318280"/>
                  <a:gd name="connsiteX1" fmla="*/ 442625 w 442813"/>
                  <a:gd name="connsiteY1" fmla="*/ 61215 h 318280"/>
                  <a:gd name="connsiteX2" fmla="*/ 0 w 442813"/>
                  <a:gd name="connsiteY2" fmla="*/ 318281 h 318280"/>
                  <a:gd name="connsiteX3" fmla="*/ 188 w 442813"/>
                  <a:gd name="connsiteY3" fmla="*/ 257066 h 318280"/>
                  <a:gd name="connsiteX4" fmla="*/ 442813 w 442813"/>
                  <a:gd name="connsiteY4" fmla="*/ 0 h 31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813" h="318280">
                    <a:moveTo>
                      <a:pt x="442813" y="0"/>
                    </a:moveTo>
                    <a:lnTo>
                      <a:pt x="442625" y="61215"/>
                    </a:lnTo>
                    <a:lnTo>
                      <a:pt x="0" y="318281"/>
                    </a:lnTo>
                    <a:lnTo>
                      <a:pt x="188" y="257066"/>
                    </a:lnTo>
                    <a:lnTo>
                      <a:pt x="442813" y="0"/>
                    </a:lnTo>
                    <a:close/>
                  </a:path>
                </a:pathLst>
              </a:custGeom>
              <a:solidFill>
                <a:srgbClr val="243A5E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5AFB9BC-4D0F-4AB8-8313-7AE38E318363}"/>
                  </a:ext>
                </a:extLst>
              </p:cNvPr>
              <p:cNvSpPr/>
              <p:nvPr/>
            </p:nvSpPr>
            <p:spPr>
              <a:xfrm>
                <a:off x="709976" y="2504632"/>
                <a:ext cx="1213790" cy="702577"/>
              </a:xfrm>
              <a:custGeom>
                <a:avLst/>
                <a:gdLst>
                  <a:gd name="connsiteX0" fmla="*/ 1049473 w 1213790"/>
                  <a:gd name="connsiteY0" fmla="*/ 94254 h 702577"/>
                  <a:gd name="connsiteX1" fmla="*/ 1213790 w 1213790"/>
                  <a:gd name="connsiteY1" fmla="*/ 445511 h 702577"/>
                  <a:gd name="connsiteX2" fmla="*/ 771166 w 1213790"/>
                  <a:gd name="connsiteY2" fmla="*/ 702577 h 702577"/>
                  <a:gd name="connsiteX3" fmla="*/ 164286 w 1213790"/>
                  <a:gd name="connsiteY3" fmla="*/ 608323 h 702577"/>
                  <a:gd name="connsiteX4" fmla="*/ 0 w 1213790"/>
                  <a:gd name="connsiteY4" fmla="*/ 257066 h 702577"/>
                  <a:gd name="connsiteX5" fmla="*/ 442625 w 1213790"/>
                  <a:gd name="connsiteY5" fmla="*/ 0 h 702577"/>
                  <a:gd name="connsiteX6" fmla="*/ 1049473 w 1213790"/>
                  <a:gd name="connsiteY6" fmla="*/ 94254 h 70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3790" h="702577">
                    <a:moveTo>
                      <a:pt x="1049473" y="94254"/>
                    </a:moveTo>
                    <a:lnTo>
                      <a:pt x="1213790" y="445511"/>
                    </a:lnTo>
                    <a:lnTo>
                      <a:pt x="771166" y="702577"/>
                    </a:lnTo>
                    <a:lnTo>
                      <a:pt x="164286" y="608323"/>
                    </a:lnTo>
                    <a:lnTo>
                      <a:pt x="0" y="257066"/>
                    </a:lnTo>
                    <a:lnTo>
                      <a:pt x="442625" y="0"/>
                    </a:lnTo>
                    <a:lnTo>
                      <a:pt x="1049473" y="9425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90" name="Graphic 3">
              <a:extLst>
                <a:ext uri="{FF2B5EF4-FFF2-40B4-BE49-F238E27FC236}">
                  <a16:creationId xmlns:a16="http://schemas.microsoft.com/office/drawing/2014/main" id="{022DCD5C-8B91-4BA6-92EA-73CCC6FF33ED}"/>
                </a:ext>
              </a:extLst>
            </p:cNvPr>
            <p:cNvGrpSpPr/>
            <p:nvPr/>
          </p:nvGrpSpPr>
          <p:grpSpPr>
            <a:xfrm>
              <a:off x="3308944" y="2094401"/>
              <a:ext cx="772133" cy="485165"/>
              <a:chOff x="709788" y="2504632"/>
              <a:chExt cx="1213978" cy="763791"/>
            </a:xfrm>
          </p:grpSpPr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0010A2E-9E8E-42A9-987E-532F170D7149}"/>
                  </a:ext>
                </a:extLst>
              </p:cNvPr>
              <p:cNvSpPr/>
              <p:nvPr/>
            </p:nvSpPr>
            <p:spPr>
              <a:xfrm>
                <a:off x="709788" y="2761697"/>
                <a:ext cx="164474" cy="412503"/>
              </a:xfrm>
              <a:custGeom>
                <a:avLst/>
                <a:gdLst>
                  <a:gd name="connsiteX0" fmla="*/ 164474 w 164474"/>
                  <a:gd name="connsiteY0" fmla="*/ 351257 h 412503"/>
                  <a:gd name="connsiteX1" fmla="*/ 164317 w 164474"/>
                  <a:gd name="connsiteY1" fmla="*/ 412504 h 412503"/>
                  <a:gd name="connsiteX2" fmla="*/ 0 w 164474"/>
                  <a:gd name="connsiteY2" fmla="*/ 61215 h 412503"/>
                  <a:gd name="connsiteX3" fmla="*/ 188 w 164474"/>
                  <a:gd name="connsiteY3" fmla="*/ 0 h 412503"/>
                  <a:gd name="connsiteX4" fmla="*/ 164474 w 164474"/>
                  <a:gd name="connsiteY4" fmla="*/ 351257 h 41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4" h="412503">
                    <a:moveTo>
                      <a:pt x="164474" y="351257"/>
                    </a:moveTo>
                    <a:lnTo>
                      <a:pt x="164317" y="412504"/>
                    </a:lnTo>
                    <a:lnTo>
                      <a:pt x="0" y="61215"/>
                    </a:lnTo>
                    <a:lnTo>
                      <a:pt x="188" y="0"/>
                    </a:lnTo>
                    <a:lnTo>
                      <a:pt x="164474" y="351257"/>
                    </a:lnTo>
                    <a:close/>
                  </a:path>
                </a:pathLst>
              </a:custGeom>
              <a:solidFill>
                <a:srgbClr val="50E6FF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D2C12D9F-2C9B-4925-8DE6-5C795EA56B19}"/>
                  </a:ext>
                </a:extLst>
              </p:cNvPr>
              <p:cNvSpPr/>
              <p:nvPr/>
            </p:nvSpPr>
            <p:spPr>
              <a:xfrm>
                <a:off x="874105" y="3112954"/>
                <a:ext cx="607036" cy="155469"/>
              </a:xfrm>
              <a:custGeom>
                <a:avLst/>
                <a:gdLst>
                  <a:gd name="connsiteX0" fmla="*/ 607036 w 607036"/>
                  <a:gd name="connsiteY0" fmla="*/ 94254 h 155469"/>
                  <a:gd name="connsiteX1" fmla="*/ 606848 w 607036"/>
                  <a:gd name="connsiteY1" fmla="*/ 155469 h 155469"/>
                  <a:gd name="connsiteX2" fmla="*/ 0 w 607036"/>
                  <a:gd name="connsiteY2" fmla="*/ 61246 h 155469"/>
                  <a:gd name="connsiteX3" fmla="*/ 157 w 607036"/>
                  <a:gd name="connsiteY3" fmla="*/ 0 h 155469"/>
                  <a:gd name="connsiteX4" fmla="*/ 607036 w 607036"/>
                  <a:gd name="connsiteY4" fmla="*/ 94254 h 15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36" h="155469">
                    <a:moveTo>
                      <a:pt x="607036" y="94254"/>
                    </a:moveTo>
                    <a:lnTo>
                      <a:pt x="606848" y="155469"/>
                    </a:lnTo>
                    <a:lnTo>
                      <a:pt x="0" y="61246"/>
                    </a:lnTo>
                    <a:lnTo>
                      <a:pt x="157" y="0"/>
                    </a:lnTo>
                    <a:lnTo>
                      <a:pt x="607036" y="94254"/>
                    </a:lnTo>
                    <a:close/>
                  </a:path>
                </a:pathLst>
              </a:custGeom>
              <a:solidFill>
                <a:srgbClr val="0078D4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A3E8CED7-9200-483E-8BF4-16EDD608C3CF}"/>
                  </a:ext>
                </a:extLst>
              </p:cNvPr>
              <p:cNvSpPr/>
              <p:nvPr/>
            </p:nvSpPr>
            <p:spPr>
              <a:xfrm>
                <a:off x="1480953" y="2950143"/>
                <a:ext cx="442813" cy="318280"/>
              </a:xfrm>
              <a:custGeom>
                <a:avLst/>
                <a:gdLst>
                  <a:gd name="connsiteX0" fmla="*/ 442813 w 442813"/>
                  <a:gd name="connsiteY0" fmla="*/ 0 h 318280"/>
                  <a:gd name="connsiteX1" fmla="*/ 442625 w 442813"/>
                  <a:gd name="connsiteY1" fmla="*/ 61215 h 318280"/>
                  <a:gd name="connsiteX2" fmla="*/ 0 w 442813"/>
                  <a:gd name="connsiteY2" fmla="*/ 318281 h 318280"/>
                  <a:gd name="connsiteX3" fmla="*/ 188 w 442813"/>
                  <a:gd name="connsiteY3" fmla="*/ 257066 h 318280"/>
                  <a:gd name="connsiteX4" fmla="*/ 442813 w 442813"/>
                  <a:gd name="connsiteY4" fmla="*/ 0 h 31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813" h="318280">
                    <a:moveTo>
                      <a:pt x="442813" y="0"/>
                    </a:moveTo>
                    <a:lnTo>
                      <a:pt x="442625" y="61215"/>
                    </a:lnTo>
                    <a:lnTo>
                      <a:pt x="0" y="318281"/>
                    </a:lnTo>
                    <a:lnTo>
                      <a:pt x="188" y="257066"/>
                    </a:lnTo>
                    <a:lnTo>
                      <a:pt x="442813" y="0"/>
                    </a:lnTo>
                    <a:close/>
                  </a:path>
                </a:pathLst>
              </a:custGeom>
              <a:solidFill>
                <a:srgbClr val="243A5E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D2274D6-9C84-4493-B305-0EC7D561C996}"/>
                  </a:ext>
                </a:extLst>
              </p:cNvPr>
              <p:cNvSpPr/>
              <p:nvPr/>
            </p:nvSpPr>
            <p:spPr>
              <a:xfrm>
                <a:off x="709976" y="2504632"/>
                <a:ext cx="1213790" cy="702577"/>
              </a:xfrm>
              <a:custGeom>
                <a:avLst/>
                <a:gdLst>
                  <a:gd name="connsiteX0" fmla="*/ 1049473 w 1213790"/>
                  <a:gd name="connsiteY0" fmla="*/ 94254 h 702577"/>
                  <a:gd name="connsiteX1" fmla="*/ 1213790 w 1213790"/>
                  <a:gd name="connsiteY1" fmla="*/ 445511 h 702577"/>
                  <a:gd name="connsiteX2" fmla="*/ 771166 w 1213790"/>
                  <a:gd name="connsiteY2" fmla="*/ 702577 h 702577"/>
                  <a:gd name="connsiteX3" fmla="*/ 164286 w 1213790"/>
                  <a:gd name="connsiteY3" fmla="*/ 608323 h 702577"/>
                  <a:gd name="connsiteX4" fmla="*/ 0 w 1213790"/>
                  <a:gd name="connsiteY4" fmla="*/ 257066 h 702577"/>
                  <a:gd name="connsiteX5" fmla="*/ 442625 w 1213790"/>
                  <a:gd name="connsiteY5" fmla="*/ 0 h 702577"/>
                  <a:gd name="connsiteX6" fmla="*/ 1049473 w 1213790"/>
                  <a:gd name="connsiteY6" fmla="*/ 94254 h 70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3790" h="702577">
                    <a:moveTo>
                      <a:pt x="1049473" y="94254"/>
                    </a:moveTo>
                    <a:lnTo>
                      <a:pt x="1213790" y="445511"/>
                    </a:lnTo>
                    <a:lnTo>
                      <a:pt x="771166" y="702577"/>
                    </a:lnTo>
                    <a:lnTo>
                      <a:pt x="164286" y="608323"/>
                    </a:lnTo>
                    <a:lnTo>
                      <a:pt x="0" y="257066"/>
                    </a:lnTo>
                    <a:lnTo>
                      <a:pt x="442625" y="0"/>
                    </a:lnTo>
                    <a:lnTo>
                      <a:pt x="1049473" y="9425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95" name="Graphic 3">
              <a:extLst>
                <a:ext uri="{FF2B5EF4-FFF2-40B4-BE49-F238E27FC236}">
                  <a16:creationId xmlns:a16="http://schemas.microsoft.com/office/drawing/2014/main" id="{828C0528-D8C0-4C6B-838B-5378BE1604DC}"/>
                </a:ext>
              </a:extLst>
            </p:cNvPr>
            <p:cNvGrpSpPr/>
            <p:nvPr/>
          </p:nvGrpSpPr>
          <p:grpSpPr>
            <a:xfrm>
              <a:off x="4586087" y="2094401"/>
              <a:ext cx="772133" cy="485165"/>
              <a:chOff x="709788" y="2504632"/>
              <a:chExt cx="1213978" cy="763791"/>
            </a:xfrm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3BFC50-309C-4DEC-ADB9-B2B229784B19}"/>
                  </a:ext>
                </a:extLst>
              </p:cNvPr>
              <p:cNvSpPr/>
              <p:nvPr/>
            </p:nvSpPr>
            <p:spPr>
              <a:xfrm>
                <a:off x="709788" y="2761697"/>
                <a:ext cx="164474" cy="412503"/>
              </a:xfrm>
              <a:custGeom>
                <a:avLst/>
                <a:gdLst>
                  <a:gd name="connsiteX0" fmla="*/ 164474 w 164474"/>
                  <a:gd name="connsiteY0" fmla="*/ 351257 h 412503"/>
                  <a:gd name="connsiteX1" fmla="*/ 164317 w 164474"/>
                  <a:gd name="connsiteY1" fmla="*/ 412504 h 412503"/>
                  <a:gd name="connsiteX2" fmla="*/ 0 w 164474"/>
                  <a:gd name="connsiteY2" fmla="*/ 61215 h 412503"/>
                  <a:gd name="connsiteX3" fmla="*/ 188 w 164474"/>
                  <a:gd name="connsiteY3" fmla="*/ 0 h 412503"/>
                  <a:gd name="connsiteX4" fmla="*/ 164474 w 164474"/>
                  <a:gd name="connsiteY4" fmla="*/ 351257 h 41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74" h="412503">
                    <a:moveTo>
                      <a:pt x="164474" y="351257"/>
                    </a:moveTo>
                    <a:lnTo>
                      <a:pt x="164317" y="412504"/>
                    </a:lnTo>
                    <a:lnTo>
                      <a:pt x="0" y="61215"/>
                    </a:lnTo>
                    <a:lnTo>
                      <a:pt x="188" y="0"/>
                    </a:lnTo>
                    <a:lnTo>
                      <a:pt x="164474" y="351257"/>
                    </a:lnTo>
                    <a:close/>
                  </a:path>
                </a:pathLst>
              </a:custGeom>
              <a:solidFill>
                <a:srgbClr val="50E6FF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9AA6ABE8-214E-41C2-B0C2-9B398BC2DD79}"/>
                  </a:ext>
                </a:extLst>
              </p:cNvPr>
              <p:cNvSpPr/>
              <p:nvPr/>
            </p:nvSpPr>
            <p:spPr>
              <a:xfrm>
                <a:off x="874105" y="3112954"/>
                <a:ext cx="607036" cy="155469"/>
              </a:xfrm>
              <a:custGeom>
                <a:avLst/>
                <a:gdLst>
                  <a:gd name="connsiteX0" fmla="*/ 607036 w 607036"/>
                  <a:gd name="connsiteY0" fmla="*/ 94254 h 155469"/>
                  <a:gd name="connsiteX1" fmla="*/ 606848 w 607036"/>
                  <a:gd name="connsiteY1" fmla="*/ 155469 h 155469"/>
                  <a:gd name="connsiteX2" fmla="*/ 0 w 607036"/>
                  <a:gd name="connsiteY2" fmla="*/ 61246 h 155469"/>
                  <a:gd name="connsiteX3" fmla="*/ 157 w 607036"/>
                  <a:gd name="connsiteY3" fmla="*/ 0 h 155469"/>
                  <a:gd name="connsiteX4" fmla="*/ 607036 w 607036"/>
                  <a:gd name="connsiteY4" fmla="*/ 94254 h 15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36" h="155469">
                    <a:moveTo>
                      <a:pt x="607036" y="94254"/>
                    </a:moveTo>
                    <a:lnTo>
                      <a:pt x="606848" y="155469"/>
                    </a:lnTo>
                    <a:lnTo>
                      <a:pt x="0" y="61246"/>
                    </a:lnTo>
                    <a:lnTo>
                      <a:pt x="157" y="0"/>
                    </a:lnTo>
                    <a:lnTo>
                      <a:pt x="607036" y="94254"/>
                    </a:lnTo>
                    <a:close/>
                  </a:path>
                </a:pathLst>
              </a:custGeom>
              <a:solidFill>
                <a:srgbClr val="0078D4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FB68B5A7-A228-4D1F-A554-E88161D2D601}"/>
                  </a:ext>
                </a:extLst>
              </p:cNvPr>
              <p:cNvSpPr/>
              <p:nvPr/>
            </p:nvSpPr>
            <p:spPr>
              <a:xfrm>
                <a:off x="1480953" y="2950143"/>
                <a:ext cx="442813" cy="318280"/>
              </a:xfrm>
              <a:custGeom>
                <a:avLst/>
                <a:gdLst>
                  <a:gd name="connsiteX0" fmla="*/ 442813 w 442813"/>
                  <a:gd name="connsiteY0" fmla="*/ 0 h 318280"/>
                  <a:gd name="connsiteX1" fmla="*/ 442625 w 442813"/>
                  <a:gd name="connsiteY1" fmla="*/ 61215 h 318280"/>
                  <a:gd name="connsiteX2" fmla="*/ 0 w 442813"/>
                  <a:gd name="connsiteY2" fmla="*/ 318281 h 318280"/>
                  <a:gd name="connsiteX3" fmla="*/ 188 w 442813"/>
                  <a:gd name="connsiteY3" fmla="*/ 257066 h 318280"/>
                  <a:gd name="connsiteX4" fmla="*/ 442813 w 442813"/>
                  <a:gd name="connsiteY4" fmla="*/ 0 h 31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2813" h="318280">
                    <a:moveTo>
                      <a:pt x="442813" y="0"/>
                    </a:moveTo>
                    <a:lnTo>
                      <a:pt x="442625" y="61215"/>
                    </a:lnTo>
                    <a:lnTo>
                      <a:pt x="0" y="318281"/>
                    </a:lnTo>
                    <a:lnTo>
                      <a:pt x="188" y="257066"/>
                    </a:lnTo>
                    <a:lnTo>
                      <a:pt x="442813" y="0"/>
                    </a:lnTo>
                    <a:close/>
                  </a:path>
                </a:pathLst>
              </a:custGeom>
              <a:solidFill>
                <a:srgbClr val="243A5E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89F44628-87DB-4CF9-9CC4-D44BC95917F3}"/>
                  </a:ext>
                </a:extLst>
              </p:cNvPr>
              <p:cNvSpPr/>
              <p:nvPr/>
            </p:nvSpPr>
            <p:spPr>
              <a:xfrm>
                <a:off x="709976" y="2504632"/>
                <a:ext cx="1213790" cy="702577"/>
              </a:xfrm>
              <a:custGeom>
                <a:avLst/>
                <a:gdLst>
                  <a:gd name="connsiteX0" fmla="*/ 1049473 w 1213790"/>
                  <a:gd name="connsiteY0" fmla="*/ 94254 h 702577"/>
                  <a:gd name="connsiteX1" fmla="*/ 1213790 w 1213790"/>
                  <a:gd name="connsiteY1" fmla="*/ 445511 h 702577"/>
                  <a:gd name="connsiteX2" fmla="*/ 771166 w 1213790"/>
                  <a:gd name="connsiteY2" fmla="*/ 702577 h 702577"/>
                  <a:gd name="connsiteX3" fmla="*/ 164286 w 1213790"/>
                  <a:gd name="connsiteY3" fmla="*/ 608323 h 702577"/>
                  <a:gd name="connsiteX4" fmla="*/ 0 w 1213790"/>
                  <a:gd name="connsiteY4" fmla="*/ 257066 h 702577"/>
                  <a:gd name="connsiteX5" fmla="*/ 442625 w 1213790"/>
                  <a:gd name="connsiteY5" fmla="*/ 0 h 702577"/>
                  <a:gd name="connsiteX6" fmla="*/ 1049473 w 1213790"/>
                  <a:gd name="connsiteY6" fmla="*/ 94254 h 70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3790" h="702577">
                    <a:moveTo>
                      <a:pt x="1049473" y="94254"/>
                    </a:moveTo>
                    <a:lnTo>
                      <a:pt x="1213790" y="445511"/>
                    </a:lnTo>
                    <a:lnTo>
                      <a:pt x="771166" y="702577"/>
                    </a:lnTo>
                    <a:lnTo>
                      <a:pt x="164286" y="608323"/>
                    </a:lnTo>
                    <a:lnTo>
                      <a:pt x="0" y="257066"/>
                    </a:lnTo>
                    <a:lnTo>
                      <a:pt x="442625" y="0"/>
                    </a:lnTo>
                    <a:lnTo>
                      <a:pt x="1049473" y="9425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D6EFA9C-40FA-4D34-A0B4-4FF23CF3226B}"/>
                </a:ext>
              </a:extLst>
            </p:cNvPr>
            <p:cNvGrpSpPr/>
            <p:nvPr/>
          </p:nvGrpSpPr>
          <p:grpSpPr>
            <a:xfrm>
              <a:off x="4715879" y="1916284"/>
              <a:ext cx="540776" cy="533608"/>
              <a:chOff x="7005340" y="-1451002"/>
              <a:chExt cx="980647" cy="968910"/>
            </a:xfrm>
          </p:grpSpPr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359FCD33-CEB4-4A1E-8BE7-18647D42B219}"/>
                  </a:ext>
                </a:extLst>
              </p:cNvPr>
              <p:cNvSpPr/>
              <p:nvPr/>
            </p:nvSpPr>
            <p:spPr>
              <a:xfrm flipH="1">
                <a:off x="7005340" y="-1046279"/>
                <a:ext cx="925714" cy="535161"/>
              </a:xfrm>
              <a:custGeom>
                <a:avLst/>
                <a:gdLst>
                  <a:gd name="connsiteX0" fmla="*/ 0 w 2305216"/>
                  <a:gd name="connsiteY0" fmla="*/ 706373 h 1332623"/>
                  <a:gd name="connsiteX1" fmla="*/ 1083049 w 2305216"/>
                  <a:gd name="connsiteY1" fmla="*/ 1332624 h 1332623"/>
                  <a:gd name="connsiteX2" fmla="*/ 2305217 w 2305216"/>
                  <a:gd name="connsiteY2" fmla="*/ 626251 h 1332623"/>
                  <a:gd name="connsiteX3" fmla="*/ 1222184 w 2305216"/>
                  <a:gd name="connsiteY3" fmla="*/ 0 h 1332623"/>
                  <a:gd name="connsiteX4" fmla="*/ 0 w 2305216"/>
                  <a:gd name="connsiteY4" fmla="*/ 706373 h 133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5216" h="1332623">
                    <a:moveTo>
                      <a:pt x="0" y="706373"/>
                    </a:moveTo>
                    <a:lnTo>
                      <a:pt x="1083049" y="1332624"/>
                    </a:lnTo>
                    <a:lnTo>
                      <a:pt x="2305217" y="626251"/>
                    </a:lnTo>
                    <a:lnTo>
                      <a:pt x="1222184" y="0"/>
                    </a:lnTo>
                    <a:lnTo>
                      <a:pt x="0" y="706373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8ECABD1C-D361-4017-85AF-FE43174A0D0E}"/>
                  </a:ext>
                </a:extLst>
              </p:cNvPr>
              <p:cNvSpPr/>
              <p:nvPr/>
            </p:nvSpPr>
            <p:spPr>
              <a:xfrm flipH="1">
                <a:off x="7496130" y="-762611"/>
                <a:ext cx="434924" cy="280518"/>
              </a:xfrm>
              <a:custGeom>
                <a:avLst/>
                <a:gdLst>
                  <a:gd name="connsiteX0" fmla="*/ 0 w 1083049"/>
                  <a:gd name="connsiteY0" fmla="*/ 0 h 698529"/>
                  <a:gd name="connsiteX1" fmla="*/ 0 w 1083049"/>
                  <a:gd name="connsiteY1" fmla="*/ 72279 h 698529"/>
                  <a:gd name="connsiteX2" fmla="*/ 1083049 w 1083049"/>
                  <a:gd name="connsiteY2" fmla="*/ 698530 h 698529"/>
                  <a:gd name="connsiteX3" fmla="*/ 1083049 w 1083049"/>
                  <a:gd name="connsiteY3" fmla="*/ 626251 h 698529"/>
                  <a:gd name="connsiteX4" fmla="*/ 0 w 1083049"/>
                  <a:gd name="connsiteY4" fmla="*/ 0 h 69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049" h="698529">
                    <a:moveTo>
                      <a:pt x="0" y="0"/>
                    </a:moveTo>
                    <a:lnTo>
                      <a:pt x="0" y="72279"/>
                    </a:lnTo>
                    <a:lnTo>
                      <a:pt x="1083049" y="698530"/>
                    </a:lnTo>
                    <a:lnTo>
                      <a:pt x="1083049" y="6262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4A79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6541D7D3-0DD1-4057-A93C-E9C72BF54501}"/>
                  </a:ext>
                </a:extLst>
              </p:cNvPr>
              <p:cNvSpPr/>
              <p:nvPr/>
            </p:nvSpPr>
            <p:spPr>
              <a:xfrm flipH="1">
                <a:off x="7005340" y="-794787"/>
                <a:ext cx="490790" cy="312695"/>
              </a:xfrm>
              <a:custGeom>
                <a:avLst/>
                <a:gdLst>
                  <a:gd name="connsiteX0" fmla="*/ 1222167 w 1222167"/>
                  <a:gd name="connsiteY0" fmla="*/ 0 h 778652"/>
                  <a:gd name="connsiteX1" fmla="*/ 1222167 w 1222167"/>
                  <a:gd name="connsiteY1" fmla="*/ 72295 h 778652"/>
                  <a:gd name="connsiteX2" fmla="*/ 0 w 1222167"/>
                  <a:gd name="connsiteY2" fmla="*/ 778652 h 778652"/>
                  <a:gd name="connsiteX3" fmla="*/ 0 w 1222167"/>
                  <a:gd name="connsiteY3" fmla="*/ 706373 h 778652"/>
                  <a:gd name="connsiteX4" fmla="*/ 1222167 w 1222167"/>
                  <a:gd name="connsiteY4" fmla="*/ 0 h 778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167" h="778652">
                    <a:moveTo>
                      <a:pt x="1222167" y="0"/>
                    </a:moveTo>
                    <a:lnTo>
                      <a:pt x="1222167" y="72295"/>
                    </a:lnTo>
                    <a:lnTo>
                      <a:pt x="0" y="778652"/>
                    </a:lnTo>
                    <a:lnTo>
                      <a:pt x="0" y="706373"/>
                    </a:lnTo>
                    <a:lnTo>
                      <a:pt x="1222167" y="0"/>
                    </a:lnTo>
                    <a:close/>
                  </a:path>
                </a:pathLst>
              </a:custGeom>
              <a:solidFill>
                <a:srgbClr val="2E82DD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7D4ECF9F-9002-420A-A206-9FE2F8F3111D}"/>
                  </a:ext>
                </a:extLst>
              </p:cNvPr>
              <p:cNvSpPr/>
              <p:nvPr/>
            </p:nvSpPr>
            <p:spPr>
              <a:xfrm flipH="1">
                <a:off x="7385429" y="-750821"/>
                <a:ext cx="266638" cy="153936"/>
              </a:xfrm>
              <a:custGeom>
                <a:avLst/>
                <a:gdLst>
                  <a:gd name="connsiteX0" fmla="*/ 654300 w 663984"/>
                  <a:gd name="connsiteY0" fmla="*/ 212147 h 383322"/>
                  <a:gd name="connsiteX1" fmla="*/ 362098 w 663984"/>
                  <a:gd name="connsiteY1" fmla="*/ 380803 h 383322"/>
                  <a:gd name="connsiteX2" fmla="*/ 315752 w 663984"/>
                  <a:gd name="connsiteY2" fmla="*/ 378887 h 383322"/>
                  <a:gd name="connsiteX3" fmla="*/ 9601 w 663984"/>
                  <a:gd name="connsiteY3" fmla="*/ 202176 h 383322"/>
                  <a:gd name="connsiteX4" fmla="*/ 6354 w 663984"/>
                  <a:gd name="connsiteY4" fmla="*/ 175414 h 383322"/>
                  <a:gd name="connsiteX5" fmla="*/ 298653 w 663984"/>
                  <a:gd name="connsiteY5" fmla="*/ 6709 h 383322"/>
                  <a:gd name="connsiteX6" fmla="*/ 344999 w 663984"/>
                  <a:gd name="connsiteY6" fmla="*/ 8625 h 383322"/>
                  <a:gd name="connsiteX7" fmla="*/ 651117 w 663984"/>
                  <a:gd name="connsiteY7" fmla="*/ 185353 h 383322"/>
                  <a:gd name="connsiteX8" fmla="*/ 654300 w 663984"/>
                  <a:gd name="connsiteY8" fmla="*/ 212147 h 38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984" h="383322">
                    <a:moveTo>
                      <a:pt x="654300" y="212147"/>
                    </a:moveTo>
                    <a:lnTo>
                      <a:pt x="362098" y="380803"/>
                    </a:lnTo>
                    <a:cubicBezTo>
                      <a:pt x="350260" y="387640"/>
                      <a:pt x="329409" y="386779"/>
                      <a:pt x="315752" y="378887"/>
                    </a:cubicBezTo>
                    <a:lnTo>
                      <a:pt x="9601" y="202176"/>
                    </a:lnTo>
                    <a:cubicBezTo>
                      <a:pt x="-4055" y="194300"/>
                      <a:pt x="-5565" y="182251"/>
                      <a:pt x="6354" y="175414"/>
                    </a:cubicBezTo>
                    <a:lnTo>
                      <a:pt x="298653" y="6709"/>
                    </a:lnTo>
                    <a:cubicBezTo>
                      <a:pt x="310491" y="-128"/>
                      <a:pt x="331342" y="733"/>
                      <a:pt x="344999" y="8625"/>
                    </a:cubicBezTo>
                    <a:lnTo>
                      <a:pt x="651117" y="185353"/>
                    </a:lnTo>
                    <a:cubicBezTo>
                      <a:pt x="664628" y="193277"/>
                      <a:pt x="666122" y="205326"/>
                      <a:pt x="654300" y="212147"/>
                    </a:cubicBezTo>
                    <a:close/>
                  </a:path>
                </a:pathLst>
              </a:custGeom>
              <a:solidFill>
                <a:srgbClr val="E2F4FD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0CADC116-C471-4789-8BA0-FA504D30CBF5}"/>
                  </a:ext>
                </a:extLst>
              </p:cNvPr>
              <p:cNvSpPr/>
              <p:nvPr/>
            </p:nvSpPr>
            <p:spPr>
              <a:xfrm flipH="1">
                <a:off x="7385415" y="-676673"/>
                <a:ext cx="266684" cy="84531"/>
              </a:xfrm>
              <a:custGeom>
                <a:avLst/>
                <a:gdLst>
                  <a:gd name="connsiteX0" fmla="*/ 654380 w 664098"/>
                  <a:gd name="connsiteY0" fmla="*/ 27509 h 210494"/>
                  <a:gd name="connsiteX1" fmla="*/ 362179 w 664098"/>
                  <a:gd name="connsiteY1" fmla="*/ 196165 h 210494"/>
                  <a:gd name="connsiteX2" fmla="*/ 315833 w 664098"/>
                  <a:gd name="connsiteY2" fmla="*/ 194249 h 210494"/>
                  <a:gd name="connsiteX3" fmla="*/ 9682 w 664098"/>
                  <a:gd name="connsiteY3" fmla="*/ 17538 h 210494"/>
                  <a:gd name="connsiteX4" fmla="*/ -1685 w 664098"/>
                  <a:gd name="connsiteY4" fmla="*/ 2095 h 210494"/>
                  <a:gd name="connsiteX5" fmla="*/ -1685 w 664098"/>
                  <a:gd name="connsiteY5" fmla="*/ 2095 h 210494"/>
                  <a:gd name="connsiteX6" fmla="*/ -1685 w 664098"/>
                  <a:gd name="connsiteY6" fmla="*/ 13657 h 210494"/>
                  <a:gd name="connsiteX7" fmla="*/ 9682 w 664098"/>
                  <a:gd name="connsiteY7" fmla="*/ 29295 h 210494"/>
                  <a:gd name="connsiteX8" fmla="*/ 315800 w 664098"/>
                  <a:gd name="connsiteY8" fmla="*/ 206071 h 210494"/>
                  <a:gd name="connsiteX9" fmla="*/ 362146 w 664098"/>
                  <a:gd name="connsiteY9" fmla="*/ 207987 h 210494"/>
                  <a:gd name="connsiteX10" fmla="*/ 654445 w 664098"/>
                  <a:gd name="connsiteY10" fmla="*/ 39266 h 210494"/>
                  <a:gd name="connsiteX11" fmla="*/ 662402 w 664098"/>
                  <a:gd name="connsiteY11" fmla="*/ 27898 h 210494"/>
                  <a:gd name="connsiteX12" fmla="*/ 662402 w 664098"/>
                  <a:gd name="connsiteY12" fmla="*/ 16336 h 210494"/>
                  <a:gd name="connsiteX13" fmla="*/ 662402 w 664098"/>
                  <a:gd name="connsiteY13" fmla="*/ 16336 h 210494"/>
                  <a:gd name="connsiteX14" fmla="*/ 654380 w 664098"/>
                  <a:gd name="connsiteY14" fmla="*/ 27509 h 21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4098" h="210494">
                    <a:moveTo>
                      <a:pt x="654380" y="27509"/>
                    </a:moveTo>
                    <a:lnTo>
                      <a:pt x="362179" y="196165"/>
                    </a:lnTo>
                    <a:cubicBezTo>
                      <a:pt x="350340" y="203002"/>
                      <a:pt x="329490" y="202141"/>
                      <a:pt x="315833" y="194249"/>
                    </a:cubicBezTo>
                    <a:lnTo>
                      <a:pt x="9682" y="17538"/>
                    </a:lnTo>
                    <a:cubicBezTo>
                      <a:pt x="2066" y="13154"/>
                      <a:pt x="-1685" y="7454"/>
                      <a:pt x="-1685" y="2095"/>
                    </a:cubicBezTo>
                    <a:lnTo>
                      <a:pt x="-1685" y="2095"/>
                    </a:lnTo>
                    <a:lnTo>
                      <a:pt x="-1685" y="13657"/>
                    </a:lnTo>
                    <a:cubicBezTo>
                      <a:pt x="-1929" y="19081"/>
                      <a:pt x="1903" y="24846"/>
                      <a:pt x="9682" y="29295"/>
                    </a:cubicBezTo>
                    <a:lnTo>
                      <a:pt x="315800" y="206071"/>
                    </a:lnTo>
                    <a:cubicBezTo>
                      <a:pt x="329457" y="213947"/>
                      <a:pt x="350308" y="214807"/>
                      <a:pt x="362146" y="207987"/>
                    </a:cubicBezTo>
                    <a:lnTo>
                      <a:pt x="654445" y="39266"/>
                    </a:lnTo>
                    <a:cubicBezTo>
                      <a:pt x="659674" y="36245"/>
                      <a:pt x="662289" y="32202"/>
                      <a:pt x="662402" y="27898"/>
                    </a:cubicBezTo>
                    <a:lnTo>
                      <a:pt x="662402" y="16336"/>
                    </a:lnTo>
                    <a:lnTo>
                      <a:pt x="662402" y="16336"/>
                    </a:lnTo>
                    <a:cubicBezTo>
                      <a:pt x="662159" y="20575"/>
                      <a:pt x="659528" y="24537"/>
                      <a:pt x="654380" y="27509"/>
                    </a:cubicBezTo>
                    <a:close/>
                  </a:path>
                </a:pathLst>
              </a:custGeom>
              <a:solidFill>
                <a:srgbClr val="0078D4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F619B10-4C6F-4B18-9A05-FEA65005D387}"/>
                  </a:ext>
                </a:extLst>
              </p:cNvPr>
              <p:cNvSpPr/>
              <p:nvPr/>
            </p:nvSpPr>
            <p:spPr>
              <a:xfrm flipH="1">
                <a:off x="7467118" y="-711885"/>
                <a:ext cx="118053" cy="68166"/>
              </a:xfrm>
              <a:custGeom>
                <a:avLst/>
                <a:gdLst>
                  <a:gd name="connsiteX0" fmla="*/ 289700 w 293977"/>
                  <a:gd name="connsiteY0" fmla="*/ 12657 h 169742"/>
                  <a:gd name="connsiteX1" fmla="*/ 16530 w 293977"/>
                  <a:gd name="connsiteY1" fmla="*/ 170369 h 169742"/>
                  <a:gd name="connsiteX2" fmla="*/ 1915 w 293977"/>
                  <a:gd name="connsiteY2" fmla="*/ 169768 h 169742"/>
                  <a:gd name="connsiteX3" fmla="*/ 1915 w 293977"/>
                  <a:gd name="connsiteY3" fmla="*/ 169768 h 169742"/>
                  <a:gd name="connsiteX4" fmla="*/ 875 w 293977"/>
                  <a:gd name="connsiteY4" fmla="*/ 161275 h 169742"/>
                  <a:gd name="connsiteX5" fmla="*/ 274046 w 293977"/>
                  <a:gd name="connsiteY5" fmla="*/ 3564 h 169742"/>
                  <a:gd name="connsiteX6" fmla="*/ 288660 w 293977"/>
                  <a:gd name="connsiteY6" fmla="*/ 4165 h 169742"/>
                  <a:gd name="connsiteX7" fmla="*/ 288660 w 293977"/>
                  <a:gd name="connsiteY7" fmla="*/ 4165 h 169742"/>
                  <a:gd name="connsiteX8" fmla="*/ 289700 w 293977"/>
                  <a:gd name="connsiteY8" fmla="*/ 12657 h 169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977" h="169742">
                    <a:moveTo>
                      <a:pt x="289700" y="12657"/>
                    </a:moveTo>
                    <a:lnTo>
                      <a:pt x="16530" y="170369"/>
                    </a:lnTo>
                    <a:cubicBezTo>
                      <a:pt x="12762" y="172545"/>
                      <a:pt x="6186" y="172269"/>
                      <a:pt x="1915" y="169768"/>
                    </a:cubicBezTo>
                    <a:lnTo>
                      <a:pt x="1915" y="169768"/>
                    </a:lnTo>
                    <a:cubicBezTo>
                      <a:pt x="-2421" y="167251"/>
                      <a:pt x="-2957" y="163451"/>
                      <a:pt x="875" y="161275"/>
                    </a:cubicBezTo>
                    <a:lnTo>
                      <a:pt x="274046" y="3564"/>
                    </a:lnTo>
                    <a:cubicBezTo>
                      <a:pt x="277813" y="1388"/>
                      <a:pt x="284389" y="1664"/>
                      <a:pt x="288660" y="4165"/>
                    </a:cubicBezTo>
                    <a:lnTo>
                      <a:pt x="288660" y="4165"/>
                    </a:lnTo>
                    <a:cubicBezTo>
                      <a:pt x="293045" y="6665"/>
                      <a:pt x="293516" y="10465"/>
                      <a:pt x="289700" y="12657"/>
                    </a:cubicBezTo>
                    <a:close/>
                  </a:path>
                </a:pathLst>
              </a:custGeom>
              <a:solidFill>
                <a:srgbClr val="005A9F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8CD52C80-6417-417F-BC8B-14C35BB0BFBA}"/>
                  </a:ext>
                </a:extLst>
              </p:cNvPr>
              <p:cNvSpPr/>
              <p:nvPr/>
            </p:nvSpPr>
            <p:spPr>
              <a:xfrm flipH="1">
                <a:off x="7455072" y="-704939"/>
                <a:ext cx="118069" cy="68165"/>
              </a:xfrm>
              <a:custGeom>
                <a:avLst/>
                <a:gdLst>
                  <a:gd name="connsiteX0" fmla="*/ 289783 w 294017"/>
                  <a:gd name="connsiteY0" fmla="*/ 12656 h 169741"/>
                  <a:gd name="connsiteX1" fmla="*/ 16614 w 294017"/>
                  <a:gd name="connsiteY1" fmla="*/ 170368 h 169741"/>
                  <a:gd name="connsiteX2" fmla="*/ 1918 w 294017"/>
                  <a:gd name="connsiteY2" fmla="*/ 169767 h 169741"/>
                  <a:gd name="connsiteX3" fmla="*/ 1918 w 294017"/>
                  <a:gd name="connsiteY3" fmla="*/ 169767 h 169741"/>
                  <a:gd name="connsiteX4" fmla="*/ 862 w 294017"/>
                  <a:gd name="connsiteY4" fmla="*/ 161290 h 169741"/>
                  <a:gd name="connsiteX5" fmla="*/ 274048 w 294017"/>
                  <a:gd name="connsiteY5" fmla="*/ 3562 h 169741"/>
                  <a:gd name="connsiteX6" fmla="*/ 288663 w 294017"/>
                  <a:gd name="connsiteY6" fmla="*/ 4179 h 169741"/>
                  <a:gd name="connsiteX7" fmla="*/ 288663 w 294017"/>
                  <a:gd name="connsiteY7" fmla="*/ 4179 h 169741"/>
                  <a:gd name="connsiteX8" fmla="*/ 289783 w 294017"/>
                  <a:gd name="connsiteY8" fmla="*/ 12656 h 16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017" h="169741">
                    <a:moveTo>
                      <a:pt x="289783" y="12656"/>
                    </a:moveTo>
                    <a:lnTo>
                      <a:pt x="16614" y="170368"/>
                    </a:lnTo>
                    <a:cubicBezTo>
                      <a:pt x="12846" y="172543"/>
                      <a:pt x="6269" y="172267"/>
                      <a:pt x="1918" y="169767"/>
                    </a:cubicBezTo>
                    <a:lnTo>
                      <a:pt x="1918" y="169767"/>
                    </a:lnTo>
                    <a:cubicBezTo>
                      <a:pt x="-2418" y="167250"/>
                      <a:pt x="-2954" y="163466"/>
                      <a:pt x="862" y="161290"/>
                    </a:cubicBezTo>
                    <a:lnTo>
                      <a:pt x="274048" y="3562"/>
                    </a:lnTo>
                    <a:cubicBezTo>
                      <a:pt x="277815" y="1386"/>
                      <a:pt x="284392" y="1662"/>
                      <a:pt x="288663" y="4179"/>
                    </a:cubicBezTo>
                    <a:lnTo>
                      <a:pt x="288663" y="4179"/>
                    </a:lnTo>
                    <a:cubicBezTo>
                      <a:pt x="293080" y="6729"/>
                      <a:pt x="293551" y="10480"/>
                      <a:pt x="289783" y="12656"/>
                    </a:cubicBezTo>
                    <a:close/>
                  </a:path>
                </a:pathLst>
              </a:custGeom>
              <a:solidFill>
                <a:srgbClr val="005A9F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358E94A-B762-493D-ABF2-F4D4FB27846B}"/>
                  </a:ext>
                </a:extLst>
              </p:cNvPr>
              <p:cNvSpPr/>
              <p:nvPr/>
            </p:nvSpPr>
            <p:spPr>
              <a:xfrm flipH="1">
                <a:off x="7443020" y="-697985"/>
                <a:ext cx="118033" cy="68166"/>
              </a:xfrm>
              <a:custGeom>
                <a:avLst/>
                <a:gdLst>
                  <a:gd name="connsiteX0" fmla="*/ 289724 w 293927"/>
                  <a:gd name="connsiteY0" fmla="*/ 12649 h 169742"/>
                  <a:gd name="connsiteX1" fmla="*/ 16538 w 293927"/>
                  <a:gd name="connsiteY1" fmla="*/ 170377 h 169742"/>
                  <a:gd name="connsiteX2" fmla="*/ 1923 w 293927"/>
                  <a:gd name="connsiteY2" fmla="*/ 169760 h 169742"/>
                  <a:gd name="connsiteX3" fmla="*/ 1923 w 293927"/>
                  <a:gd name="connsiteY3" fmla="*/ 169760 h 169742"/>
                  <a:gd name="connsiteX4" fmla="*/ 868 w 293927"/>
                  <a:gd name="connsiteY4" fmla="*/ 161283 h 169742"/>
                  <a:gd name="connsiteX5" fmla="*/ 274054 w 293927"/>
                  <a:gd name="connsiteY5" fmla="*/ 3556 h 169742"/>
                  <a:gd name="connsiteX6" fmla="*/ 288669 w 293927"/>
                  <a:gd name="connsiteY6" fmla="*/ 4173 h 169742"/>
                  <a:gd name="connsiteX7" fmla="*/ 288669 w 293927"/>
                  <a:gd name="connsiteY7" fmla="*/ 4173 h 169742"/>
                  <a:gd name="connsiteX8" fmla="*/ 289724 w 293927"/>
                  <a:gd name="connsiteY8" fmla="*/ 12649 h 169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927" h="169742">
                    <a:moveTo>
                      <a:pt x="289724" y="12649"/>
                    </a:moveTo>
                    <a:lnTo>
                      <a:pt x="16538" y="170377"/>
                    </a:lnTo>
                    <a:cubicBezTo>
                      <a:pt x="12787" y="172537"/>
                      <a:pt x="6210" y="172277"/>
                      <a:pt x="1923" y="169760"/>
                    </a:cubicBezTo>
                    <a:lnTo>
                      <a:pt x="1923" y="169760"/>
                    </a:lnTo>
                    <a:cubicBezTo>
                      <a:pt x="-2429" y="167259"/>
                      <a:pt x="-2949" y="163459"/>
                      <a:pt x="868" y="161283"/>
                    </a:cubicBezTo>
                    <a:lnTo>
                      <a:pt x="274054" y="3556"/>
                    </a:lnTo>
                    <a:cubicBezTo>
                      <a:pt x="277821" y="1396"/>
                      <a:pt x="284381" y="1656"/>
                      <a:pt x="288669" y="4173"/>
                    </a:cubicBezTo>
                    <a:lnTo>
                      <a:pt x="288669" y="4173"/>
                    </a:lnTo>
                    <a:cubicBezTo>
                      <a:pt x="292972" y="6673"/>
                      <a:pt x="293443" y="10522"/>
                      <a:pt x="289724" y="12649"/>
                    </a:cubicBezTo>
                    <a:close/>
                  </a:path>
                </a:pathLst>
              </a:custGeom>
              <a:solidFill>
                <a:srgbClr val="005A9F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86580F8D-A13F-4AFF-84BC-2D8C5B9D0975}"/>
                  </a:ext>
                </a:extLst>
              </p:cNvPr>
              <p:cNvSpPr/>
              <p:nvPr/>
            </p:nvSpPr>
            <p:spPr>
              <a:xfrm flipH="1">
                <a:off x="7492957" y="-655250"/>
                <a:ext cx="56072" cy="32385"/>
              </a:xfrm>
              <a:custGeom>
                <a:avLst/>
                <a:gdLst>
                  <a:gd name="connsiteX0" fmla="*/ 135390 w 139630"/>
                  <a:gd name="connsiteY0" fmla="*/ 12647 h 80644"/>
                  <a:gd name="connsiteX1" fmla="*/ 16538 w 139630"/>
                  <a:gd name="connsiteY1" fmla="*/ 81272 h 80644"/>
                  <a:gd name="connsiteX2" fmla="*/ 1923 w 139630"/>
                  <a:gd name="connsiteY2" fmla="*/ 80655 h 80644"/>
                  <a:gd name="connsiteX3" fmla="*/ 1923 w 139630"/>
                  <a:gd name="connsiteY3" fmla="*/ 80655 h 80644"/>
                  <a:gd name="connsiteX4" fmla="*/ 868 w 139630"/>
                  <a:gd name="connsiteY4" fmla="*/ 72178 h 80644"/>
                  <a:gd name="connsiteX5" fmla="*/ 119720 w 139630"/>
                  <a:gd name="connsiteY5" fmla="*/ 3569 h 80644"/>
                  <a:gd name="connsiteX6" fmla="*/ 134335 w 139630"/>
                  <a:gd name="connsiteY6" fmla="*/ 4170 h 80644"/>
                  <a:gd name="connsiteX7" fmla="*/ 134335 w 139630"/>
                  <a:gd name="connsiteY7" fmla="*/ 4170 h 80644"/>
                  <a:gd name="connsiteX8" fmla="*/ 135390 w 139630"/>
                  <a:gd name="connsiteY8" fmla="*/ 12647 h 80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0" h="80644">
                    <a:moveTo>
                      <a:pt x="135390" y="12647"/>
                    </a:moveTo>
                    <a:lnTo>
                      <a:pt x="16538" y="81272"/>
                    </a:lnTo>
                    <a:cubicBezTo>
                      <a:pt x="12770" y="83448"/>
                      <a:pt x="6210" y="83172"/>
                      <a:pt x="1923" y="80655"/>
                    </a:cubicBezTo>
                    <a:lnTo>
                      <a:pt x="1923" y="80655"/>
                    </a:lnTo>
                    <a:cubicBezTo>
                      <a:pt x="-2429" y="78154"/>
                      <a:pt x="-2949" y="74354"/>
                      <a:pt x="868" y="72178"/>
                    </a:cubicBezTo>
                    <a:lnTo>
                      <a:pt x="119720" y="3569"/>
                    </a:lnTo>
                    <a:cubicBezTo>
                      <a:pt x="123487" y="1393"/>
                      <a:pt x="130064" y="1653"/>
                      <a:pt x="134335" y="4170"/>
                    </a:cubicBezTo>
                    <a:lnTo>
                      <a:pt x="134335" y="4170"/>
                    </a:lnTo>
                    <a:cubicBezTo>
                      <a:pt x="138686" y="6687"/>
                      <a:pt x="139157" y="10471"/>
                      <a:pt x="135390" y="12647"/>
                    </a:cubicBezTo>
                    <a:close/>
                  </a:path>
                </a:pathLst>
              </a:custGeom>
              <a:solidFill>
                <a:srgbClr val="005A9F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0F8A7AB0-1744-49AA-80F4-05CEEC8C289F}"/>
                  </a:ext>
                </a:extLst>
              </p:cNvPr>
              <p:cNvSpPr/>
              <p:nvPr/>
            </p:nvSpPr>
            <p:spPr>
              <a:xfrm flipH="1">
                <a:off x="7485447" y="-740564"/>
                <a:ext cx="149433" cy="86312"/>
              </a:xfrm>
              <a:custGeom>
                <a:avLst/>
                <a:gdLst>
                  <a:gd name="connsiteX0" fmla="*/ 367675 w 372118"/>
                  <a:gd name="connsiteY0" fmla="*/ 58091 h 214929"/>
                  <a:gd name="connsiteX1" fmla="*/ 95512 w 372118"/>
                  <a:gd name="connsiteY1" fmla="*/ 215445 h 214929"/>
                  <a:gd name="connsiteX2" fmla="*/ 79728 w 372118"/>
                  <a:gd name="connsiteY2" fmla="*/ 214796 h 214929"/>
                  <a:gd name="connsiteX3" fmla="*/ 2171 w 372118"/>
                  <a:gd name="connsiteY3" fmla="*/ 170139 h 214929"/>
                  <a:gd name="connsiteX4" fmla="*/ 1034 w 372118"/>
                  <a:gd name="connsiteY4" fmla="*/ 161029 h 214929"/>
                  <a:gd name="connsiteX5" fmla="*/ 273198 w 372118"/>
                  <a:gd name="connsiteY5" fmla="*/ 3674 h 214929"/>
                  <a:gd name="connsiteX6" fmla="*/ 288982 w 372118"/>
                  <a:gd name="connsiteY6" fmla="*/ 4324 h 214929"/>
                  <a:gd name="connsiteX7" fmla="*/ 366538 w 372118"/>
                  <a:gd name="connsiteY7" fmla="*/ 49111 h 214929"/>
                  <a:gd name="connsiteX8" fmla="*/ 367675 w 372118"/>
                  <a:gd name="connsiteY8" fmla="*/ 58091 h 214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2118" h="214929">
                    <a:moveTo>
                      <a:pt x="367675" y="58091"/>
                    </a:moveTo>
                    <a:lnTo>
                      <a:pt x="95512" y="215445"/>
                    </a:lnTo>
                    <a:cubicBezTo>
                      <a:pt x="91452" y="217784"/>
                      <a:pt x="84389" y="217491"/>
                      <a:pt x="79728" y="214796"/>
                    </a:cubicBezTo>
                    <a:lnTo>
                      <a:pt x="2171" y="170139"/>
                    </a:lnTo>
                    <a:cubicBezTo>
                      <a:pt x="-2506" y="167443"/>
                      <a:pt x="-3009" y="163367"/>
                      <a:pt x="1034" y="161029"/>
                    </a:cubicBezTo>
                    <a:lnTo>
                      <a:pt x="273198" y="3674"/>
                    </a:lnTo>
                    <a:cubicBezTo>
                      <a:pt x="277241" y="1336"/>
                      <a:pt x="284305" y="1628"/>
                      <a:pt x="288982" y="4324"/>
                    </a:cubicBezTo>
                    <a:lnTo>
                      <a:pt x="366538" y="49111"/>
                    </a:lnTo>
                    <a:cubicBezTo>
                      <a:pt x="371264" y="51741"/>
                      <a:pt x="371718" y="55817"/>
                      <a:pt x="367675" y="58091"/>
                    </a:cubicBezTo>
                    <a:close/>
                  </a:path>
                </a:pathLst>
              </a:custGeom>
              <a:solidFill>
                <a:srgbClr val="005A9F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03A4350F-42FD-4DDA-94E7-CD5ED51B6E76}"/>
                  </a:ext>
                </a:extLst>
              </p:cNvPr>
              <p:cNvSpPr/>
              <p:nvPr/>
            </p:nvSpPr>
            <p:spPr>
              <a:xfrm flipH="1">
                <a:off x="7402174" y="-683126"/>
                <a:ext cx="133182" cy="76890"/>
              </a:xfrm>
              <a:custGeom>
                <a:avLst/>
                <a:gdLst>
                  <a:gd name="connsiteX0" fmla="*/ 327208 w 331649"/>
                  <a:gd name="connsiteY0" fmla="*/ 34856 h 191467"/>
                  <a:gd name="connsiteX1" fmla="*/ 55045 w 331649"/>
                  <a:gd name="connsiteY1" fmla="*/ 191983 h 191467"/>
                  <a:gd name="connsiteX2" fmla="*/ 39277 w 331649"/>
                  <a:gd name="connsiteY2" fmla="*/ 191333 h 191467"/>
                  <a:gd name="connsiteX3" fmla="*/ 2171 w 331649"/>
                  <a:gd name="connsiteY3" fmla="*/ 169914 h 191467"/>
                  <a:gd name="connsiteX4" fmla="*/ 1034 w 331649"/>
                  <a:gd name="connsiteY4" fmla="*/ 160804 h 191467"/>
                  <a:gd name="connsiteX5" fmla="*/ 273197 w 331649"/>
                  <a:gd name="connsiteY5" fmla="*/ 3661 h 191467"/>
                  <a:gd name="connsiteX6" fmla="*/ 288982 w 331649"/>
                  <a:gd name="connsiteY6" fmla="*/ 4327 h 191467"/>
                  <a:gd name="connsiteX7" fmla="*/ 326087 w 331649"/>
                  <a:gd name="connsiteY7" fmla="*/ 25746 h 191467"/>
                  <a:gd name="connsiteX8" fmla="*/ 327208 w 331649"/>
                  <a:gd name="connsiteY8" fmla="*/ 34856 h 19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49" h="191467">
                    <a:moveTo>
                      <a:pt x="327208" y="34856"/>
                    </a:moveTo>
                    <a:lnTo>
                      <a:pt x="55045" y="191983"/>
                    </a:lnTo>
                    <a:cubicBezTo>
                      <a:pt x="51001" y="194321"/>
                      <a:pt x="43938" y="194029"/>
                      <a:pt x="39277" y="191333"/>
                    </a:cubicBezTo>
                    <a:lnTo>
                      <a:pt x="2171" y="169914"/>
                    </a:lnTo>
                    <a:cubicBezTo>
                      <a:pt x="-2506" y="167218"/>
                      <a:pt x="-3009" y="163142"/>
                      <a:pt x="1034" y="160804"/>
                    </a:cubicBezTo>
                    <a:lnTo>
                      <a:pt x="273197" y="3661"/>
                    </a:lnTo>
                    <a:cubicBezTo>
                      <a:pt x="277241" y="1339"/>
                      <a:pt x="284305" y="1631"/>
                      <a:pt x="288982" y="4327"/>
                    </a:cubicBezTo>
                    <a:lnTo>
                      <a:pt x="326087" y="25746"/>
                    </a:lnTo>
                    <a:cubicBezTo>
                      <a:pt x="330748" y="28441"/>
                      <a:pt x="331284" y="32517"/>
                      <a:pt x="327208" y="34856"/>
                    </a:cubicBezTo>
                    <a:close/>
                  </a:path>
                </a:pathLst>
              </a:custGeom>
              <a:solidFill>
                <a:srgbClr val="005A9F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E4AE5892-D370-4E0C-B036-B19B0ECED86C}"/>
                  </a:ext>
                </a:extLst>
              </p:cNvPr>
              <p:cNvSpPr/>
              <p:nvPr/>
            </p:nvSpPr>
            <p:spPr>
              <a:xfrm flipH="1">
                <a:off x="7385415" y="-668248"/>
                <a:ext cx="266684" cy="84518"/>
              </a:xfrm>
              <a:custGeom>
                <a:avLst/>
                <a:gdLst>
                  <a:gd name="connsiteX0" fmla="*/ 654380 w 664098"/>
                  <a:gd name="connsiteY0" fmla="*/ 27411 h 210461"/>
                  <a:gd name="connsiteX1" fmla="*/ 362081 w 664098"/>
                  <a:gd name="connsiteY1" fmla="*/ 196133 h 210461"/>
                  <a:gd name="connsiteX2" fmla="*/ 315735 w 664098"/>
                  <a:gd name="connsiteY2" fmla="*/ 194217 h 210461"/>
                  <a:gd name="connsiteX3" fmla="*/ 9682 w 664098"/>
                  <a:gd name="connsiteY3" fmla="*/ 17538 h 210461"/>
                  <a:gd name="connsiteX4" fmla="*/ -1685 w 664098"/>
                  <a:gd name="connsiteY4" fmla="*/ 2095 h 210461"/>
                  <a:gd name="connsiteX5" fmla="*/ -1685 w 664098"/>
                  <a:gd name="connsiteY5" fmla="*/ 2095 h 210461"/>
                  <a:gd name="connsiteX6" fmla="*/ -1685 w 664098"/>
                  <a:gd name="connsiteY6" fmla="*/ 13657 h 210461"/>
                  <a:gd name="connsiteX7" fmla="*/ 9682 w 664098"/>
                  <a:gd name="connsiteY7" fmla="*/ 29295 h 210461"/>
                  <a:gd name="connsiteX8" fmla="*/ 315800 w 664098"/>
                  <a:gd name="connsiteY8" fmla="*/ 206038 h 210461"/>
                  <a:gd name="connsiteX9" fmla="*/ 362146 w 664098"/>
                  <a:gd name="connsiteY9" fmla="*/ 207955 h 210461"/>
                  <a:gd name="connsiteX10" fmla="*/ 654445 w 664098"/>
                  <a:gd name="connsiteY10" fmla="*/ 39233 h 210461"/>
                  <a:gd name="connsiteX11" fmla="*/ 662402 w 664098"/>
                  <a:gd name="connsiteY11" fmla="*/ 27866 h 210461"/>
                  <a:gd name="connsiteX12" fmla="*/ 662402 w 664098"/>
                  <a:gd name="connsiteY12" fmla="*/ 16304 h 210461"/>
                  <a:gd name="connsiteX13" fmla="*/ 662402 w 664098"/>
                  <a:gd name="connsiteY13" fmla="*/ 16304 h 210461"/>
                  <a:gd name="connsiteX14" fmla="*/ 654380 w 664098"/>
                  <a:gd name="connsiteY14" fmla="*/ 27411 h 21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4098" h="210461">
                    <a:moveTo>
                      <a:pt x="654380" y="27411"/>
                    </a:moveTo>
                    <a:lnTo>
                      <a:pt x="362081" y="196133"/>
                    </a:lnTo>
                    <a:cubicBezTo>
                      <a:pt x="350243" y="202969"/>
                      <a:pt x="329392" y="202109"/>
                      <a:pt x="315735" y="194217"/>
                    </a:cubicBezTo>
                    <a:lnTo>
                      <a:pt x="9682" y="17538"/>
                    </a:lnTo>
                    <a:cubicBezTo>
                      <a:pt x="2066" y="13154"/>
                      <a:pt x="-1685" y="7454"/>
                      <a:pt x="-1685" y="2095"/>
                    </a:cubicBezTo>
                    <a:lnTo>
                      <a:pt x="-1685" y="2095"/>
                    </a:lnTo>
                    <a:lnTo>
                      <a:pt x="-1685" y="13657"/>
                    </a:lnTo>
                    <a:cubicBezTo>
                      <a:pt x="-1929" y="19081"/>
                      <a:pt x="1903" y="24846"/>
                      <a:pt x="9682" y="29295"/>
                    </a:cubicBezTo>
                    <a:lnTo>
                      <a:pt x="315800" y="206038"/>
                    </a:lnTo>
                    <a:cubicBezTo>
                      <a:pt x="329457" y="213914"/>
                      <a:pt x="350308" y="214775"/>
                      <a:pt x="362146" y="207955"/>
                    </a:cubicBezTo>
                    <a:lnTo>
                      <a:pt x="654445" y="39233"/>
                    </a:lnTo>
                    <a:cubicBezTo>
                      <a:pt x="659674" y="36213"/>
                      <a:pt x="662289" y="32169"/>
                      <a:pt x="662402" y="27866"/>
                    </a:cubicBezTo>
                    <a:lnTo>
                      <a:pt x="662402" y="16304"/>
                    </a:lnTo>
                    <a:lnTo>
                      <a:pt x="662402" y="16304"/>
                    </a:lnTo>
                    <a:cubicBezTo>
                      <a:pt x="662159" y="20542"/>
                      <a:pt x="659528" y="24505"/>
                      <a:pt x="654380" y="27411"/>
                    </a:cubicBezTo>
                    <a:close/>
                  </a:path>
                </a:pathLst>
              </a:custGeom>
              <a:solidFill>
                <a:srgbClr val="0078D4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3765E1FD-672A-436D-A52B-B138D68C57AC}"/>
                  </a:ext>
                </a:extLst>
              </p:cNvPr>
              <p:cNvSpPr/>
              <p:nvPr/>
            </p:nvSpPr>
            <p:spPr>
              <a:xfrm flipH="1">
                <a:off x="7385419" y="-669944"/>
                <a:ext cx="266606" cy="81497"/>
              </a:xfrm>
              <a:custGeom>
                <a:avLst/>
                <a:gdLst>
                  <a:gd name="connsiteX0" fmla="*/ 654193 w 663903"/>
                  <a:gd name="connsiteY0" fmla="*/ 22507 h 202939"/>
                  <a:gd name="connsiteX1" fmla="*/ 361894 w 663903"/>
                  <a:gd name="connsiteY1" fmla="*/ 191229 h 202939"/>
                  <a:gd name="connsiteX2" fmla="*/ 315549 w 663903"/>
                  <a:gd name="connsiteY2" fmla="*/ 189312 h 202939"/>
                  <a:gd name="connsiteX3" fmla="*/ 9495 w 663903"/>
                  <a:gd name="connsiteY3" fmla="*/ 12569 h 202939"/>
                  <a:gd name="connsiteX4" fmla="*/ -670 w 663903"/>
                  <a:gd name="connsiteY4" fmla="*/ 2095 h 202939"/>
                  <a:gd name="connsiteX5" fmla="*/ 9495 w 663903"/>
                  <a:gd name="connsiteY5" fmla="*/ 21760 h 202939"/>
                  <a:gd name="connsiteX6" fmla="*/ 315614 w 663903"/>
                  <a:gd name="connsiteY6" fmla="*/ 198504 h 202939"/>
                  <a:gd name="connsiteX7" fmla="*/ 361959 w 663903"/>
                  <a:gd name="connsiteY7" fmla="*/ 200420 h 202939"/>
                  <a:gd name="connsiteX8" fmla="*/ 654258 w 663903"/>
                  <a:gd name="connsiteY8" fmla="*/ 31698 h 202939"/>
                  <a:gd name="connsiteX9" fmla="*/ 661176 w 663903"/>
                  <a:gd name="connsiteY9" fmla="*/ 15297 h 202939"/>
                  <a:gd name="connsiteX10" fmla="*/ 654193 w 663903"/>
                  <a:gd name="connsiteY10" fmla="*/ 22507 h 20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903" h="202939">
                    <a:moveTo>
                      <a:pt x="654193" y="22507"/>
                    </a:moveTo>
                    <a:lnTo>
                      <a:pt x="361894" y="191229"/>
                    </a:lnTo>
                    <a:cubicBezTo>
                      <a:pt x="350056" y="198049"/>
                      <a:pt x="329206" y="197188"/>
                      <a:pt x="315549" y="189312"/>
                    </a:cubicBezTo>
                    <a:lnTo>
                      <a:pt x="9495" y="12569"/>
                    </a:lnTo>
                    <a:cubicBezTo>
                      <a:pt x="5046" y="10283"/>
                      <a:pt x="1490" y="6603"/>
                      <a:pt x="-670" y="2095"/>
                    </a:cubicBezTo>
                    <a:cubicBezTo>
                      <a:pt x="-3626" y="8590"/>
                      <a:pt x="-183" y="16174"/>
                      <a:pt x="9495" y="21760"/>
                    </a:cubicBezTo>
                    <a:lnTo>
                      <a:pt x="315614" y="198504"/>
                    </a:lnTo>
                    <a:cubicBezTo>
                      <a:pt x="329271" y="206396"/>
                      <a:pt x="350121" y="207256"/>
                      <a:pt x="361959" y="200420"/>
                    </a:cubicBezTo>
                    <a:lnTo>
                      <a:pt x="654258" y="31698"/>
                    </a:lnTo>
                    <a:cubicBezTo>
                      <a:pt x="661550" y="27492"/>
                      <a:pt x="663742" y="21289"/>
                      <a:pt x="661176" y="15297"/>
                    </a:cubicBezTo>
                    <a:cubicBezTo>
                      <a:pt x="659682" y="18389"/>
                      <a:pt x="657230" y="20917"/>
                      <a:pt x="654193" y="22507"/>
                    </a:cubicBezTo>
                    <a:close/>
                  </a:path>
                </a:pathLst>
              </a:custGeom>
              <a:solidFill>
                <a:srgbClr val="E2F4FD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C77367B0-2648-406A-9D57-DC40936E88A7}"/>
                  </a:ext>
                </a:extLst>
              </p:cNvPr>
              <p:cNvSpPr/>
              <p:nvPr/>
            </p:nvSpPr>
            <p:spPr>
              <a:xfrm flipH="1">
                <a:off x="7385415" y="-659842"/>
                <a:ext cx="266684" cy="84517"/>
              </a:xfrm>
              <a:custGeom>
                <a:avLst/>
                <a:gdLst>
                  <a:gd name="connsiteX0" fmla="*/ 654380 w 664098"/>
                  <a:gd name="connsiteY0" fmla="*/ 27476 h 210460"/>
                  <a:gd name="connsiteX1" fmla="*/ 362081 w 664098"/>
                  <a:gd name="connsiteY1" fmla="*/ 196198 h 210460"/>
                  <a:gd name="connsiteX2" fmla="*/ 315735 w 664098"/>
                  <a:gd name="connsiteY2" fmla="*/ 194265 h 210460"/>
                  <a:gd name="connsiteX3" fmla="*/ 9682 w 664098"/>
                  <a:gd name="connsiteY3" fmla="*/ 17538 h 210460"/>
                  <a:gd name="connsiteX4" fmla="*/ -1685 w 664098"/>
                  <a:gd name="connsiteY4" fmla="*/ 2095 h 210460"/>
                  <a:gd name="connsiteX5" fmla="*/ -1685 w 664098"/>
                  <a:gd name="connsiteY5" fmla="*/ 2095 h 210460"/>
                  <a:gd name="connsiteX6" fmla="*/ -1685 w 664098"/>
                  <a:gd name="connsiteY6" fmla="*/ 13657 h 210460"/>
                  <a:gd name="connsiteX7" fmla="*/ 9682 w 664098"/>
                  <a:gd name="connsiteY7" fmla="*/ 29295 h 210460"/>
                  <a:gd name="connsiteX8" fmla="*/ 315800 w 664098"/>
                  <a:gd name="connsiteY8" fmla="*/ 206022 h 210460"/>
                  <a:gd name="connsiteX9" fmla="*/ 362146 w 664098"/>
                  <a:gd name="connsiteY9" fmla="*/ 207955 h 210460"/>
                  <a:gd name="connsiteX10" fmla="*/ 654445 w 664098"/>
                  <a:gd name="connsiteY10" fmla="*/ 39233 h 210460"/>
                  <a:gd name="connsiteX11" fmla="*/ 662402 w 664098"/>
                  <a:gd name="connsiteY11" fmla="*/ 27866 h 210460"/>
                  <a:gd name="connsiteX12" fmla="*/ 662402 w 664098"/>
                  <a:gd name="connsiteY12" fmla="*/ 16304 h 210460"/>
                  <a:gd name="connsiteX13" fmla="*/ 662402 w 664098"/>
                  <a:gd name="connsiteY13" fmla="*/ 16304 h 210460"/>
                  <a:gd name="connsiteX14" fmla="*/ 654380 w 664098"/>
                  <a:gd name="connsiteY14" fmla="*/ 27476 h 210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4098" h="210460">
                    <a:moveTo>
                      <a:pt x="654380" y="27476"/>
                    </a:moveTo>
                    <a:lnTo>
                      <a:pt x="362081" y="196198"/>
                    </a:lnTo>
                    <a:cubicBezTo>
                      <a:pt x="350243" y="203018"/>
                      <a:pt x="329392" y="202157"/>
                      <a:pt x="315735" y="194265"/>
                    </a:cubicBezTo>
                    <a:lnTo>
                      <a:pt x="9682" y="17538"/>
                    </a:lnTo>
                    <a:cubicBezTo>
                      <a:pt x="2066" y="13137"/>
                      <a:pt x="-1685" y="7454"/>
                      <a:pt x="-1685" y="2095"/>
                    </a:cubicBezTo>
                    <a:lnTo>
                      <a:pt x="-1685" y="2095"/>
                    </a:lnTo>
                    <a:lnTo>
                      <a:pt x="-1685" y="13657"/>
                    </a:lnTo>
                    <a:cubicBezTo>
                      <a:pt x="-1929" y="19065"/>
                      <a:pt x="1903" y="24846"/>
                      <a:pt x="9682" y="29295"/>
                    </a:cubicBezTo>
                    <a:lnTo>
                      <a:pt x="315800" y="206022"/>
                    </a:lnTo>
                    <a:cubicBezTo>
                      <a:pt x="329457" y="213914"/>
                      <a:pt x="350308" y="214775"/>
                      <a:pt x="362146" y="207955"/>
                    </a:cubicBezTo>
                    <a:lnTo>
                      <a:pt x="654445" y="39233"/>
                    </a:lnTo>
                    <a:cubicBezTo>
                      <a:pt x="659674" y="36213"/>
                      <a:pt x="662289" y="32169"/>
                      <a:pt x="662402" y="27866"/>
                    </a:cubicBezTo>
                    <a:lnTo>
                      <a:pt x="662402" y="16304"/>
                    </a:lnTo>
                    <a:lnTo>
                      <a:pt x="662402" y="16304"/>
                    </a:lnTo>
                    <a:cubicBezTo>
                      <a:pt x="662159" y="20526"/>
                      <a:pt x="659528" y="24504"/>
                      <a:pt x="654380" y="27476"/>
                    </a:cubicBezTo>
                    <a:close/>
                  </a:path>
                </a:pathLst>
              </a:custGeom>
              <a:solidFill>
                <a:srgbClr val="0078D4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C54BDF73-EFA7-46FF-BE20-A059874AAB73}"/>
                  </a:ext>
                </a:extLst>
              </p:cNvPr>
              <p:cNvSpPr/>
              <p:nvPr/>
            </p:nvSpPr>
            <p:spPr>
              <a:xfrm flipH="1">
                <a:off x="7385419" y="-661538"/>
                <a:ext cx="266606" cy="81492"/>
              </a:xfrm>
              <a:custGeom>
                <a:avLst/>
                <a:gdLst>
                  <a:gd name="connsiteX0" fmla="*/ 654193 w 663903"/>
                  <a:gd name="connsiteY0" fmla="*/ 22507 h 202925"/>
                  <a:gd name="connsiteX1" fmla="*/ 361894 w 663903"/>
                  <a:gd name="connsiteY1" fmla="*/ 191229 h 202925"/>
                  <a:gd name="connsiteX2" fmla="*/ 315549 w 663903"/>
                  <a:gd name="connsiteY2" fmla="*/ 189296 h 202925"/>
                  <a:gd name="connsiteX3" fmla="*/ 9495 w 663903"/>
                  <a:gd name="connsiteY3" fmla="*/ 12569 h 202925"/>
                  <a:gd name="connsiteX4" fmla="*/ -670 w 663903"/>
                  <a:gd name="connsiteY4" fmla="*/ 2095 h 202925"/>
                  <a:gd name="connsiteX5" fmla="*/ 9495 w 663903"/>
                  <a:gd name="connsiteY5" fmla="*/ 21760 h 202925"/>
                  <a:gd name="connsiteX6" fmla="*/ 315614 w 663903"/>
                  <a:gd name="connsiteY6" fmla="*/ 198487 h 202925"/>
                  <a:gd name="connsiteX7" fmla="*/ 361959 w 663903"/>
                  <a:gd name="connsiteY7" fmla="*/ 200420 h 202925"/>
                  <a:gd name="connsiteX8" fmla="*/ 654258 w 663903"/>
                  <a:gd name="connsiteY8" fmla="*/ 31698 h 202925"/>
                  <a:gd name="connsiteX9" fmla="*/ 661176 w 663903"/>
                  <a:gd name="connsiteY9" fmla="*/ 15297 h 202925"/>
                  <a:gd name="connsiteX10" fmla="*/ 654193 w 663903"/>
                  <a:gd name="connsiteY10" fmla="*/ 22507 h 20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903" h="202925">
                    <a:moveTo>
                      <a:pt x="654193" y="22507"/>
                    </a:moveTo>
                    <a:lnTo>
                      <a:pt x="361894" y="191229"/>
                    </a:lnTo>
                    <a:cubicBezTo>
                      <a:pt x="350056" y="198049"/>
                      <a:pt x="329206" y="197188"/>
                      <a:pt x="315549" y="189296"/>
                    </a:cubicBezTo>
                    <a:lnTo>
                      <a:pt x="9495" y="12569"/>
                    </a:lnTo>
                    <a:cubicBezTo>
                      <a:pt x="5062" y="10278"/>
                      <a:pt x="1490" y="6600"/>
                      <a:pt x="-670" y="2095"/>
                    </a:cubicBezTo>
                    <a:cubicBezTo>
                      <a:pt x="-3626" y="8590"/>
                      <a:pt x="-183" y="16174"/>
                      <a:pt x="9495" y="21760"/>
                    </a:cubicBezTo>
                    <a:lnTo>
                      <a:pt x="315614" y="198487"/>
                    </a:lnTo>
                    <a:cubicBezTo>
                      <a:pt x="329271" y="206379"/>
                      <a:pt x="350121" y="207240"/>
                      <a:pt x="361959" y="200420"/>
                    </a:cubicBezTo>
                    <a:lnTo>
                      <a:pt x="654258" y="31698"/>
                    </a:lnTo>
                    <a:cubicBezTo>
                      <a:pt x="661550" y="27476"/>
                      <a:pt x="663742" y="21289"/>
                      <a:pt x="661176" y="15297"/>
                    </a:cubicBezTo>
                    <a:cubicBezTo>
                      <a:pt x="659682" y="18386"/>
                      <a:pt x="657230" y="20912"/>
                      <a:pt x="654193" y="22507"/>
                    </a:cubicBezTo>
                    <a:close/>
                  </a:path>
                </a:pathLst>
              </a:custGeom>
              <a:solidFill>
                <a:srgbClr val="E2F4FD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FF3BFB4E-C015-4585-96D7-8E56869E198E}"/>
                  </a:ext>
                </a:extLst>
              </p:cNvPr>
              <p:cNvSpPr/>
              <p:nvPr/>
            </p:nvSpPr>
            <p:spPr>
              <a:xfrm flipH="1">
                <a:off x="7385415" y="-651436"/>
                <a:ext cx="266684" cy="84516"/>
              </a:xfrm>
              <a:custGeom>
                <a:avLst/>
                <a:gdLst>
                  <a:gd name="connsiteX0" fmla="*/ 654380 w 664098"/>
                  <a:gd name="connsiteY0" fmla="*/ 27476 h 210457"/>
                  <a:gd name="connsiteX1" fmla="*/ 362179 w 664098"/>
                  <a:gd name="connsiteY1" fmla="*/ 196182 h 210457"/>
                  <a:gd name="connsiteX2" fmla="*/ 315833 w 664098"/>
                  <a:gd name="connsiteY2" fmla="*/ 194265 h 210457"/>
                  <a:gd name="connsiteX3" fmla="*/ 9682 w 664098"/>
                  <a:gd name="connsiteY3" fmla="*/ 17538 h 210457"/>
                  <a:gd name="connsiteX4" fmla="*/ -1685 w 664098"/>
                  <a:gd name="connsiteY4" fmla="*/ 2095 h 210457"/>
                  <a:gd name="connsiteX5" fmla="*/ -1685 w 664098"/>
                  <a:gd name="connsiteY5" fmla="*/ 2095 h 210457"/>
                  <a:gd name="connsiteX6" fmla="*/ -1685 w 664098"/>
                  <a:gd name="connsiteY6" fmla="*/ 13657 h 210457"/>
                  <a:gd name="connsiteX7" fmla="*/ 9682 w 664098"/>
                  <a:gd name="connsiteY7" fmla="*/ 29279 h 210457"/>
                  <a:gd name="connsiteX8" fmla="*/ 315800 w 664098"/>
                  <a:gd name="connsiteY8" fmla="*/ 206022 h 210457"/>
                  <a:gd name="connsiteX9" fmla="*/ 362146 w 664098"/>
                  <a:gd name="connsiteY9" fmla="*/ 207938 h 210457"/>
                  <a:gd name="connsiteX10" fmla="*/ 654445 w 664098"/>
                  <a:gd name="connsiteY10" fmla="*/ 39217 h 210457"/>
                  <a:gd name="connsiteX11" fmla="*/ 662402 w 664098"/>
                  <a:gd name="connsiteY11" fmla="*/ 27850 h 210457"/>
                  <a:gd name="connsiteX12" fmla="*/ 662402 w 664098"/>
                  <a:gd name="connsiteY12" fmla="*/ 16401 h 210457"/>
                  <a:gd name="connsiteX13" fmla="*/ 662402 w 664098"/>
                  <a:gd name="connsiteY13" fmla="*/ 16401 h 210457"/>
                  <a:gd name="connsiteX14" fmla="*/ 654380 w 664098"/>
                  <a:gd name="connsiteY14" fmla="*/ 27476 h 21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4098" h="210457">
                    <a:moveTo>
                      <a:pt x="654380" y="27476"/>
                    </a:moveTo>
                    <a:lnTo>
                      <a:pt x="362179" y="196182"/>
                    </a:lnTo>
                    <a:cubicBezTo>
                      <a:pt x="350340" y="203018"/>
                      <a:pt x="329490" y="202157"/>
                      <a:pt x="315833" y="194265"/>
                    </a:cubicBezTo>
                    <a:lnTo>
                      <a:pt x="9682" y="17538"/>
                    </a:lnTo>
                    <a:cubicBezTo>
                      <a:pt x="2066" y="13137"/>
                      <a:pt x="-1685" y="7454"/>
                      <a:pt x="-1685" y="2095"/>
                    </a:cubicBezTo>
                    <a:lnTo>
                      <a:pt x="-1685" y="2095"/>
                    </a:lnTo>
                    <a:lnTo>
                      <a:pt x="-1685" y="13657"/>
                    </a:lnTo>
                    <a:cubicBezTo>
                      <a:pt x="-1929" y="19065"/>
                      <a:pt x="1903" y="24829"/>
                      <a:pt x="9682" y="29279"/>
                    </a:cubicBezTo>
                    <a:lnTo>
                      <a:pt x="315800" y="206022"/>
                    </a:lnTo>
                    <a:cubicBezTo>
                      <a:pt x="329457" y="213914"/>
                      <a:pt x="350308" y="214775"/>
                      <a:pt x="362146" y="207938"/>
                    </a:cubicBezTo>
                    <a:lnTo>
                      <a:pt x="654445" y="39217"/>
                    </a:lnTo>
                    <a:cubicBezTo>
                      <a:pt x="659674" y="36196"/>
                      <a:pt x="662289" y="32153"/>
                      <a:pt x="662402" y="27850"/>
                    </a:cubicBezTo>
                    <a:lnTo>
                      <a:pt x="662402" y="16401"/>
                    </a:lnTo>
                    <a:lnTo>
                      <a:pt x="662402" y="16401"/>
                    </a:lnTo>
                    <a:cubicBezTo>
                      <a:pt x="662159" y="20526"/>
                      <a:pt x="659528" y="24521"/>
                      <a:pt x="654380" y="27476"/>
                    </a:cubicBezTo>
                    <a:close/>
                  </a:path>
                </a:pathLst>
              </a:custGeom>
              <a:solidFill>
                <a:srgbClr val="0078D4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A755FC5E-2EF3-4E48-B4D2-8541AB21039C}"/>
                  </a:ext>
                </a:extLst>
              </p:cNvPr>
              <p:cNvSpPr/>
              <p:nvPr/>
            </p:nvSpPr>
            <p:spPr>
              <a:xfrm flipH="1">
                <a:off x="7385419" y="-653158"/>
                <a:ext cx="266606" cy="81490"/>
              </a:xfrm>
              <a:custGeom>
                <a:avLst/>
                <a:gdLst>
                  <a:gd name="connsiteX0" fmla="*/ 654193 w 663903"/>
                  <a:gd name="connsiteY0" fmla="*/ 22556 h 202922"/>
                  <a:gd name="connsiteX1" fmla="*/ 361894 w 663903"/>
                  <a:gd name="connsiteY1" fmla="*/ 191277 h 202922"/>
                  <a:gd name="connsiteX2" fmla="*/ 315549 w 663903"/>
                  <a:gd name="connsiteY2" fmla="*/ 189361 h 202922"/>
                  <a:gd name="connsiteX3" fmla="*/ 9495 w 663903"/>
                  <a:gd name="connsiteY3" fmla="*/ 12569 h 202922"/>
                  <a:gd name="connsiteX4" fmla="*/ -670 w 663903"/>
                  <a:gd name="connsiteY4" fmla="*/ 2095 h 202922"/>
                  <a:gd name="connsiteX5" fmla="*/ 9495 w 663903"/>
                  <a:gd name="connsiteY5" fmla="*/ 21760 h 202922"/>
                  <a:gd name="connsiteX6" fmla="*/ 315614 w 663903"/>
                  <a:gd name="connsiteY6" fmla="*/ 198487 h 202922"/>
                  <a:gd name="connsiteX7" fmla="*/ 361959 w 663903"/>
                  <a:gd name="connsiteY7" fmla="*/ 200404 h 202922"/>
                  <a:gd name="connsiteX8" fmla="*/ 654258 w 663903"/>
                  <a:gd name="connsiteY8" fmla="*/ 31698 h 202922"/>
                  <a:gd name="connsiteX9" fmla="*/ 661176 w 663903"/>
                  <a:gd name="connsiteY9" fmla="*/ 15297 h 202922"/>
                  <a:gd name="connsiteX10" fmla="*/ 654193 w 663903"/>
                  <a:gd name="connsiteY10" fmla="*/ 22556 h 20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3903" h="202922">
                    <a:moveTo>
                      <a:pt x="654193" y="22556"/>
                    </a:moveTo>
                    <a:lnTo>
                      <a:pt x="361894" y="191277"/>
                    </a:lnTo>
                    <a:cubicBezTo>
                      <a:pt x="350056" y="198114"/>
                      <a:pt x="329206" y="197253"/>
                      <a:pt x="315549" y="189361"/>
                    </a:cubicBezTo>
                    <a:lnTo>
                      <a:pt x="9495" y="12569"/>
                    </a:lnTo>
                    <a:cubicBezTo>
                      <a:pt x="5062" y="10278"/>
                      <a:pt x="1490" y="6600"/>
                      <a:pt x="-670" y="2095"/>
                    </a:cubicBezTo>
                    <a:cubicBezTo>
                      <a:pt x="-3626" y="8590"/>
                      <a:pt x="-183" y="16174"/>
                      <a:pt x="9495" y="21760"/>
                    </a:cubicBezTo>
                    <a:lnTo>
                      <a:pt x="315614" y="198487"/>
                    </a:lnTo>
                    <a:cubicBezTo>
                      <a:pt x="329271" y="206379"/>
                      <a:pt x="350121" y="207240"/>
                      <a:pt x="361959" y="200404"/>
                    </a:cubicBezTo>
                    <a:lnTo>
                      <a:pt x="654258" y="31698"/>
                    </a:lnTo>
                    <a:cubicBezTo>
                      <a:pt x="661550" y="27476"/>
                      <a:pt x="663742" y="21273"/>
                      <a:pt x="661176" y="15297"/>
                    </a:cubicBezTo>
                    <a:cubicBezTo>
                      <a:pt x="659682" y="18405"/>
                      <a:pt x="657246" y="20950"/>
                      <a:pt x="654193" y="22556"/>
                    </a:cubicBezTo>
                    <a:close/>
                  </a:path>
                </a:pathLst>
              </a:custGeom>
              <a:solidFill>
                <a:srgbClr val="E2F4FD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0E48032-D54B-4484-89C0-F5360A198DAD}"/>
                  </a:ext>
                </a:extLst>
              </p:cNvPr>
              <p:cNvSpPr/>
              <p:nvPr/>
            </p:nvSpPr>
            <p:spPr>
              <a:xfrm flipH="1">
                <a:off x="7317231" y="-1358132"/>
                <a:ext cx="170050" cy="98184"/>
              </a:xfrm>
              <a:custGeom>
                <a:avLst/>
                <a:gdLst>
                  <a:gd name="connsiteX0" fmla="*/ 423460 w 423460"/>
                  <a:gd name="connsiteY0" fmla="*/ 122246 h 244491"/>
                  <a:gd name="connsiteX1" fmla="*/ 211722 w 423460"/>
                  <a:gd name="connsiteY1" fmla="*/ 244492 h 244491"/>
                  <a:gd name="connsiteX2" fmla="*/ 0 w 423460"/>
                  <a:gd name="connsiteY2" fmla="*/ 122246 h 244491"/>
                  <a:gd name="connsiteX3" fmla="*/ 211738 w 423460"/>
                  <a:gd name="connsiteY3" fmla="*/ 0 h 244491"/>
                  <a:gd name="connsiteX4" fmla="*/ 423460 w 423460"/>
                  <a:gd name="connsiteY4" fmla="*/ 122246 h 24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60" h="244491">
                    <a:moveTo>
                      <a:pt x="423460" y="122246"/>
                    </a:moveTo>
                    <a:lnTo>
                      <a:pt x="211722" y="244492"/>
                    </a:lnTo>
                    <a:lnTo>
                      <a:pt x="0" y="122246"/>
                    </a:lnTo>
                    <a:lnTo>
                      <a:pt x="211738" y="0"/>
                    </a:lnTo>
                    <a:lnTo>
                      <a:pt x="423460" y="122246"/>
                    </a:lnTo>
                    <a:close/>
                  </a:path>
                </a:pathLst>
              </a:custGeom>
              <a:solidFill>
                <a:srgbClr val="50E6FF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64CDC0C-FDAE-4384-932C-06BDAA6844C0}"/>
                  </a:ext>
                </a:extLst>
              </p:cNvPr>
              <p:cNvSpPr/>
              <p:nvPr/>
            </p:nvSpPr>
            <p:spPr>
              <a:xfrm flipH="1">
                <a:off x="7402259" y="-1309040"/>
                <a:ext cx="85022" cy="445324"/>
              </a:xfrm>
              <a:custGeom>
                <a:avLst/>
                <a:gdLst>
                  <a:gd name="connsiteX0" fmla="*/ 0 w 211721"/>
                  <a:gd name="connsiteY0" fmla="*/ 0 h 1108917"/>
                  <a:gd name="connsiteX1" fmla="*/ 0 w 211721"/>
                  <a:gd name="connsiteY1" fmla="*/ 986655 h 1108917"/>
                  <a:gd name="connsiteX2" fmla="*/ 211722 w 211721"/>
                  <a:gd name="connsiteY2" fmla="*/ 1108918 h 1108917"/>
                  <a:gd name="connsiteX3" fmla="*/ 211722 w 211721"/>
                  <a:gd name="connsiteY3" fmla="*/ 122246 h 1108917"/>
                  <a:gd name="connsiteX4" fmla="*/ 0 w 211721"/>
                  <a:gd name="connsiteY4" fmla="*/ 0 h 110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721" h="1108917">
                    <a:moveTo>
                      <a:pt x="0" y="0"/>
                    </a:moveTo>
                    <a:lnTo>
                      <a:pt x="0" y="986655"/>
                    </a:lnTo>
                    <a:lnTo>
                      <a:pt x="211722" y="1108918"/>
                    </a:lnTo>
                    <a:lnTo>
                      <a:pt x="211722" y="122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4A79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EAF9331-D3B9-45CA-B59F-AF1824068448}"/>
                  </a:ext>
                </a:extLst>
              </p:cNvPr>
              <p:cNvSpPr/>
              <p:nvPr/>
            </p:nvSpPr>
            <p:spPr>
              <a:xfrm flipH="1">
                <a:off x="7317231" y="-1309040"/>
                <a:ext cx="85028" cy="445324"/>
              </a:xfrm>
              <a:custGeom>
                <a:avLst/>
                <a:gdLst>
                  <a:gd name="connsiteX0" fmla="*/ 211738 w 211738"/>
                  <a:gd name="connsiteY0" fmla="*/ 0 h 1108917"/>
                  <a:gd name="connsiteX1" fmla="*/ 0 w 211738"/>
                  <a:gd name="connsiteY1" fmla="*/ 122246 h 1108917"/>
                  <a:gd name="connsiteX2" fmla="*/ 0 w 211738"/>
                  <a:gd name="connsiteY2" fmla="*/ 1108918 h 1108917"/>
                  <a:gd name="connsiteX3" fmla="*/ 211738 w 211738"/>
                  <a:gd name="connsiteY3" fmla="*/ 986655 h 1108917"/>
                  <a:gd name="connsiteX4" fmla="*/ 211738 w 211738"/>
                  <a:gd name="connsiteY4" fmla="*/ 0 h 110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738" h="1108917">
                    <a:moveTo>
                      <a:pt x="211738" y="0"/>
                    </a:moveTo>
                    <a:lnTo>
                      <a:pt x="0" y="122246"/>
                    </a:lnTo>
                    <a:lnTo>
                      <a:pt x="0" y="1108918"/>
                    </a:lnTo>
                    <a:lnTo>
                      <a:pt x="211738" y="986655"/>
                    </a:lnTo>
                    <a:lnTo>
                      <a:pt x="211738" y="0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5B9B64BA-F4A8-41AF-AB67-7905C44E9DB9}"/>
                  </a:ext>
                </a:extLst>
              </p:cNvPr>
              <p:cNvSpPr/>
              <p:nvPr/>
            </p:nvSpPr>
            <p:spPr>
              <a:xfrm flipH="1">
                <a:off x="7426942" y="-1246071"/>
                <a:ext cx="170057" cy="98184"/>
              </a:xfrm>
              <a:custGeom>
                <a:avLst/>
                <a:gdLst>
                  <a:gd name="connsiteX0" fmla="*/ 423476 w 423476"/>
                  <a:gd name="connsiteY0" fmla="*/ 122246 h 244491"/>
                  <a:gd name="connsiteX1" fmla="*/ 211738 w 423476"/>
                  <a:gd name="connsiteY1" fmla="*/ 244492 h 244491"/>
                  <a:gd name="connsiteX2" fmla="*/ 0 w 423476"/>
                  <a:gd name="connsiteY2" fmla="*/ 122246 h 244491"/>
                  <a:gd name="connsiteX3" fmla="*/ 211738 w 423476"/>
                  <a:gd name="connsiteY3" fmla="*/ 0 h 244491"/>
                  <a:gd name="connsiteX4" fmla="*/ 423476 w 423476"/>
                  <a:gd name="connsiteY4" fmla="*/ 122246 h 24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76" h="244491">
                    <a:moveTo>
                      <a:pt x="423476" y="122246"/>
                    </a:moveTo>
                    <a:lnTo>
                      <a:pt x="211738" y="244492"/>
                    </a:lnTo>
                    <a:lnTo>
                      <a:pt x="0" y="122246"/>
                    </a:lnTo>
                    <a:lnTo>
                      <a:pt x="211738" y="0"/>
                    </a:lnTo>
                    <a:lnTo>
                      <a:pt x="423476" y="122246"/>
                    </a:lnTo>
                    <a:close/>
                  </a:path>
                </a:pathLst>
              </a:custGeom>
              <a:solidFill>
                <a:srgbClr val="50E6FF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DE425CAC-4CE0-45BF-9AED-72493613BF5C}"/>
                  </a:ext>
                </a:extLst>
              </p:cNvPr>
              <p:cNvSpPr/>
              <p:nvPr/>
            </p:nvSpPr>
            <p:spPr>
              <a:xfrm flipH="1">
                <a:off x="7511970" y="-1196979"/>
                <a:ext cx="85028" cy="396369"/>
              </a:xfrm>
              <a:custGeom>
                <a:avLst/>
                <a:gdLst>
                  <a:gd name="connsiteX0" fmla="*/ 0 w 211738"/>
                  <a:gd name="connsiteY0" fmla="*/ 0 h 987012"/>
                  <a:gd name="connsiteX1" fmla="*/ 0 w 211738"/>
                  <a:gd name="connsiteY1" fmla="*/ 864750 h 987012"/>
                  <a:gd name="connsiteX2" fmla="*/ 211738 w 211738"/>
                  <a:gd name="connsiteY2" fmla="*/ 987013 h 987012"/>
                  <a:gd name="connsiteX3" fmla="*/ 211738 w 211738"/>
                  <a:gd name="connsiteY3" fmla="*/ 122246 h 987012"/>
                  <a:gd name="connsiteX4" fmla="*/ 0 w 211738"/>
                  <a:gd name="connsiteY4" fmla="*/ 0 h 98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738" h="987012">
                    <a:moveTo>
                      <a:pt x="0" y="0"/>
                    </a:moveTo>
                    <a:lnTo>
                      <a:pt x="0" y="864750"/>
                    </a:lnTo>
                    <a:lnTo>
                      <a:pt x="211738" y="987013"/>
                    </a:lnTo>
                    <a:lnTo>
                      <a:pt x="211738" y="122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4A79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C9AA6041-98D1-431A-8CC0-A503A4037B60}"/>
                  </a:ext>
                </a:extLst>
              </p:cNvPr>
              <p:cNvSpPr/>
              <p:nvPr/>
            </p:nvSpPr>
            <p:spPr>
              <a:xfrm flipH="1">
                <a:off x="7426941" y="-1196979"/>
                <a:ext cx="85028" cy="396369"/>
              </a:xfrm>
              <a:custGeom>
                <a:avLst/>
                <a:gdLst>
                  <a:gd name="connsiteX0" fmla="*/ 211738 w 211738"/>
                  <a:gd name="connsiteY0" fmla="*/ 0 h 987012"/>
                  <a:gd name="connsiteX1" fmla="*/ 0 w 211738"/>
                  <a:gd name="connsiteY1" fmla="*/ 122246 h 987012"/>
                  <a:gd name="connsiteX2" fmla="*/ 0 w 211738"/>
                  <a:gd name="connsiteY2" fmla="*/ 987013 h 987012"/>
                  <a:gd name="connsiteX3" fmla="*/ 211738 w 211738"/>
                  <a:gd name="connsiteY3" fmla="*/ 864750 h 987012"/>
                  <a:gd name="connsiteX4" fmla="*/ 211738 w 211738"/>
                  <a:gd name="connsiteY4" fmla="*/ 0 h 98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738" h="987012">
                    <a:moveTo>
                      <a:pt x="211738" y="0"/>
                    </a:moveTo>
                    <a:lnTo>
                      <a:pt x="0" y="122246"/>
                    </a:lnTo>
                    <a:lnTo>
                      <a:pt x="0" y="987013"/>
                    </a:lnTo>
                    <a:lnTo>
                      <a:pt x="211738" y="864750"/>
                    </a:lnTo>
                    <a:lnTo>
                      <a:pt x="211738" y="0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E2B38D7-1A16-47B4-9240-F1836E067874}"/>
                  </a:ext>
                </a:extLst>
              </p:cNvPr>
              <p:cNvSpPr/>
              <p:nvPr/>
            </p:nvSpPr>
            <p:spPr>
              <a:xfrm flipH="1">
                <a:off x="7532088" y="-1109385"/>
                <a:ext cx="170057" cy="98184"/>
              </a:xfrm>
              <a:custGeom>
                <a:avLst/>
                <a:gdLst>
                  <a:gd name="connsiteX0" fmla="*/ 423476 w 423476"/>
                  <a:gd name="connsiteY0" fmla="*/ 122246 h 244491"/>
                  <a:gd name="connsiteX1" fmla="*/ 211738 w 423476"/>
                  <a:gd name="connsiteY1" fmla="*/ 244492 h 244491"/>
                  <a:gd name="connsiteX2" fmla="*/ 0 w 423476"/>
                  <a:gd name="connsiteY2" fmla="*/ 122246 h 244491"/>
                  <a:gd name="connsiteX3" fmla="*/ 211738 w 423476"/>
                  <a:gd name="connsiteY3" fmla="*/ 0 h 244491"/>
                  <a:gd name="connsiteX4" fmla="*/ 423476 w 423476"/>
                  <a:gd name="connsiteY4" fmla="*/ 122246 h 24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76" h="244491">
                    <a:moveTo>
                      <a:pt x="423476" y="122246"/>
                    </a:moveTo>
                    <a:lnTo>
                      <a:pt x="211738" y="244492"/>
                    </a:lnTo>
                    <a:lnTo>
                      <a:pt x="0" y="122246"/>
                    </a:lnTo>
                    <a:lnTo>
                      <a:pt x="211738" y="0"/>
                    </a:lnTo>
                    <a:lnTo>
                      <a:pt x="423476" y="122246"/>
                    </a:lnTo>
                    <a:close/>
                  </a:path>
                </a:pathLst>
              </a:custGeom>
              <a:solidFill>
                <a:srgbClr val="50E6FF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F9461C95-7BA3-4A80-8108-3C157973DA0E}"/>
                  </a:ext>
                </a:extLst>
              </p:cNvPr>
              <p:cNvSpPr/>
              <p:nvPr/>
            </p:nvSpPr>
            <p:spPr>
              <a:xfrm flipH="1">
                <a:off x="7617116" y="-1060293"/>
                <a:ext cx="85028" cy="320429"/>
              </a:xfrm>
              <a:custGeom>
                <a:avLst/>
                <a:gdLst>
                  <a:gd name="connsiteX0" fmla="*/ 0 w 211738"/>
                  <a:gd name="connsiteY0" fmla="*/ 0 h 797911"/>
                  <a:gd name="connsiteX1" fmla="*/ 0 w 211738"/>
                  <a:gd name="connsiteY1" fmla="*/ 675666 h 797911"/>
                  <a:gd name="connsiteX2" fmla="*/ 211738 w 211738"/>
                  <a:gd name="connsiteY2" fmla="*/ 797911 h 797911"/>
                  <a:gd name="connsiteX3" fmla="*/ 211738 w 211738"/>
                  <a:gd name="connsiteY3" fmla="*/ 122246 h 797911"/>
                  <a:gd name="connsiteX4" fmla="*/ 0 w 211738"/>
                  <a:gd name="connsiteY4" fmla="*/ 0 h 79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738" h="797911">
                    <a:moveTo>
                      <a:pt x="0" y="0"/>
                    </a:moveTo>
                    <a:lnTo>
                      <a:pt x="0" y="675666"/>
                    </a:lnTo>
                    <a:lnTo>
                      <a:pt x="211738" y="797911"/>
                    </a:lnTo>
                    <a:lnTo>
                      <a:pt x="211738" y="122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4A79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1F90A10-092F-4EFD-8BCF-AD4422520F26}"/>
                  </a:ext>
                </a:extLst>
              </p:cNvPr>
              <p:cNvSpPr/>
              <p:nvPr/>
            </p:nvSpPr>
            <p:spPr>
              <a:xfrm flipH="1">
                <a:off x="7532087" y="-1060293"/>
                <a:ext cx="85028" cy="320429"/>
              </a:xfrm>
              <a:custGeom>
                <a:avLst/>
                <a:gdLst>
                  <a:gd name="connsiteX0" fmla="*/ 211738 w 211738"/>
                  <a:gd name="connsiteY0" fmla="*/ 0 h 797911"/>
                  <a:gd name="connsiteX1" fmla="*/ 0 w 211738"/>
                  <a:gd name="connsiteY1" fmla="*/ 122246 h 797911"/>
                  <a:gd name="connsiteX2" fmla="*/ 0 w 211738"/>
                  <a:gd name="connsiteY2" fmla="*/ 797911 h 797911"/>
                  <a:gd name="connsiteX3" fmla="*/ 211738 w 211738"/>
                  <a:gd name="connsiteY3" fmla="*/ 675666 h 797911"/>
                  <a:gd name="connsiteX4" fmla="*/ 211738 w 211738"/>
                  <a:gd name="connsiteY4" fmla="*/ 0 h 79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738" h="797911">
                    <a:moveTo>
                      <a:pt x="211738" y="0"/>
                    </a:moveTo>
                    <a:lnTo>
                      <a:pt x="0" y="122246"/>
                    </a:lnTo>
                    <a:lnTo>
                      <a:pt x="0" y="797911"/>
                    </a:lnTo>
                    <a:lnTo>
                      <a:pt x="211738" y="675666"/>
                    </a:lnTo>
                    <a:lnTo>
                      <a:pt x="211738" y="0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FFF8EF1-9E44-4BBE-90F7-D90B8A6BCF66}"/>
                  </a:ext>
                </a:extLst>
              </p:cNvPr>
              <p:cNvSpPr/>
              <p:nvPr/>
            </p:nvSpPr>
            <p:spPr>
              <a:xfrm flipH="1">
                <a:off x="7640625" y="-947736"/>
                <a:ext cx="170057" cy="98184"/>
              </a:xfrm>
              <a:custGeom>
                <a:avLst/>
                <a:gdLst>
                  <a:gd name="connsiteX0" fmla="*/ 423476 w 423476"/>
                  <a:gd name="connsiteY0" fmla="*/ 122246 h 244491"/>
                  <a:gd name="connsiteX1" fmla="*/ 211738 w 423476"/>
                  <a:gd name="connsiteY1" fmla="*/ 244492 h 244491"/>
                  <a:gd name="connsiteX2" fmla="*/ 0 w 423476"/>
                  <a:gd name="connsiteY2" fmla="*/ 122246 h 244491"/>
                  <a:gd name="connsiteX3" fmla="*/ 211738 w 423476"/>
                  <a:gd name="connsiteY3" fmla="*/ 0 h 244491"/>
                  <a:gd name="connsiteX4" fmla="*/ 423476 w 423476"/>
                  <a:gd name="connsiteY4" fmla="*/ 122246 h 24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76" h="244491">
                    <a:moveTo>
                      <a:pt x="423476" y="122246"/>
                    </a:moveTo>
                    <a:lnTo>
                      <a:pt x="211738" y="244492"/>
                    </a:lnTo>
                    <a:lnTo>
                      <a:pt x="0" y="122246"/>
                    </a:lnTo>
                    <a:lnTo>
                      <a:pt x="211738" y="0"/>
                    </a:lnTo>
                    <a:lnTo>
                      <a:pt x="423476" y="122246"/>
                    </a:lnTo>
                    <a:close/>
                  </a:path>
                </a:pathLst>
              </a:custGeom>
              <a:solidFill>
                <a:srgbClr val="50E6FF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6266C350-8A2B-4E2F-83A3-E0015900509C}"/>
                  </a:ext>
                </a:extLst>
              </p:cNvPr>
              <p:cNvSpPr/>
              <p:nvPr/>
            </p:nvSpPr>
            <p:spPr>
              <a:xfrm flipH="1">
                <a:off x="7725653" y="-898644"/>
                <a:ext cx="85028" cy="221383"/>
              </a:xfrm>
              <a:custGeom>
                <a:avLst/>
                <a:gdLst>
                  <a:gd name="connsiteX0" fmla="*/ 0 w 211738"/>
                  <a:gd name="connsiteY0" fmla="*/ 0 h 551275"/>
                  <a:gd name="connsiteX1" fmla="*/ 0 w 211738"/>
                  <a:gd name="connsiteY1" fmla="*/ 429030 h 551275"/>
                  <a:gd name="connsiteX2" fmla="*/ 211738 w 211738"/>
                  <a:gd name="connsiteY2" fmla="*/ 551276 h 551275"/>
                  <a:gd name="connsiteX3" fmla="*/ 211738 w 211738"/>
                  <a:gd name="connsiteY3" fmla="*/ 122246 h 551275"/>
                  <a:gd name="connsiteX4" fmla="*/ 0 w 211738"/>
                  <a:gd name="connsiteY4" fmla="*/ 0 h 55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738" h="551275">
                    <a:moveTo>
                      <a:pt x="0" y="0"/>
                    </a:moveTo>
                    <a:lnTo>
                      <a:pt x="0" y="429030"/>
                    </a:lnTo>
                    <a:lnTo>
                      <a:pt x="211738" y="551276"/>
                    </a:lnTo>
                    <a:lnTo>
                      <a:pt x="211738" y="122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4A79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0F6A849A-B93D-4866-8306-6AE05DAC8CC5}"/>
                  </a:ext>
                </a:extLst>
              </p:cNvPr>
              <p:cNvSpPr/>
              <p:nvPr/>
            </p:nvSpPr>
            <p:spPr>
              <a:xfrm flipH="1">
                <a:off x="7640625" y="-901025"/>
                <a:ext cx="85028" cy="221383"/>
              </a:xfrm>
              <a:custGeom>
                <a:avLst/>
                <a:gdLst>
                  <a:gd name="connsiteX0" fmla="*/ 211738 w 211738"/>
                  <a:gd name="connsiteY0" fmla="*/ 0 h 551275"/>
                  <a:gd name="connsiteX1" fmla="*/ 0 w 211738"/>
                  <a:gd name="connsiteY1" fmla="*/ 122246 h 551275"/>
                  <a:gd name="connsiteX2" fmla="*/ 0 w 211738"/>
                  <a:gd name="connsiteY2" fmla="*/ 551276 h 551275"/>
                  <a:gd name="connsiteX3" fmla="*/ 211738 w 211738"/>
                  <a:gd name="connsiteY3" fmla="*/ 429030 h 551275"/>
                  <a:gd name="connsiteX4" fmla="*/ 211738 w 211738"/>
                  <a:gd name="connsiteY4" fmla="*/ 0 h 55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738" h="551275">
                    <a:moveTo>
                      <a:pt x="211738" y="0"/>
                    </a:moveTo>
                    <a:lnTo>
                      <a:pt x="0" y="122246"/>
                    </a:lnTo>
                    <a:lnTo>
                      <a:pt x="0" y="551276"/>
                    </a:lnTo>
                    <a:lnTo>
                      <a:pt x="211738" y="429030"/>
                    </a:lnTo>
                    <a:lnTo>
                      <a:pt x="211738" y="0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E0315EB-6F13-4C33-92F9-952D5C57B995}"/>
                  </a:ext>
                </a:extLst>
              </p:cNvPr>
              <p:cNvSpPr/>
              <p:nvPr/>
            </p:nvSpPr>
            <p:spPr>
              <a:xfrm flipH="1">
                <a:off x="7426942" y="-1451002"/>
                <a:ext cx="398047" cy="536008"/>
              </a:xfrm>
              <a:custGeom>
                <a:avLst/>
                <a:gdLst>
                  <a:gd name="connsiteX0" fmla="*/ 0 w 991218"/>
                  <a:gd name="connsiteY0" fmla="*/ 1257828 h 1334734"/>
                  <a:gd name="connsiteX1" fmla="*/ 131600 w 991218"/>
                  <a:gd name="connsiteY1" fmla="*/ 1334735 h 1334734"/>
                  <a:gd name="connsiteX2" fmla="*/ 392834 w 991218"/>
                  <a:gd name="connsiteY2" fmla="*/ 1185468 h 1334734"/>
                  <a:gd name="connsiteX3" fmla="*/ 394782 w 991218"/>
                  <a:gd name="connsiteY3" fmla="*/ 1184347 h 1334734"/>
                  <a:gd name="connsiteX4" fmla="*/ 527649 w 991218"/>
                  <a:gd name="connsiteY4" fmla="*/ 806210 h 1334734"/>
                  <a:gd name="connsiteX5" fmla="*/ 528087 w 991218"/>
                  <a:gd name="connsiteY5" fmla="*/ 804943 h 1334734"/>
                  <a:gd name="connsiteX6" fmla="*/ 791270 w 991218"/>
                  <a:gd name="connsiteY6" fmla="*/ 654555 h 1334734"/>
                  <a:gd name="connsiteX7" fmla="*/ 792098 w 991218"/>
                  <a:gd name="connsiteY7" fmla="*/ 652217 h 1334734"/>
                  <a:gd name="connsiteX8" fmla="*/ 925321 w 991218"/>
                  <a:gd name="connsiteY8" fmla="*/ 272520 h 1334734"/>
                  <a:gd name="connsiteX9" fmla="*/ 991219 w 991218"/>
                  <a:gd name="connsiteY9" fmla="*/ 311039 h 1334734"/>
                  <a:gd name="connsiteX10" fmla="*/ 984398 w 991218"/>
                  <a:gd name="connsiteY10" fmla="*/ 0 h 1334734"/>
                  <a:gd name="connsiteX11" fmla="*/ 728036 w 991218"/>
                  <a:gd name="connsiteY11" fmla="*/ 157224 h 1334734"/>
                  <a:gd name="connsiteX12" fmla="*/ 789971 w 991218"/>
                  <a:gd name="connsiteY12" fmla="*/ 193421 h 1334734"/>
                  <a:gd name="connsiteX13" fmla="*/ 659670 w 991218"/>
                  <a:gd name="connsiteY13" fmla="*/ 570811 h 1334734"/>
                  <a:gd name="connsiteX14" fmla="*/ 655432 w 991218"/>
                  <a:gd name="connsiteY14" fmla="*/ 573231 h 1334734"/>
                  <a:gd name="connsiteX15" fmla="*/ 393077 w 991218"/>
                  <a:gd name="connsiteY15" fmla="*/ 724626 h 1334734"/>
                  <a:gd name="connsiteX16" fmla="*/ 392736 w 991218"/>
                  <a:gd name="connsiteY16" fmla="*/ 725567 h 1334734"/>
                  <a:gd name="connsiteX17" fmla="*/ 263199 w 991218"/>
                  <a:gd name="connsiteY17" fmla="*/ 1107440 h 1334734"/>
                  <a:gd name="connsiteX18" fmla="*/ 260520 w 991218"/>
                  <a:gd name="connsiteY18" fmla="*/ 1108966 h 1334734"/>
                  <a:gd name="connsiteX19" fmla="*/ 0 w 991218"/>
                  <a:gd name="connsiteY19" fmla="*/ 1257828 h 1334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91218" h="1334734">
                    <a:moveTo>
                      <a:pt x="0" y="1257828"/>
                    </a:moveTo>
                    <a:lnTo>
                      <a:pt x="131600" y="1334735"/>
                    </a:lnTo>
                    <a:lnTo>
                      <a:pt x="392834" y="1185468"/>
                    </a:lnTo>
                    <a:lnTo>
                      <a:pt x="394782" y="1184347"/>
                    </a:lnTo>
                    <a:lnTo>
                      <a:pt x="527649" y="806210"/>
                    </a:lnTo>
                    <a:lnTo>
                      <a:pt x="528087" y="804943"/>
                    </a:lnTo>
                    <a:lnTo>
                      <a:pt x="791270" y="654555"/>
                    </a:lnTo>
                    <a:lnTo>
                      <a:pt x="792098" y="652217"/>
                    </a:lnTo>
                    <a:lnTo>
                      <a:pt x="925321" y="272520"/>
                    </a:lnTo>
                    <a:lnTo>
                      <a:pt x="991219" y="311039"/>
                    </a:lnTo>
                    <a:lnTo>
                      <a:pt x="984398" y="0"/>
                    </a:lnTo>
                    <a:lnTo>
                      <a:pt x="728036" y="157224"/>
                    </a:lnTo>
                    <a:lnTo>
                      <a:pt x="789971" y="193421"/>
                    </a:lnTo>
                    <a:lnTo>
                      <a:pt x="659670" y="570811"/>
                    </a:lnTo>
                    <a:lnTo>
                      <a:pt x="655432" y="573231"/>
                    </a:lnTo>
                    <a:lnTo>
                      <a:pt x="393077" y="724626"/>
                    </a:lnTo>
                    <a:lnTo>
                      <a:pt x="392736" y="725567"/>
                    </a:lnTo>
                    <a:lnTo>
                      <a:pt x="263199" y="1107440"/>
                    </a:lnTo>
                    <a:lnTo>
                      <a:pt x="260520" y="1108966"/>
                    </a:lnTo>
                    <a:lnTo>
                      <a:pt x="0" y="1257828"/>
                    </a:lnTo>
                    <a:close/>
                  </a:path>
                </a:pathLst>
              </a:custGeom>
              <a:solidFill>
                <a:srgbClr val="0078D4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C3A05FA4-395D-42CD-9110-C95F064A33CD}"/>
                  </a:ext>
                </a:extLst>
              </p:cNvPr>
              <p:cNvGrpSpPr/>
              <p:nvPr/>
            </p:nvGrpSpPr>
            <p:grpSpPr>
              <a:xfrm>
                <a:off x="7139643" y="-1062941"/>
                <a:ext cx="189183" cy="355989"/>
                <a:chOff x="7730192" y="-1265348"/>
                <a:chExt cx="189183" cy="355989"/>
              </a:xfrm>
            </p:grpSpPr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C42B571C-0683-43C6-B71E-20AFDC31957A}"/>
                    </a:ext>
                  </a:extLst>
                </p:cNvPr>
                <p:cNvSpPr/>
                <p:nvPr/>
              </p:nvSpPr>
              <p:spPr>
                <a:xfrm flipH="1">
                  <a:off x="7730192" y="-1259153"/>
                  <a:ext cx="178528" cy="349794"/>
                </a:xfrm>
                <a:custGeom>
                  <a:avLst/>
                  <a:gdLst>
                    <a:gd name="connsiteX0" fmla="*/ 442817 w 444570"/>
                    <a:gd name="connsiteY0" fmla="*/ 0 h 871034"/>
                    <a:gd name="connsiteX1" fmla="*/ 444571 w 444570"/>
                    <a:gd name="connsiteY1" fmla="*/ 615371 h 871034"/>
                    <a:gd name="connsiteX2" fmla="*/ 1754 w 444570"/>
                    <a:gd name="connsiteY2" fmla="*/ 871035 h 871034"/>
                    <a:gd name="connsiteX3" fmla="*/ 0 w 444570"/>
                    <a:gd name="connsiteY3" fmla="*/ 255664 h 871034"/>
                    <a:gd name="connsiteX4" fmla="*/ 442817 w 444570"/>
                    <a:gd name="connsiteY4" fmla="*/ 0 h 87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4570" h="871034">
                      <a:moveTo>
                        <a:pt x="442817" y="0"/>
                      </a:moveTo>
                      <a:lnTo>
                        <a:pt x="444571" y="615371"/>
                      </a:lnTo>
                      <a:lnTo>
                        <a:pt x="1754" y="871035"/>
                      </a:lnTo>
                      <a:lnTo>
                        <a:pt x="0" y="255664"/>
                      </a:lnTo>
                      <a:lnTo>
                        <a:pt x="44281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rgbClr val="4FE4FF"/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1B01B8A1-E099-448C-95AB-DBF1358C73DA}"/>
                    </a:ext>
                  </a:extLst>
                </p:cNvPr>
                <p:cNvSpPr/>
                <p:nvPr/>
              </p:nvSpPr>
              <p:spPr>
                <a:xfrm flipH="1">
                  <a:off x="7730896" y="-1265348"/>
                  <a:ext cx="188479" cy="108866"/>
                </a:xfrm>
                <a:custGeom>
                  <a:avLst/>
                  <a:gdLst>
                    <a:gd name="connsiteX0" fmla="*/ 26534 w 469351"/>
                    <a:gd name="connsiteY0" fmla="*/ 271091 h 271091"/>
                    <a:gd name="connsiteX1" fmla="*/ 0 w 469351"/>
                    <a:gd name="connsiteY1" fmla="*/ 255664 h 271091"/>
                    <a:gd name="connsiteX2" fmla="*/ 442817 w 469351"/>
                    <a:gd name="connsiteY2" fmla="*/ 0 h 271091"/>
                    <a:gd name="connsiteX3" fmla="*/ 469351 w 469351"/>
                    <a:gd name="connsiteY3" fmla="*/ 15427 h 271091"/>
                    <a:gd name="connsiteX4" fmla="*/ 26534 w 469351"/>
                    <a:gd name="connsiteY4" fmla="*/ 271091 h 271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9351" h="271091">
                      <a:moveTo>
                        <a:pt x="26534" y="271091"/>
                      </a:moveTo>
                      <a:lnTo>
                        <a:pt x="0" y="255664"/>
                      </a:lnTo>
                      <a:lnTo>
                        <a:pt x="442817" y="0"/>
                      </a:lnTo>
                      <a:lnTo>
                        <a:pt x="469351" y="15427"/>
                      </a:lnTo>
                      <a:lnTo>
                        <a:pt x="26534" y="271091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C6A07976-FA14-4216-932E-2D5B8389DF32}"/>
                    </a:ext>
                  </a:extLst>
                </p:cNvPr>
                <p:cNvSpPr/>
                <p:nvPr/>
              </p:nvSpPr>
              <p:spPr>
                <a:xfrm flipH="1">
                  <a:off x="7779152" y="-1180941"/>
                  <a:ext cx="113551" cy="85607"/>
                </a:xfrm>
                <a:custGeom>
                  <a:avLst/>
                  <a:gdLst>
                    <a:gd name="connsiteX0" fmla="*/ 252555 w 282766"/>
                    <a:gd name="connsiteY0" fmla="*/ 81562 h 213172"/>
                    <a:gd name="connsiteX1" fmla="*/ 26836 w 282766"/>
                    <a:gd name="connsiteY1" fmla="*/ 211847 h 213172"/>
                    <a:gd name="connsiteX2" fmla="*/ -1696 w 282766"/>
                    <a:gd name="connsiteY2" fmla="*/ 190281 h 213172"/>
                    <a:gd name="connsiteX3" fmla="*/ -1696 w 282766"/>
                    <a:gd name="connsiteY3" fmla="*/ 190281 h 213172"/>
                    <a:gd name="connsiteX4" fmla="*/ 26836 w 282766"/>
                    <a:gd name="connsiteY4" fmla="*/ 135800 h 213172"/>
                    <a:gd name="connsiteX5" fmla="*/ 252555 w 282766"/>
                    <a:gd name="connsiteY5" fmla="*/ 5516 h 213172"/>
                    <a:gd name="connsiteX6" fmla="*/ 281071 w 282766"/>
                    <a:gd name="connsiteY6" fmla="*/ 27081 h 213172"/>
                    <a:gd name="connsiteX7" fmla="*/ 281071 w 282766"/>
                    <a:gd name="connsiteY7" fmla="*/ 27081 h 213172"/>
                    <a:gd name="connsiteX8" fmla="*/ 252555 w 282766"/>
                    <a:gd name="connsiteY8" fmla="*/ 81562 h 213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2766" h="213172">
                      <a:moveTo>
                        <a:pt x="252555" y="81562"/>
                      </a:moveTo>
                      <a:lnTo>
                        <a:pt x="26836" y="211847"/>
                      </a:lnTo>
                      <a:cubicBezTo>
                        <a:pt x="11084" y="220940"/>
                        <a:pt x="-1696" y="211278"/>
                        <a:pt x="-1696" y="190281"/>
                      </a:cubicBezTo>
                      <a:lnTo>
                        <a:pt x="-1696" y="190281"/>
                      </a:lnTo>
                      <a:cubicBezTo>
                        <a:pt x="-1696" y="169285"/>
                        <a:pt x="11084" y="144894"/>
                        <a:pt x="26836" y="135800"/>
                      </a:cubicBezTo>
                      <a:lnTo>
                        <a:pt x="252555" y="5516"/>
                      </a:lnTo>
                      <a:cubicBezTo>
                        <a:pt x="268307" y="-3578"/>
                        <a:pt x="281071" y="6084"/>
                        <a:pt x="281071" y="27081"/>
                      </a:cubicBezTo>
                      <a:lnTo>
                        <a:pt x="281071" y="27081"/>
                      </a:lnTo>
                      <a:cubicBezTo>
                        <a:pt x="281071" y="48078"/>
                        <a:pt x="268307" y="72469"/>
                        <a:pt x="252555" y="81562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2A55837F-1458-4BC0-BC9F-44023FA8CBDA}"/>
                    </a:ext>
                  </a:extLst>
                </p:cNvPr>
                <p:cNvSpPr/>
                <p:nvPr/>
              </p:nvSpPr>
              <p:spPr>
                <a:xfrm flipH="1">
                  <a:off x="7779152" y="-1050321"/>
                  <a:ext cx="113551" cy="85607"/>
                </a:xfrm>
                <a:custGeom>
                  <a:avLst/>
                  <a:gdLst>
                    <a:gd name="connsiteX0" fmla="*/ 252555 w 282766"/>
                    <a:gd name="connsiteY0" fmla="*/ 81565 h 213174"/>
                    <a:gd name="connsiteX1" fmla="*/ 26836 w 282766"/>
                    <a:gd name="connsiteY1" fmla="*/ 211849 h 213174"/>
                    <a:gd name="connsiteX2" fmla="*/ -1696 w 282766"/>
                    <a:gd name="connsiteY2" fmla="*/ 190284 h 213174"/>
                    <a:gd name="connsiteX3" fmla="*/ -1696 w 282766"/>
                    <a:gd name="connsiteY3" fmla="*/ 190284 h 213174"/>
                    <a:gd name="connsiteX4" fmla="*/ 26836 w 282766"/>
                    <a:gd name="connsiteY4" fmla="*/ 135786 h 213174"/>
                    <a:gd name="connsiteX5" fmla="*/ 252555 w 282766"/>
                    <a:gd name="connsiteY5" fmla="*/ 5518 h 213174"/>
                    <a:gd name="connsiteX6" fmla="*/ 281071 w 282766"/>
                    <a:gd name="connsiteY6" fmla="*/ 27083 h 213174"/>
                    <a:gd name="connsiteX7" fmla="*/ 281071 w 282766"/>
                    <a:gd name="connsiteY7" fmla="*/ 27083 h 213174"/>
                    <a:gd name="connsiteX8" fmla="*/ 252555 w 282766"/>
                    <a:gd name="connsiteY8" fmla="*/ 81565 h 213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2766" h="213174">
                      <a:moveTo>
                        <a:pt x="252555" y="81565"/>
                      </a:moveTo>
                      <a:lnTo>
                        <a:pt x="26836" y="211849"/>
                      </a:lnTo>
                      <a:cubicBezTo>
                        <a:pt x="11084" y="220943"/>
                        <a:pt x="-1696" y="211280"/>
                        <a:pt x="-1696" y="190284"/>
                      </a:cubicBezTo>
                      <a:lnTo>
                        <a:pt x="-1696" y="190284"/>
                      </a:lnTo>
                      <a:cubicBezTo>
                        <a:pt x="-1696" y="169287"/>
                        <a:pt x="11084" y="144815"/>
                        <a:pt x="26836" y="135786"/>
                      </a:cubicBezTo>
                      <a:lnTo>
                        <a:pt x="252555" y="5518"/>
                      </a:lnTo>
                      <a:cubicBezTo>
                        <a:pt x="268307" y="-3575"/>
                        <a:pt x="281071" y="6070"/>
                        <a:pt x="281071" y="27083"/>
                      </a:cubicBezTo>
                      <a:lnTo>
                        <a:pt x="281071" y="27083"/>
                      </a:lnTo>
                      <a:cubicBezTo>
                        <a:pt x="281071" y="48080"/>
                        <a:pt x="268307" y="72471"/>
                        <a:pt x="252555" y="81565"/>
                      </a:cubicBezTo>
                      <a:close/>
                    </a:path>
                  </a:pathLst>
                </a:custGeom>
                <a:solidFill>
                  <a:srgbClr val="E2F4FD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1F1719AF-3434-4FD5-BC14-8B47ADCA0AFF}"/>
                    </a:ext>
                  </a:extLst>
                </p:cNvPr>
                <p:cNvSpPr/>
                <p:nvPr/>
              </p:nvSpPr>
              <p:spPr>
                <a:xfrm flipH="1">
                  <a:off x="7746736" y="-1157152"/>
                  <a:ext cx="145935" cy="104318"/>
                </a:xfrm>
                <a:custGeom>
                  <a:avLst/>
                  <a:gdLst>
                    <a:gd name="connsiteX0" fmla="*/ 333197 w 363409"/>
                    <a:gd name="connsiteY0" fmla="*/ 81565 h 259766"/>
                    <a:gd name="connsiteX1" fmla="*/ 26835 w 363409"/>
                    <a:gd name="connsiteY1" fmla="*/ 258438 h 259766"/>
                    <a:gd name="connsiteX2" fmla="*/ -1696 w 363409"/>
                    <a:gd name="connsiteY2" fmla="*/ 236889 h 259766"/>
                    <a:gd name="connsiteX3" fmla="*/ -1696 w 363409"/>
                    <a:gd name="connsiteY3" fmla="*/ 236889 h 259766"/>
                    <a:gd name="connsiteX4" fmla="*/ 26835 w 363409"/>
                    <a:gd name="connsiteY4" fmla="*/ 182392 h 259766"/>
                    <a:gd name="connsiteX5" fmla="*/ 333197 w 363409"/>
                    <a:gd name="connsiteY5" fmla="*/ 5518 h 259766"/>
                    <a:gd name="connsiteX6" fmla="*/ 361713 w 363409"/>
                    <a:gd name="connsiteY6" fmla="*/ 27083 h 259766"/>
                    <a:gd name="connsiteX7" fmla="*/ 361713 w 363409"/>
                    <a:gd name="connsiteY7" fmla="*/ 27083 h 259766"/>
                    <a:gd name="connsiteX8" fmla="*/ 333197 w 363409"/>
                    <a:gd name="connsiteY8" fmla="*/ 81565 h 25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3409" h="259766">
                      <a:moveTo>
                        <a:pt x="333197" y="81565"/>
                      </a:moveTo>
                      <a:lnTo>
                        <a:pt x="26835" y="258438"/>
                      </a:lnTo>
                      <a:cubicBezTo>
                        <a:pt x="11084" y="267532"/>
                        <a:pt x="-1696" y="257886"/>
                        <a:pt x="-1696" y="236889"/>
                      </a:cubicBezTo>
                      <a:lnTo>
                        <a:pt x="-1696" y="236889"/>
                      </a:lnTo>
                      <a:cubicBezTo>
                        <a:pt x="-1696" y="215892"/>
                        <a:pt x="11084" y="191420"/>
                        <a:pt x="26835" y="182392"/>
                      </a:cubicBezTo>
                      <a:lnTo>
                        <a:pt x="333197" y="5518"/>
                      </a:lnTo>
                      <a:cubicBezTo>
                        <a:pt x="348949" y="-3576"/>
                        <a:pt x="361713" y="6070"/>
                        <a:pt x="361713" y="27083"/>
                      </a:cubicBezTo>
                      <a:lnTo>
                        <a:pt x="361713" y="27083"/>
                      </a:lnTo>
                      <a:cubicBezTo>
                        <a:pt x="361713" y="48048"/>
                        <a:pt x="348949" y="72406"/>
                        <a:pt x="333197" y="81565"/>
                      </a:cubicBezTo>
                      <a:close/>
                    </a:path>
                  </a:pathLst>
                </a:custGeom>
                <a:solidFill>
                  <a:srgbClr val="E2F4FD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AF410DA5-47BA-40DF-9B0E-1C3F87E7195F}"/>
                    </a:ext>
                  </a:extLst>
                </p:cNvPr>
                <p:cNvSpPr/>
                <p:nvPr/>
              </p:nvSpPr>
              <p:spPr>
                <a:xfrm flipH="1">
                  <a:off x="7800789" y="-1083442"/>
                  <a:ext cx="91882" cy="73113"/>
                </a:xfrm>
                <a:custGeom>
                  <a:avLst/>
                  <a:gdLst>
                    <a:gd name="connsiteX0" fmla="*/ 198594 w 228805"/>
                    <a:gd name="connsiteY0" fmla="*/ 81562 h 182061"/>
                    <a:gd name="connsiteX1" fmla="*/ 26835 w 228805"/>
                    <a:gd name="connsiteY1" fmla="*/ 180733 h 182061"/>
                    <a:gd name="connsiteX2" fmla="*/ -1696 w 228805"/>
                    <a:gd name="connsiteY2" fmla="*/ 159184 h 182061"/>
                    <a:gd name="connsiteX3" fmla="*/ -1696 w 228805"/>
                    <a:gd name="connsiteY3" fmla="*/ 159184 h 182061"/>
                    <a:gd name="connsiteX4" fmla="*/ 26835 w 228805"/>
                    <a:gd name="connsiteY4" fmla="*/ 104687 h 182061"/>
                    <a:gd name="connsiteX5" fmla="*/ 198594 w 228805"/>
                    <a:gd name="connsiteY5" fmla="*/ 5516 h 182061"/>
                    <a:gd name="connsiteX6" fmla="*/ 227109 w 228805"/>
                    <a:gd name="connsiteY6" fmla="*/ 27081 h 182061"/>
                    <a:gd name="connsiteX7" fmla="*/ 227109 w 228805"/>
                    <a:gd name="connsiteY7" fmla="*/ 27081 h 182061"/>
                    <a:gd name="connsiteX8" fmla="*/ 198594 w 228805"/>
                    <a:gd name="connsiteY8" fmla="*/ 81562 h 182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8805" h="182061">
                      <a:moveTo>
                        <a:pt x="198594" y="81562"/>
                      </a:moveTo>
                      <a:lnTo>
                        <a:pt x="26835" y="180733"/>
                      </a:lnTo>
                      <a:cubicBezTo>
                        <a:pt x="11084" y="189827"/>
                        <a:pt x="-1696" y="180181"/>
                        <a:pt x="-1696" y="159184"/>
                      </a:cubicBezTo>
                      <a:lnTo>
                        <a:pt x="-1696" y="159184"/>
                      </a:lnTo>
                      <a:cubicBezTo>
                        <a:pt x="-1696" y="138171"/>
                        <a:pt x="11084" y="113715"/>
                        <a:pt x="26835" y="104687"/>
                      </a:cubicBezTo>
                      <a:lnTo>
                        <a:pt x="198594" y="5516"/>
                      </a:lnTo>
                      <a:cubicBezTo>
                        <a:pt x="214345" y="-3578"/>
                        <a:pt x="227109" y="6084"/>
                        <a:pt x="227109" y="27081"/>
                      </a:cubicBezTo>
                      <a:lnTo>
                        <a:pt x="227109" y="27081"/>
                      </a:lnTo>
                      <a:cubicBezTo>
                        <a:pt x="227109" y="48078"/>
                        <a:pt x="214345" y="72469"/>
                        <a:pt x="198594" y="81562"/>
                      </a:cubicBezTo>
                      <a:close/>
                    </a:path>
                  </a:pathLst>
                </a:custGeom>
                <a:solidFill>
                  <a:srgbClr val="005A9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CAC04FC2-8A2A-4C42-BF16-A3EB1FEC9AFC}"/>
                    </a:ext>
                  </a:extLst>
                </p:cNvPr>
                <p:cNvSpPr/>
                <p:nvPr/>
              </p:nvSpPr>
              <p:spPr>
                <a:xfrm flipH="1">
                  <a:off x="7908015" y="-1162677"/>
                  <a:ext cx="11360" cy="253318"/>
                </a:xfrm>
                <a:custGeom>
                  <a:avLst/>
                  <a:gdLst>
                    <a:gd name="connsiteX0" fmla="*/ 0 w 28288"/>
                    <a:gd name="connsiteY0" fmla="*/ 0 h 630797"/>
                    <a:gd name="connsiteX1" fmla="*/ 0 w 28288"/>
                    <a:gd name="connsiteY1" fmla="*/ 616767 h 630797"/>
                    <a:gd name="connsiteX2" fmla="*/ 28288 w 28288"/>
                    <a:gd name="connsiteY2" fmla="*/ 630798 h 630797"/>
                    <a:gd name="connsiteX3" fmla="*/ 26534 w 28288"/>
                    <a:gd name="connsiteY3" fmla="*/ 15427 h 630797"/>
                    <a:gd name="connsiteX4" fmla="*/ 0 w 28288"/>
                    <a:gd name="connsiteY4" fmla="*/ 0 h 63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88" h="630797">
                      <a:moveTo>
                        <a:pt x="0" y="0"/>
                      </a:moveTo>
                      <a:lnTo>
                        <a:pt x="0" y="616767"/>
                      </a:lnTo>
                      <a:lnTo>
                        <a:pt x="28288" y="630798"/>
                      </a:lnTo>
                      <a:lnTo>
                        <a:pt x="26534" y="154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D4A79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7B572A00-0C2F-43B6-AA41-EC017C9839FE}"/>
                  </a:ext>
                </a:extLst>
              </p:cNvPr>
              <p:cNvGrpSpPr/>
              <p:nvPr/>
            </p:nvGrpSpPr>
            <p:grpSpPr>
              <a:xfrm>
                <a:off x="7784022" y="-1190950"/>
                <a:ext cx="201965" cy="248636"/>
                <a:chOff x="7100603" y="-969493"/>
                <a:chExt cx="201965" cy="248636"/>
              </a:xfrm>
            </p:grpSpPr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5EFC40F2-E082-4040-B03C-7D9596836520}"/>
                    </a:ext>
                  </a:extLst>
                </p:cNvPr>
                <p:cNvSpPr/>
                <p:nvPr/>
              </p:nvSpPr>
              <p:spPr>
                <a:xfrm flipH="1">
                  <a:off x="7159078" y="-785332"/>
                  <a:ext cx="29247" cy="26183"/>
                </a:xfrm>
                <a:custGeom>
                  <a:avLst/>
                  <a:gdLst>
                    <a:gd name="connsiteX0" fmla="*/ 72831 w 72831"/>
                    <a:gd name="connsiteY0" fmla="*/ 65199 h 65198"/>
                    <a:gd name="connsiteX1" fmla="*/ 27801 w 72831"/>
                    <a:gd name="connsiteY1" fmla="*/ 39038 h 65198"/>
                    <a:gd name="connsiteX2" fmla="*/ 0 w 72831"/>
                    <a:gd name="connsiteY2" fmla="*/ 0 h 65198"/>
                    <a:gd name="connsiteX3" fmla="*/ 45030 w 72831"/>
                    <a:gd name="connsiteY3" fmla="*/ 26161 h 65198"/>
                    <a:gd name="connsiteX4" fmla="*/ 72831 w 72831"/>
                    <a:gd name="connsiteY4" fmla="*/ 65199 h 6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31" h="65198">
                      <a:moveTo>
                        <a:pt x="72831" y="65199"/>
                      </a:moveTo>
                      <a:lnTo>
                        <a:pt x="27801" y="39038"/>
                      </a:lnTo>
                      <a:lnTo>
                        <a:pt x="0" y="0"/>
                      </a:lnTo>
                      <a:lnTo>
                        <a:pt x="45030" y="26161"/>
                      </a:lnTo>
                      <a:lnTo>
                        <a:pt x="72831" y="6519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8642B9D0-9DE1-4EE5-85E7-C26626C62E60}"/>
                    </a:ext>
                  </a:extLst>
                </p:cNvPr>
                <p:cNvSpPr/>
                <p:nvPr/>
              </p:nvSpPr>
              <p:spPr>
                <a:xfrm flipH="1">
                  <a:off x="7105481" y="-864161"/>
                  <a:ext cx="37333" cy="12168"/>
                </a:xfrm>
                <a:custGeom>
                  <a:avLst/>
                  <a:gdLst>
                    <a:gd name="connsiteX0" fmla="*/ 45030 w 92967"/>
                    <a:gd name="connsiteY0" fmla="*/ 26161 h 30301"/>
                    <a:gd name="connsiteX1" fmla="*/ 0 w 92967"/>
                    <a:gd name="connsiteY1" fmla="*/ 0 h 30301"/>
                    <a:gd name="connsiteX2" fmla="*/ 47953 w 92967"/>
                    <a:gd name="connsiteY2" fmla="*/ 4141 h 30301"/>
                    <a:gd name="connsiteX3" fmla="*/ 92967 w 92967"/>
                    <a:gd name="connsiteY3" fmla="*/ 30302 h 30301"/>
                    <a:gd name="connsiteX4" fmla="*/ 45030 w 92967"/>
                    <a:gd name="connsiteY4" fmla="*/ 26161 h 30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967" h="30301">
                      <a:moveTo>
                        <a:pt x="45030" y="26161"/>
                      </a:moveTo>
                      <a:lnTo>
                        <a:pt x="0" y="0"/>
                      </a:lnTo>
                      <a:lnTo>
                        <a:pt x="47953" y="4141"/>
                      </a:lnTo>
                      <a:lnTo>
                        <a:pt x="92967" y="30302"/>
                      </a:lnTo>
                      <a:lnTo>
                        <a:pt x="45030" y="26161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58FC2CF3-C92E-4E2F-A9E2-1E06A446159F}"/>
                    </a:ext>
                  </a:extLst>
                </p:cNvPr>
                <p:cNvSpPr/>
                <p:nvPr/>
              </p:nvSpPr>
              <p:spPr>
                <a:xfrm flipH="1">
                  <a:off x="7207001" y="-761784"/>
                  <a:ext cx="18148" cy="35978"/>
                </a:xfrm>
                <a:custGeom>
                  <a:avLst/>
                  <a:gdLst>
                    <a:gd name="connsiteX0" fmla="*/ 45193 w 45192"/>
                    <a:gd name="connsiteY0" fmla="*/ 89590 h 89589"/>
                    <a:gd name="connsiteX1" fmla="*/ 179 w 45192"/>
                    <a:gd name="connsiteY1" fmla="*/ 63413 h 89589"/>
                    <a:gd name="connsiteX2" fmla="*/ 0 w 45192"/>
                    <a:gd name="connsiteY2" fmla="*/ 0 h 89589"/>
                    <a:gd name="connsiteX3" fmla="*/ 45014 w 45192"/>
                    <a:gd name="connsiteY3" fmla="*/ 26161 h 89589"/>
                    <a:gd name="connsiteX4" fmla="*/ 45193 w 45192"/>
                    <a:gd name="connsiteY4" fmla="*/ 89590 h 89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192" h="89589">
                      <a:moveTo>
                        <a:pt x="45193" y="89590"/>
                      </a:moveTo>
                      <a:lnTo>
                        <a:pt x="179" y="63413"/>
                      </a:lnTo>
                      <a:lnTo>
                        <a:pt x="0" y="0"/>
                      </a:lnTo>
                      <a:lnTo>
                        <a:pt x="45014" y="26161"/>
                      </a:lnTo>
                      <a:lnTo>
                        <a:pt x="45193" y="8959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A1FC6180-CD4C-41AC-B25D-894FAD40441F}"/>
                    </a:ext>
                  </a:extLst>
                </p:cNvPr>
                <p:cNvSpPr/>
                <p:nvPr/>
              </p:nvSpPr>
              <p:spPr>
                <a:xfrm flipH="1">
                  <a:off x="7100701" y="-920407"/>
                  <a:ext cx="40267" cy="23313"/>
                </a:xfrm>
                <a:custGeom>
                  <a:avLst/>
                  <a:gdLst>
                    <a:gd name="connsiteX0" fmla="*/ 45030 w 100274"/>
                    <a:gd name="connsiteY0" fmla="*/ 58054 h 58053"/>
                    <a:gd name="connsiteX1" fmla="*/ 0 w 100274"/>
                    <a:gd name="connsiteY1" fmla="*/ 31893 h 58053"/>
                    <a:gd name="connsiteX2" fmla="*/ 55245 w 100274"/>
                    <a:gd name="connsiteY2" fmla="*/ 0 h 58053"/>
                    <a:gd name="connsiteX3" fmla="*/ 100275 w 100274"/>
                    <a:gd name="connsiteY3" fmla="*/ 26161 h 58053"/>
                    <a:gd name="connsiteX4" fmla="*/ 45030 w 100274"/>
                    <a:gd name="connsiteY4" fmla="*/ 58054 h 58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274" h="58053">
                      <a:moveTo>
                        <a:pt x="45030" y="58054"/>
                      </a:moveTo>
                      <a:lnTo>
                        <a:pt x="0" y="31893"/>
                      </a:lnTo>
                      <a:lnTo>
                        <a:pt x="55245" y="0"/>
                      </a:lnTo>
                      <a:lnTo>
                        <a:pt x="100275" y="26161"/>
                      </a:lnTo>
                      <a:lnTo>
                        <a:pt x="45030" y="58054"/>
                      </a:lnTo>
                      <a:close/>
                    </a:path>
                  </a:pathLst>
                </a:custGeom>
                <a:solidFill>
                  <a:srgbClr val="1D4A79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D81AADAC-0303-4957-8027-63BCF6A4EF61}"/>
                    </a:ext>
                  </a:extLst>
                </p:cNvPr>
                <p:cNvSpPr/>
                <p:nvPr/>
              </p:nvSpPr>
              <p:spPr>
                <a:xfrm flipH="1">
                  <a:off x="7239991" y="-762025"/>
                  <a:ext cx="29116" cy="38997"/>
                </a:xfrm>
                <a:custGeom>
                  <a:avLst/>
                  <a:gdLst>
                    <a:gd name="connsiteX0" fmla="*/ 45014 w 72506"/>
                    <a:gd name="connsiteY0" fmla="*/ 97108 h 97108"/>
                    <a:gd name="connsiteX1" fmla="*/ 0 w 72506"/>
                    <a:gd name="connsiteY1" fmla="*/ 70947 h 97108"/>
                    <a:gd name="connsiteX2" fmla="*/ 27476 w 72506"/>
                    <a:gd name="connsiteY2" fmla="*/ 0 h 97108"/>
                    <a:gd name="connsiteX3" fmla="*/ 72506 w 72506"/>
                    <a:gd name="connsiteY3" fmla="*/ 26161 h 97108"/>
                    <a:gd name="connsiteX4" fmla="*/ 45014 w 72506"/>
                    <a:gd name="connsiteY4" fmla="*/ 97108 h 97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506" h="97108">
                      <a:moveTo>
                        <a:pt x="45014" y="97108"/>
                      </a:moveTo>
                      <a:lnTo>
                        <a:pt x="0" y="70947"/>
                      </a:lnTo>
                      <a:lnTo>
                        <a:pt x="27476" y="0"/>
                      </a:lnTo>
                      <a:lnTo>
                        <a:pt x="72506" y="26161"/>
                      </a:lnTo>
                      <a:lnTo>
                        <a:pt x="45014" y="97108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A83C6088-8D0E-47AC-9387-48B7164F0A05}"/>
                    </a:ext>
                  </a:extLst>
                </p:cNvPr>
                <p:cNvSpPr/>
                <p:nvPr/>
              </p:nvSpPr>
              <p:spPr>
                <a:xfrm flipH="1">
                  <a:off x="7120538" y="-959587"/>
                  <a:ext cx="37242" cy="34348"/>
                </a:xfrm>
                <a:custGeom>
                  <a:avLst/>
                  <a:gdLst>
                    <a:gd name="connsiteX0" fmla="*/ 45014 w 92739"/>
                    <a:gd name="connsiteY0" fmla="*/ 85530 h 85530"/>
                    <a:gd name="connsiteX1" fmla="*/ 0 w 92739"/>
                    <a:gd name="connsiteY1" fmla="*/ 59369 h 85530"/>
                    <a:gd name="connsiteX2" fmla="*/ 47710 w 92739"/>
                    <a:gd name="connsiteY2" fmla="*/ 0 h 85530"/>
                    <a:gd name="connsiteX3" fmla="*/ 92740 w 92739"/>
                    <a:gd name="connsiteY3" fmla="*/ 26177 h 85530"/>
                    <a:gd name="connsiteX4" fmla="*/ 45014 w 92739"/>
                    <a:gd name="connsiteY4" fmla="*/ 85530 h 8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739" h="85530">
                      <a:moveTo>
                        <a:pt x="45014" y="85530"/>
                      </a:moveTo>
                      <a:lnTo>
                        <a:pt x="0" y="59369"/>
                      </a:lnTo>
                      <a:lnTo>
                        <a:pt x="47710" y="0"/>
                      </a:lnTo>
                      <a:lnTo>
                        <a:pt x="92740" y="26177"/>
                      </a:lnTo>
                      <a:lnTo>
                        <a:pt x="45014" y="85530"/>
                      </a:lnTo>
                      <a:close/>
                    </a:path>
                  </a:pathLst>
                </a:custGeom>
                <a:solidFill>
                  <a:srgbClr val="1D4A79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F3E89119-6DE2-40A1-B006-CDA3BFB12187}"/>
                    </a:ext>
                  </a:extLst>
                </p:cNvPr>
                <p:cNvSpPr/>
                <p:nvPr/>
              </p:nvSpPr>
              <p:spPr>
                <a:xfrm flipH="1">
                  <a:off x="7156761" y="-894061"/>
                  <a:ext cx="79253" cy="100190"/>
                </a:xfrm>
                <a:custGeom>
                  <a:avLst/>
                  <a:gdLst>
                    <a:gd name="connsiteX0" fmla="*/ 188672 w 197355"/>
                    <a:gd name="connsiteY0" fmla="*/ 49805 h 249486"/>
                    <a:gd name="connsiteX1" fmla="*/ 169705 w 197355"/>
                    <a:gd name="connsiteY1" fmla="*/ 28256 h 249486"/>
                    <a:gd name="connsiteX2" fmla="*/ 124675 w 197355"/>
                    <a:gd name="connsiteY2" fmla="*/ 2095 h 249486"/>
                    <a:gd name="connsiteX3" fmla="*/ 144161 w 197355"/>
                    <a:gd name="connsiteY3" fmla="*/ 101607 h 249486"/>
                    <a:gd name="connsiteX4" fmla="*/ 106243 w 197355"/>
                    <a:gd name="connsiteY4" fmla="*/ 173707 h 249486"/>
                    <a:gd name="connsiteX5" fmla="*/ -1696 w 197355"/>
                    <a:gd name="connsiteY5" fmla="*/ 219419 h 249486"/>
                    <a:gd name="connsiteX6" fmla="*/ 50674 w 197355"/>
                    <a:gd name="connsiteY6" fmla="*/ 248893 h 249486"/>
                    <a:gd name="connsiteX7" fmla="*/ 94276 w 197355"/>
                    <a:gd name="connsiteY7" fmla="*/ 245645 h 249486"/>
                    <a:gd name="connsiteX8" fmla="*/ 189175 w 197355"/>
                    <a:gd name="connsiteY8" fmla="*/ 127832 h 249486"/>
                    <a:gd name="connsiteX9" fmla="*/ 188672 w 197355"/>
                    <a:gd name="connsiteY9" fmla="*/ 49805 h 249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7355" h="249486">
                      <a:moveTo>
                        <a:pt x="188672" y="49805"/>
                      </a:moveTo>
                      <a:cubicBezTo>
                        <a:pt x="184726" y="40841"/>
                        <a:pt x="178100" y="33306"/>
                        <a:pt x="169705" y="28256"/>
                      </a:cubicBezTo>
                      <a:lnTo>
                        <a:pt x="124675" y="2095"/>
                      </a:lnTo>
                      <a:cubicBezTo>
                        <a:pt x="154684" y="19081"/>
                        <a:pt x="154749" y="67684"/>
                        <a:pt x="144161" y="101607"/>
                      </a:cubicBezTo>
                      <a:cubicBezTo>
                        <a:pt x="136334" y="127881"/>
                        <a:pt x="123457" y="152369"/>
                        <a:pt x="106243" y="173707"/>
                      </a:cubicBezTo>
                      <a:cubicBezTo>
                        <a:pt x="83152" y="202937"/>
                        <a:pt x="36709" y="240043"/>
                        <a:pt x="-1696" y="219419"/>
                      </a:cubicBezTo>
                      <a:cubicBezTo>
                        <a:pt x="3500" y="222034"/>
                        <a:pt x="46192" y="248227"/>
                        <a:pt x="50674" y="248893"/>
                      </a:cubicBezTo>
                      <a:cubicBezTo>
                        <a:pt x="64867" y="254024"/>
                        <a:pt x="80618" y="251182"/>
                        <a:pt x="94276" y="245645"/>
                      </a:cubicBezTo>
                      <a:cubicBezTo>
                        <a:pt x="140442" y="225379"/>
                        <a:pt x="175193" y="175201"/>
                        <a:pt x="189175" y="127832"/>
                      </a:cubicBezTo>
                      <a:cubicBezTo>
                        <a:pt x="196515" y="103831"/>
                        <a:pt x="199227" y="71565"/>
                        <a:pt x="188672" y="49805"/>
                      </a:cubicBezTo>
                      <a:close/>
                    </a:path>
                  </a:pathLst>
                </a:custGeom>
                <a:solidFill>
                  <a:srgbClr val="1D4A79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A4D063CC-160D-46DB-AFFE-2B3E56C3F775}"/>
                    </a:ext>
                  </a:extLst>
                </p:cNvPr>
                <p:cNvSpPr/>
                <p:nvPr/>
              </p:nvSpPr>
              <p:spPr>
                <a:xfrm flipH="1">
                  <a:off x="7243017" y="-765110"/>
                  <a:ext cx="20457" cy="12019"/>
                </a:xfrm>
                <a:custGeom>
                  <a:avLst/>
                  <a:gdLst>
                    <a:gd name="connsiteX0" fmla="*/ 49245 w 50941"/>
                    <a:gd name="connsiteY0" fmla="*/ 32023 h 29928"/>
                    <a:gd name="connsiteX1" fmla="*/ 4215 w 50941"/>
                    <a:gd name="connsiteY1" fmla="*/ 5846 h 29928"/>
                    <a:gd name="connsiteX2" fmla="*/ -1696 w 50941"/>
                    <a:gd name="connsiteY2" fmla="*/ 2095 h 29928"/>
                    <a:gd name="connsiteX3" fmla="*/ 43334 w 50941"/>
                    <a:gd name="connsiteY3" fmla="*/ 28256 h 29928"/>
                    <a:gd name="connsiteX4" fmla="*/ 49245 w 50941"/>
                    <a:gd name="connsiteY4" fmla="*/ 32023 h 29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941" h="29928">
                      <a:moveTo>
                        <a:pt x="49245" y="32023"/>
                      </a:moveTo>
                      <a:lnTo>
                        <a:pt x="4215" y="5846"/>
                      </a:lnTo>
                      <a:cubicBezTo>
                        <a:pt x="2201" y="4677"/>
                        <a:pt x="237" y="3426"/>
                        <a:pt x="-1696" y="2095"/>
                      </a:cubicBezTo>
                      <a:lnTo>
                        <a:pt x="43334" y="28256"/>
                      </a:lnTo>
                      <a:cubicBezTo>
                        <a:pt x="45267" y="29603"/>
                        <a:pt x="47232" y="30854"/>
                        <a:pt x="49245" y="32023"/>
                      </a:cubicBezTo>
                    </a:path>
                  </a:pathLst>
                </a:custGeom>
                <a:solidFill>
                  <a:srgbClr val="42606E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6DD5044B-9225-4728-999C-7D2AA895B452}"/>
                    </a:ext>
                  </a:extLst>
                </p:cNvPr>
                <p:cNvSpPr/>
                <p:nvPr/>
              </p:nvSpPr>
              <p:spPr>
                <a:xfrm flipH="1">
                  <a:off x="7243017" y="-765110"/>
                  <a:ext cx="20457" cy="12019"/>
                </a:xfrm>
                <a:custGeom>
                  <a:avLst/>
                  <a:gdLst>
                    <a:gd name="connsiteX0" fmla="*/ 49245 w 50941"/>
                    <a:gd name="connsiteY0" fmla="*/ 32023 h 29928"/>
                    <a:gd name="connsiteX1" fmla="*/ 4215 w 50941"/>
                    <a:gd name="connsiteY1" fmla="*/ 5846 h 29928"/>
                    <a:gd name="connsiteX2" fmla="*/ -1696 w 50941"/>
                    <a:gd name="connsiteY2" fmla="*/ 2095 h 29928"/>
                    <a:gd name="connsiteX3" fmla="*/ 43334 w 50941"/>
                    <a:gd name="connsiteY3" fmla="*/ 28256 h 29928"/>
                    <a:gd name="connsiteX4" fmla="*/ 49245 w 50941"/>
                    <a:gd name="connsiteY4" fmla="*/ 32023 h 29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941" h="29928">
                      <a:moveTo>
                        <a:pt x="49245" y="32023"/>
                      </a:moveTo>
                      <a:lnTo>
                        <a:pt x="4215" y="5846"/>
                      </a:lnTo>
                      <a:cubicBezTo>
                        <a:pt x="2201" y="4677"/>
                        <a:pt x="237" y="3426"/>
                        <a:pt x="-1696" y="2095"/>
                      </a:cubicBezTo>
                      <a:lnTo>
                        <a:pt x="43334" y="28256"/>
                      </a:lnTo>
                      <a:cubicBezTo>
                        <a:pt x="45267" y="29603"/>
                        <a:pt x="47232" y="30854"/>
                        <a:pt x="49245" y="32023"/>
                      </a:cubicBezTo>
                      <a:close/>
                    </a:path>
                  </a:pathLst>
                </a:custGeom>
                <a:noFill/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7652630B-CD60-4938-BFE3-0A7ACF36FA3A}"/>
                    </a:ext>
                  </a:extLst>
                </p:cNvPr>
                <p:cNvSpPr/>
                <p:nvPr/>
              </p:nvSpPr>
              <p:spPr>
                <a:xfrm flipH="1">
                  <a:off x="7142384" y="-938804"/>
                  <a:ext cx="20769" cy="11868"/>
                </a:xfrm>
                <a:custGeom>
                  <a:avLst/>
                  <a:gdLst>
                    <a:gd name="connsiteX0" fmla="*/ 43253 w 51720"/>
                    <a:gd name="connsiteY0" fmla="*/ 28256 h 29554"/>
                    <a:gd name="connsiteX1" fmla="*/ -1696 w 51720"/>
                    <a:gd name="connsiteY1" fmla="*/ 2095 h 29554"/>
                    <a:gd name="connsiteX2" fmla="*/ 5010 w 51720"/>
                    <a:gd name="connsiteY2" fmla="*/ 5489 h 29554"/>
                    <a:gd name="connsiteX3" fmla="*/ 50025 w 51720"/>
                    <a:gd name="connsiteY3" fmla="*/ 31650 h 29554"/>
                    <a:gd name="connsiteX4" fmla="*/ 43318 w 51720"/>
                    <a:gd name="connsiteY4" fmla="*/ 28256 h 29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720" h="29554">
                      <a:moveTo>
                        <a:pt x="43253" y="28256"/>
                      </a:moveTo>
                      <a:lnTo>
                        <a:pt x="-1696" y="2095"/>
                      </a:lnTo>
                      <a:cubicBezTo>
                        <a:pt x="593" y="3134"/>
                        <a:pt x="2818" y="4255"/>
                        <a:pt x="5010" y="5489"/>
                      </a:cubicBezTo>
                      <a:lnTo>
                        <a:pt x="50025" y="31650"/>
                      </a:lnTo>
                      <a:cubicBezTo>
                        <a:pt x="47849" y="30416"/>
                        <a:pt x="45624" y="29295"/>
                        <a:pt x="43318" y="28256"/>
                      </a:cubicBezTo>
                    </a:path>
                  </a:pathLst>
                </a:custGeom>
                <a:solidFill>
                  <a:srgbClr val="507686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D28D2560-539F-4F86-A8AC-E3E6271B708D}"/>
                    </a:ext>
                  </a:extLst>
                </p:cNvPr>
                <p:cNvSpPr/>
                <p:nvPr/>
              </p:nvSpPr>
              <p:spPr>
                <a:xfrm flipH="1">
                  <a:off x="7142018" y="-937460"/>
                  <a:ext cx="18468" cy="10727"/>
                </a:xfrm>
                <a:custGeom>
                  <a:avLst/>
                  <a:gdLst>
                    <a:gd name="connsiteX0" fmla="*/ 43318 w 45988"/>
                    <a:gd name="connsiteY0" fmla="*/ 28256 h 26712"/>
                    <a:gd name="connsiteX1" fmla="*/ -1696 w 45988"/>
                    <a:gd name="connsiteY1" fmla="*/ 2095 h 26712"/>
                    <a:gd name="connsiteX2" fmla="*/ -738 w 45988"/>
                    <a:gd name="connsiteY2" fmla="*/ 2647 h 26712"/>
                    <a:gd name="connsiteX3" fmla="*/ 44292 w 45988"/>
                    <a:gd name="connsiteY3" fmla="*/ 28808 h 26712"/>
                    <a:gd name="connsiteX4" fmla="*/ 43318 w 45988"/>
                    <a:gd name="connsiteY4" fmla="*/ 28256 h 26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988" h="26712">
                      <a:moveTo>
                        <a:pt x="43318" y="28256"/>
                      </a:moveTo>
                      <a:lnTo>
                        <a:pt x="-1696" y="2095"/>
                      </a:lnTo>
                      <a:lnTo>
                        <a:pt x="-738" y="2647"/>
                      </a:lnTo>
                      <a:lnTo>
                        <a:pt x="44292" y="28808"/>
                      </a:lnTo>
                      <a:lnTo>
                        <a:pt x="43318" y="28256"/>
                      </a:lnTo>
                    </a:path>
                  </a:pathLst>
                </a:custGeom>
                <a:solidFill>
                  <a:srgbClr val="4E7382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DD025DFC-66E6-4497-B3D2-176D9F6F7C06}"/>
                    </a:ext>
                  </a:extLst>
                </p:cNvPr>
                <p:cNvSpPr/>
                <p:nvPr/>
              </p:nvSpPr>
              <p:spPr>
                <a:xfrm flipH="1">
                  <a:off x="7142019" y="-938804"/>
                  <a:ext cx="21134" cy="12090"/>
                </a:xfrm>
                <a:custGeom>
                  <a:avLst/>
                  <a:gdLst>
                    <a:gd name="connsiteX0" fmla="*/ 5904 w 52629"/>
                    <a:gd name="connsiteY0" fmla="*/ 6041 h 30106"/>
                    <a:gd name="connsiteX1" fmla="*/ 50934 w 52629"/>
                    <a:gd name="connsiteY1" fmla="*/ 32202 h 30106"/>
                    <a:gd name="connsiteX2" fmla="*/ 43253 w 52629"/>
                    <a:gd name="connsiteY2" fmla="*/ 28256 h 30106"/>
                    <a:gd name="connsiteX3" fmla="*/ -1696 w 52629"/>
                    <a:gd name="connsiteY3" fmla="*/ 2095 h 30106"/>
                    <a:gd name="connsiteX4" fmla="*/ 5904 w 52629"/>
                    <a:gd name="connsiteY4" fmla="*/ 6041 h 30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629" h="30106">
                      <a:moveTo>
                        <a:pt x="5904" y="6041"/>
                      </a:moveTo>
                      <a:lnTo>
                        <a:pt x="50934" y="32202"/>
                      </a:lnTo>
                      <a:cubicBezTo>
                        <a:pt x="48449" y="30756"/>
                        <a:pt x="45884" y="29441"/>
                        <a:pt x="43253" y="28256"/>
                      </a:cubicBezTo>
                      <a:lnTo>
                        <a:pt x="-1696" y="2095"/>
                      </a:lnTo>
                      <a:cubicBezTo>
                        <a:pt x="902" y="3281"/>
                        <a:pt x="3435" y="4596"/>
                        <a:pt x="5904" y="6041"/>
                      </a:cubicBezTo>
                      <a:close/>
                    </a:path>
                  </a:pathLst>
                </a:custGeom>
                <a:noFill/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48AB319D-E53B-4C3B-912D-F713D01F849A}"/>
                    </a:ext>
                  </a:extLst>
                </p:cNvPr>
                <p:cNvSpPr/>
                <p:nvPr/>
              </p:nvSpPr>
              <p:spPr>
                <a:xfrm flipH="1">
                  <a:off x="7260220" y="-785939"/>
                  <a:ext cx="37261" cy="34360"/>
                </a:xfrm>
                <a:custGeom>
                  <a:avLst/>
                  <a:gdLst>
                    <a:gd name="connsiteX0" fmla="*/ 45030 w 92788"/>
                    <a:gd name="connsiteY0" fmla="*/ 85562 h 85562"/>
                    <a:gd name="connsiteX1" fmla="*/ 0 w 92788"/>
                    <a:gd name="connsiteY1" fmla="*/ 59402 h 85562"/>
                    <a:gd name="connsiteX2" fmla="*/ 47758 w 92788"/>
                    <a:gd name="connsiteY2" fmla="*/ 0 h 85562"/>
                    <a:gd name="connsiteX3" fmla="*/ 92789 w 92788"/>
                    <a:gd name="connsiteY3" fmla="*/ 26177 h 85562"/>
                    <a:gd name="connsiteX4" fmla="*/ 45030 w 92788"/>
                    <a:gd name="connsiteY4" fmla="*/ 85562 h 85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788" h="85562">
                      <a:moveTo>
                        <a:pt x="45030" y="85562"/>
                      </a:moveTo>
                      <a:lnTo>
                        <a:pt x="0" y="59402"/>
                      </a:lnTo>
                      <a:lnTo>
                        <a:pt x="47758" y="0"/>
                      </a:lnTo>
                      <a:lnTo>
                        <a:pt x="92789" y="26177"/>
                      </a:lnTo>
                      <a:lnTo>
                        <a:pt x="45030" y="85562"/>
                      </a:lnTo>
                      <a:close/>
                    </a:path>
                  </a:pathLst>
                </a:custGeom>
                <a:solidFill>
                  <a:srgbClr val="1D4A79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4C11C1B0-7DEC-43CF-BE9A-BEB20A1E2589}"/>
                    </a:ext>
                  </a:extLst>
                </p:cNvPr>
                <p:cNvSpPr/>
                <p:nvPr/>
              </p:nvSpPr>
              <p:spPr>
                <a:xfrm flipH="1">
                  <a:off x="7264556" y="-762084"/>
                  <a:ext cx="32925" cy="31322"/>
                </a:xfrm>
                <a:custGeom>
                  <a:avLst/>
                  <a:gdLst>
                    <a:gd name="connsiteX0" fmla="*/ 81990 w 81989"/>
                    <a:gd name="connsiteY0" fmla="*/ 77995 h 77995"/>
                    <a:gd name="connsiteX1" fmla="*/ 36960 w 81989"/>
                    <a:gd name="connsiteY1" fmla="*/ 51834 h 77995"/>
                    <a:gd name="connsiteX2" fmla="*/ 0 w 81989"/>
                    <a:gd name="connsiteY2" fmla="*/ 0 h 77995"/>
                    <a:gd name="connsiteX3" fmla="*/ 45030 w 81989"/>
                    <a:gd name="connsiteY3" fmla="*/ 26161 h 77995"/>
                    <a:gd name="connsiteX4" fmla="*/ 81990 w 81989"/>
                    <a:gd name="connsiteY4" fmla="*/ 77995 h 77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989" h="77995">
                      <a:moveTo>
                        <a:pt x="81990" y="77995"/>
                      </a:moveTo>
                      <a:lnTo>
                        <a:pt x="36960" y="51834"/>
                      </a:lnTo>
                      <a:lnTo>
                        <a:pt x="0" y="0"/>
                      </a:lnTo>
                      <a:lnTo>
                        <a:pt x="45030" y="26161"/>
                      </a:lnTo>
                      <a:lnTo>
                        <a:pt x="81990" y="77995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6A39B82C-7E4C-44A9-A7DE-B62CB33AEE7C}"/>
                    </a:ext>
                  </a:extLst>
                </p:cNvPr>
                <p:cNvSpPr/>
                <p:nvPr/>
              </p:nvSpPr>
              <p:spPr>
                <a:xfrm flipH="1">
                  <a:off x="7159645" y="-969493"/>
                  <a:ext cx="29123" cy="38977"/>
                </a:xfrm>
                <a:custGeom>
                  <a:avLst/>
                  <a:gdLst>
                    <a:gd name="connsiteX0" fmla="*/ 45030 w 72522"/>
                    <a:gd name="connsiteY0" fmla="*/ 97060 h 97059"/>
                    <a:gd name="connsiteX1" fmla="*/ 0 w 72522"/>
                    <a:gd name="connsiteY1" fmla="*/ 70899 h 97059"/>
                    <a:gd name="connsiteX2" fmla="*/ 27492 w 72522"/>
                    <a:gd name="connsiteY2" fmla="*/ 0 h 97059"/>
                    <a:gd name="connsiteX3" fmla="*/ 72523 w 72522"/>
                    <a:gd name="connsiteY3" fmla="*/ 26161 h 97059"/>
                    <a:gd name="connsiteX4" fmla="*/ 45030 w 72522"/>
                    <a:gd name="connsiteY4" fmla="*/ 97060 h 97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522" h="97059">
                      <a:moveTo>
                        <a:pt x="45030" y="97060"/>
                      </a:moveTo>
                      <a:lnTo>
                        <a:pt x="0" y="70899"/>
                      </a:lnTo>
                      <a:lnTo>
                        <a:pt x="27492" y="0"/>
                      </a:lnTo>
                      <a:lnTo>
                        <a:pt x="72523" y="26161"/>
                      </a:lnTo>
                      <a:lnTo>
                        <a:pt x="45030" y="97060"/>
                      </a:lnTo>
                      <a:close/>
                    </a:path>
                  </a:pathLst>
                </a:custGeom>
                <a:solidFill>
                  <a:srgbClr val="1D4A79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56432A65-7143-454D-8B2C-D654B2750090}"/>
                    </a:ext>
                  </a:extLst>
                </p:cNvPr>
                <p:cNvSpPr/>
                <p:nvPr/>
              </p:nvSpPr>
              <p:spPr>
                <a:xfrm flipH="1">
                  <a:off x="7134069" y="-969493"/>
                  <a:ext cx="43658" cy="12703"/>
                </a:xfrm>
                <a:custGeom>
                  <a:avLst/>
                  <a:gdLst>
                    <a:gd name="connsiteX0" fmla="*/ 45030 w 108718"/>
                    <a:gd name="connsiteY0" fmla="*/ 26161 h 31633"/>
                    <a:gd name="connsiteX1" fmla="*/ 0 w 108718"/>
                    <a:gd name="connsiteY1" fmla="*/ 0 h 31633"/>
                    <a:gd name="connsiteX2" fmla="*/ 63705 w 108718"/>
                    <a:gd name="connsiteY2" fmla="*/ 5472 h 31633"/>
                    <a:gd name="connsiteX3" fmla="*/ 108719 w 108718"/>
                    <a:gd name="connsiteY3" fmla="*/ 31633 h 31633"/>
                    <a:gd name="connsiteX4" fmla="*/ 45030 w 108718"/>
                    <a:gd name="connsiteY4" fmla="*/ 26161 h 3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718" h="31633">
                      <a:moveTo>
                        <a:pt x="45030" y="26161"/>
                      </a:moveTo>
                      <a:lnTo>
                        <a:pt x="0" y="0"/>
                      </a:lnTo>
                      <a:lnTo>
                        <a:pt x="63705" y="5472"/>
                      </a:lnTo>
                      <a:lnTo>
                        <a:pt x="108719" y="31633"/>
                      </a:lnTo>
                      <a:lnTo>
                        <a:pt x="45030" y="26161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53EB0C69-AD03-427C-A6EE-B3714442A0A7}"/>
                    </a:ext>
                  </a:extLst>
                </p:cNvPr>
                <p:cNvSpPr/>
                <p:nvPr/>
              </p:nvSpPr>
              <p:spPr>
                <a:xfrm flipH="1">
                  <a:off x="7260220" y="-793223"/>
                  <a:ext cx="20085" cy="17790"/>
                </a:xfrm>
                <a:custGeom>
                  <a:avLst/>
                  <a:gdLst>
                    <a:gd name="connsiteX0" fmla="*/ 48319 w 50015"/>
                    <a:gd name="connsiteY0" fmla="*/ 46394 h 44299"/>
                    <a:gd name="connsiteX1" fmla="*/ 3305 w 50015"/>
                    <a:gd name="connsiteY1" fmla="*/ 20234 h 44299"/>
                    <a:gd name="connsiteX2" fmla="*/ -1696 w 50015"/>
                    <a:gd name="connsiteY2" fmla="*/ 2095 h 44299"/>
                    <a:gd name="connsiteX3" fmla="*/ 43334 w 50015"/>
                    <a:gd name="connsiteY3" fmla="*/ 28272 h 44299"/>
                    <a:gd name="connsiteX4" fmla="*/ 48319 w 50015"/>
                    <a:gd name="connsiteY4" fmla="*/ 46394 h 44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015" h="44299">
                      <a:moveTo>
                        <a:pt x="48319" y="46394"/>
                      </a:moveTo>
                      <a:lnTo>
                        <a:pt x="3305" y="20234"/>
                      </a:lnTo>
                      <a:cubicBezTo>
                        <a:pt x="1259" y="14307"/>
                        <a:pt x="-414" y="8233"/>
                        <a:pt x="-1696" y="2095"/>
                      </a:cubicBezTo>
                      <a:lnTo>
                        <a:pt x="43334" y="28272"/>
                      </a:lnTo>
                      <a:cubicBezTo>
                        <a:pt x="44617" y="34410"/>
                        <a:pt x="46273" y="40467"/>
                        <a:pt x="48319" y="46394"/>
                      </a:cubicBezTo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CA6BFC05-FD72-42E8-904A-89A3521A72C6}"/>
                    </a:ext>
                  </a:extLst>
                </p:cNvPr>
                <p:cNvSpPr/>
                <p:nvPr/>
              </p:nvSpPr>
              <p:spPr>
                <a:xfrm flipH="1">
                  <a:off x="7260220" y="-793223"/>
                  <a:ext cx="20085" cy="17790"/>
                </a:xfrm>
                <a:custGeom>
                  <a:avLst/>
                  <a:gdLst>
                    <a:gd name="connsiteX0" fmla="*/ 48319 w 50015"/>
                    <a:gd name="connsiteY0" fmla="*/ 46394 h 44299"/>
                    <a:gd name="connsiteX1" fmla="*/ 3305 w 50015"/>
                    <a:gd name="connsiteY1" fmla="*/ 20234 h 44299"/>
                    <a:gd name="connsiteX2" fmla="*/ -1696 w 50015"/>
                    <a:gd name="connsiteY2" fmla="*/ 2095 h 44299"/>
                    <a:gd name="connsiteX3" fmla="*/ 43334 w 50015"/>
                    <a:gd name="connsiteY3" fmla="*/ 28272 h 44299"/>
                    <a:gd name="connsiteX4" fmla="*/ 48319 w 50015"/>
                    <a:gd name="connsiteY4" fmla="*/ 46394 h 44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015" h="44299">
                      <a:moveTo>
                        <a:pt x="48319" y="46394"/>
                      </a:moveTo>
                      <a:lnTo>
                        <a:pt x="3305" y="20234"/>
                      </a:lnTo>
                      <a:cubicBezTo>
                        <a:pt x="1259" y="14307"/>
                        <a:pt x="-414" y="8233"/>
                        <a:pt x="-1696" y="2095"/>
                      </a:cubicBezTo>
                      <a:lnTo>
                        <a:pt x="43334" y="28272"/>
                      </a:lnTo>
                      <a:cubicBezTo>
                        <a:pt x="44617" y="34410"/>
                        <a:pt x="46273" y="40467"/>
                        <a:pt x="48319" y="46394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33CA25C4-D987-4FB2-BAC8-0282D78995E0}"/>
                    </a:ext>
                  </a:extLst>
                </p:cNvPr>
                <p:cNvSpPr/>
                <p:nvPr/>
              </p:nvSpPr>
              <p:spPr>
                <a:xfrm flipH="1">
                  <a:off x="7174343" y="-940160"/>
                  <a:ext cx="21761" cy="11621"/>
                </a:xfrm>
                <a:custGeom>
                  <a:avLst/>
                  <a:gdLst>
                    <a:gd name="connsiteX0" fmla="*/ 43334 w 54189"/>
                    <a:gd name="connsiteY0" fmla="*/ 31032 h 28937"/>
                    <a:gd name="connsiteX1" fmla="*/ -1696 w 54189"/>
                    <a:gd name="connsiteY1" fmla="*/ 4872 h 28937"/>
                    <a:gd name="connsiteX2" fmla="*/ 7463 w 54189"/>
                    <a:gd name="connsiteY2" fmla="*/ 2095 h 28937"/>
                    <a:gd name="connsiteX3" fmla="*/ 52493 w 54189"/>
                    <a:gd name="connsiteY3" fmla="*/ 28256 h 28937"/>
                    <a:gd name="connsiteX4" fmla="*/ 43334 w 54189"/>
                    <a:gd name="connsiteY4" fmla="*/ 31032 h 28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189" h="28937">
                      <a:moveTo>
                        <a:pt x="43334" y="31032"/>
                      </a:moveTo>
                      <a:lnTo>
                        <a:pt x="-1696" y="4872"/>
                      </a:lnTo>
                      <a:cubicBezTo>
                        <a:pt x="1389" y="3849"/>
                        <a:pt x="4442" y="2923"/>
                        <a:pt x="7463" y="2095"/>
                      </a:cubicBezTo>
                      <a:lnTo>
                        <a:pt x="52493" y="28256"/>
                      </a:lnTo>
                      <a:cubicBezTo>
                        <a:pt x="49472" y="29084"/>
                        <a:pt x="46403" y="30009"/>
                        <a:pt x="43334" y="31032"/>
                      </a:cubicBezTo>
                    </a:path>
                  </a:pathLst>
                </a:custGeom>
                <a:solidFill>
                  <a:srgbClr val="E2F4FD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82DD4829-6541-40B5-A696-34041EFCB897}"/>
                    </a:ext>
                  </a:extLst>
                </p:cNvPr>
                <p:cNvSpPr/>
                <p:nvPr/>
              </p:nvSpPr>
              <p:spPr>
                <a:xfrm flipH="1">
                  <a:off x="7170685" y="-941021"/>
                  <a:ext cx="21741" cy="11366"/>
                </a:xfrm>
                <a:custGeom>
                  <a:avLst/>
                  <a:gdLst>
                    <a:gd name="connsiteX0" fmla="*/ 43334 w 54140"/>
                    <a:gd name="connsiteY0" fmla="*/ 30399 h 28304"/>
                    <a:gd name="connsiteX1" fmla="*/ -1696 w 54140"/>
                    <a:gd name="connsiteY1" fmla="*/ 4238 h 28304"/>
                    <a:gd name="connsiteX2" fmla="*/ 7430 w 54140"/>
                    <a:gd name="connsiteY2" fmla="*/ 2095 h 28304"/>
                    <a:gd name="connsiteX3" fmla="*/ 52444 w 54140"/>
                    <a:gd name="connsiteY3" fmla="*/ 28256 h 28304"/>
                    <a:gd name="connsiteX4" fmla="*/ 43334 w 54140"/>
                    <a:gd name="connsiteY4" fmla="*/ 30399 h 28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140" h="28304">
                      <a:moveTo>
                        <a:pt x="43334" y="30399"/>
                      </a:moveTo>
                      <a:lnTo>
                        <a:pt x="-1696" y="4238"/>
                      </a:lnTo>
                      <a:cubicBezTo>
                        <a:pt x="1389" y="3410"/>
                        <a:pt x="4426" y="2696"/>
                        <a:pt x="7430" y="2095"/>
                      </a:cubicBezTo>
                      <a:lnTo>
                        <a:pt x="52444" y="28256"/>
                      </a:lnTo>
                      <a:cubicBezTo>
                        <a:pt x="49456" y="28856"/>
                        <a:pt x="46403" y="29571"/>
                        <a:pt x="43334" y="30399"/>
                      </a:cubicBezTo>
                    </a:path>
                  </a:pathLst>
                </a:custGeom>
                <a:solidFill>
                  <a:srgbClr val="E2F4FD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BDBF7C4B-7FB1-4B67-AE45-7C31A61A6B19}"/>
                    </a:ext>
                  </a:extLst>
                </p:cNvPr>
                <p:cNvSpPr/>
                <p:nvPr/>
              </p:nvSpPr>
              <p:spPr>
                <a:xfrm flipH="1">
                  <a:off x="7170685" y="-941001"/>
                  <a:ext cx="25419" cy="12462"/>
                </a:xfrm>
                <a:custGeom>
                  <a:avLst/>
                  <a:gdLst>
                    <a:gd name="connsiteX0" fmla="*/ 43334 w 63298"/>
                    <a:gd name="connsiteY0" fmla="*/ 33127 h 31032"/>
                    <a:gd name="connsiteX1" fmla="*/ -1696 w 63298"/>
                    <a:gd name="connsiteY1" fmla="*/ 6967 h 31032"/>
                    <a:gd name="connsiteX2" fmla="*/ 16589 w 63298"/>
                    <a:gd name="connsiteY2" fmla="*/ 2095 h 31032"/>
                    <a:gd name="connsiteX3" fmla="*/ 61603 w 63298"/>
                    <a:gd name="connsiteY3" fmla="*/ 28256 h 31032"/>
                    <a:gd name="connsiteX4" fmla="*/ 43334 w 63298"/>
                    <a:gd name="connsiteY4" fmla="*/ 33127 h 31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298" h="31032">
                      <a:moveTo>
                        <a:pt x="43334" y="33127"/>
                      </a:moveTo>
                      <a:lnTo>
                        <a:pt x="-1696" y="6967"/>
                      </a:lnTo>
                      <a:cubicBezTo>
                        <a:pt x="4296" y="4969"/>
                        <a:pt x="10402" y="3329"/>
                        <a:pt x="16589" y="2095"/>
                      </a:cubicBezTo>
                      <a:lnTo>
                        <a:pt x="61603" y="28256"/>
                      </a:lnTo>
                      <a:cubicBezTo>
                        <a:pt x="55416" y="29490"/>
                        <a:pt x="49310" y="31114"/>
                        <a:pt x="43334" y="33127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2BD2BF4A-82F2-491A-8B7A-5D24C95D6421}"/>
                    </a:ext>
                  </a:extLst>
                </p:cNvPr>
                <p:cNvSpPr/>
                <p:nvPr/>
              </p:nvSpPr>
              <p:spPr>
                <a:xfrm flipH="1">
                  <a:off x="7261217" y="-832964"/>
                  <a:ext cx="19185" cy="16375"/>
                </a:xfrm>
                <a:custGeom>
                  <a:avLst/>
                  <a:gdLst>
                    <a:gd name="connsiteX0" fmla="*/ 43334 w 47774"/>
                    <a:gd name="connsiteY0" fmla="*/ 42871 h 40775"/>
                    <a:gd name="connsiteX1" fmla="*/ -1696 w 47774"/>
                    <a:gd name="connsiteY1" fmla="*/ 16710 h 40775"/>
                    <a:gd name="connsiteX2" fmla="*/ 1048 w 47774"/>
                    <a:gd name="connsiteY2" fmla="*/ 2095 h 40775"/>
                    <a:gd name="connsiteX3" fmla="*/ 46079 w 47774"/>
                    <a:gd name="connsiteY3" fmla="*/ 28256 h 40775"/>
                    <a:gd name="connsiteX4" fmla="*/ 43334 w 47774"/>
                    <a:gd name="connsiteY4" fmla="*/ 42871 h 40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774" h="40775">
                      <a:moveTo>
                        <a:pt x="43334" y="42871"/>
                      </a:moveTo>
                      <a:lnTo>
                        <a:pt x="-1696" y="16710"/>
                      </a:lnTo>
                      <a:cubicBezTo>
                        <a:pt x="-900" y="11838"/>
                        <a:pt x="25" y="6967"/>
                        <a:pt x="1048" y="2095"/>
                      </a:cubicBezTo>
                      <a:lnTo>
                        <a:pt x="46079" y="28256"/>
                      </a:lnTo>
                      <a:cubicBezTo>
                        <a:pt x="45039" y="33127"/>
                        <a:pt x="44114" y="37999"/>
                        <a:pt x="43334" y="42871"/>
                      </a:cubicBezTo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200EF65E-3872-4775-853E-F8E3E397E25C}"/>
                    </a:ext>
                  </a:extLst>
                </p:cNvPr>
                <p:cNvSpPr/>
                <p:nvPr/>
              </p:nvSpPr>
              <p:spPr>
                <a:xfrm flipH="1">
                  <a:off x="7260363" y="-836694"/>
                  <a:ext cx="18937" cy="14268"/>
                </a:xfrm>
                <a:custGeom>
                  <a:avLst/>
                  <a:gdLst>
                    <a:gd name="connsiteX0" fmla="*/ 43335 w 47157"/>
                    <a:gd name="connsiteY0" fmla="*/ 37625 h 35530"/>
                    <a:gd name="connsiteX1" fmla="*/ -1696 w 47157"/>
                    <a:gd name="connsiteY1" fmla="*/ 11465 h 35530"/>
                    <a:gd name="connsiteX2" fmla="*/ 447 w 47157"/>
                    <a:gd name="connsiteY2" fmla="*/ 2095 h 35530"/>
                    <a:gd name="connsiteX3" fmla="*/ 45461 w 47157"/>
                    <a:gd name="connsiteY3" fmla="*/ 28272 h 35530"/>
                    <a:gd name="connsiteX4" fmla="*/ 43335 w 47157"/>
                    <a:gd name="connsiteY4" fmla="*/ 37625 h 3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57" h="35530">
                      <a:moveTo>
                        <a:pt x="43335" y="37625"/>
                      </a:moveTo>
                      <a:lnTo>
                        <a:pt x="-1696" y="11465"/>
                      </a:lnTo>
                      <a:cubicBezTo>
                        <a:pt x="-1030" y="8347"/>
                        <a:pt x="-316" y="5229"/>
                        <a:pt x="447" y="2095"/>
                      </a:cubicBezTo>
                      <a:lnTo>
                        <a:pt x="45461" y="28272"/>
                      </a:lnTo>
                      <a:cubicBezTo>
                        <a:pt x="44715" y="31390"/>
                        <a:pt x="44000" y="34508"/>
                        <a:pt x="43335" y="37625"/>
                      </a:cubicBezTo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ECD1B91A-CF6D-4F87-932B-58C5868029DB}"/>
                    </a:ext>
                  </a:extLst>
                </p:cNvPr>
                <p:cNvSpPr/>
                <p:nvPr/>
              </p:nvSpPr>
              <p:spPr>
                <a:xfrm flipH="1">
                  <a:off x="7260370" y="-836694"/>
                  <a:ext cx="20033" cy="20105"/>
                </a:xfrm>
                <a:custGeom>
                  <a:avLst/>
                  <a:gdLst>
                    <a:gd name="connsiteX0" fmla="*/ 43334 w 49885"/>
                    <a:gd name="connsiteY0" fmla="*/ 52159 h 50064"/>
                    <a:gd name="connsiteX1" fmla="*/ -1696 w 49885"/>
                    <a:gd name="connsiteY1" fmla="*/ 25998 h 50064"/>
                    <a:gd name="connsiteX2" fmla="*/ 3176 w 49885"/>
                    <a:gd name="connsiteY2" fmla="*/ 2095 h 50064"/>
                    <a:gd name="connsiteX3" fmla="*/ 48190 w 49885"/>
                    <a:gd name="connsiteY3" fmla="*/ 28272 h 50064"/>
                    <a:gd name="connsiteX4" fmla="*/ 43334 w 49885"/>
                    <a:gd name="connsiteY4" fmla="*/ 52159 h 50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885" h="50064">
                      <a:moveTo>
                        <a:pt x="43334" y="52159"/>
                      </a:moveTo>
                      <a:lnTo>
                        <a:pt x="-1696" y="25998"/>
                      </a:lnTo>
                      <a:cubicBezTo>
                        <a:pt x="-397" y="18041"/>
                        <a:pt x="1259" y="10101"/>
                        <a:pt x="3176" y="2095"/>
                      </a:cubicBezTo>
                      <a:lnTo>
                        <a:pt x="48190" y="28272"/>
                      </a:lnTo>
                      <a:cubicBezTo>
                        <a:pt x="46290" y="36261"/>
                        <a:pt x="44633" y="44218"/>
                        <a:pt x="43334" y="52159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B49EC95E-AB40-4229-AB77-1323A8688401}"/>
                    </a:ext>
                  </a:extLst>
                </p:cNvPr>
                <p:cNvSpPr/>
                <p:nvPr/>
              </p:nvSpPr>
              <p:spPr>
                <a:xfrm flipH="1">
                  <a:off x="7207523" y="-922044"/>
                  <a:ext cx="25406" cy="17033"/>
                </a:xfrm>
                <a:custGeom>
                  <a:avLst/>
                  <a:gdLst>
                    <a:gd name="connsiteX0" fmla="*/ 43318 w 63266"/>
                    <a:gd name="connsiteY0" fmla="*/ 44511 h 42415"/>
                    <a:gd name="connsiteX1" fmla="*/ -1696 w 63266"/>
                    <a:gd name="connsiteY1" fmla="*/ 18334 h 42415"/>
                    <a:gd name="connsiteX2" fmla="*/ 16556 w 63266"/>
                    <a:gd name="connsiteY2" fmla="*/ 2095 h 42415"/>
                    <a:gd name="connsiteX3" fmla="*/ 61570 w 63266"/>
                    <a:gd name="connsiteY3" fmla="*/ 28256 h 42415"/>
                    <a:gd name="connsiteX4" fmla="*/ 43318 w 63266"/>
                    <a:gd name="connsiteY4" fmla="*/ 44494 h 42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266" h="42415">
                      <a:moveTo>
                        <a:pt x="43318" y="44511"/>
                      </a:moveTo>
                      <a:lnTo>
                        <a:pt x="-1696" y="18334"/>
                      </a:lnTo>
                      <a:cubicBezTo>
                        <a:pt x="4231" y="12666"/>
                        <a:pt x="10337" y="7259"/>
                        <a:pt x="16556" y="2095"/>
                      </a:cubicBezTo>
                      <a:lnTo>
                        <a:pt x="61570" y="28256"/>
                      </a:lnTo>
                      <a:cubicBezTo>
                        <a:pt x="55367" y="33355"/>
                        <a:pt x="49261" y="38762"/>
                        <a:pt x="43318" y="44494"/>
                      </a:cubicBezTo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8576E1D0-2C10-4FBC-A67F-9834E5B6995C}"/>
                    </a:ext>
                  </a:extLst>
                </p:cNvPr>
                <p:cNvSpPr/>
                <p:nvPr/>
              </p:nvSpPr>
              <p:spPr>
                <a:xfrm flipH="1">
                  <a:off x="7207523" y="-922044"/>
                  <a:ext cx="25406" cy="17033"/>
                </a:xfrm>
                <a:custGeom>
                  <a:avLst/>
                  <a:gdLst>
                    <a:gd name="connsiteX0" fmla="*/ 43318 w 63266"/>
                    <a:gd name="connsiteY0" fmla="*/ 44511 h 42415"/>
                    <a:gd name="connsiteX1" fmla="*/ -1696 w 63266"/>
                    <a:gd name="connsiteY1" fmla="*/ 18334 h 42415"/>
                    <a:gd name="connsiteX2" fmla="*/ 16556 w 63266"/>
                    <a:gd name="connsiteY2" fmla="*/ 2095 h 42415"/>
                    <a:gd name="connsiteX3" fmla="*/ 61570 w 63266"/>
                    <a:gd name="connsiteY3" fmla="*/ 28256 h 42415"/>
                    <a:gd name="connsiteX4" fmla="*/ 43318 w 63266"/>
                    <a:gd name="connsiteY4" fmla="*/ 44511 h 42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266" h="42415">
                      <a:moveTo>
                        <a:pt x="43318" y="44511"/>
                      </a:moveTo>
                      <a:lnTo>
                        <a:pt x="-1696" y="18334"/>
                      </a:lnTo>
                      <a:cubicBezTo>
                        <a:pt x="4231" y="12666"/>
                        <a:pt x="10337" y="7259"/>
                        <a:pt x="16556" y="2095"/>
                      </a:cubicBezTo>
                      <a:lnTo>
                        <a:pt x="61570" y="28256"/>
                      </a:lnTo>
                      <a:cubicBezTo>
                        <a:pt x="55367" y="33436"/>
                        <a:pt x="49261" y="38843"/>
                        <a:pt x="43318" y="44511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DBAE86E0-A841-4C59-82E5-FB97E1C264F6}"/>
                    </a:ext>
                  </a:extLst>
                </p:cNvPr>
                <p:cNvSpPr/>
                <p:nvPr/>
              </p:nvSpPr>
              <p:spPr>
                <a:xfrm flipH="1">
                  <a:off x="7242769" y="-879760"/>
                  <a:ext cx="21011" cy="15729"/>
                </a:xfrm>
                <a:custGeom>
                  <a:avLst/>
                  <a:gdLst>
                    <a:gd name="connsiteX0" fmla="*/ 43318 w 52321"/>
                    <a:gd name="connsiteY0" fmla="*/ 41263 h 39168"/>
                    <a:gd name="connsiteX1" fmla="*/ -1696 w 52321"/>
                    <a:gd name="connsiteY1" fmla="*/ 15086 h 39168"/>
                    <a:gd name="connsiteX2" fmla="*/ 5611 w 52321"/>
                    <a:gd name="connsiteY2" fmla="*/ 2095 h 39168"/>
                    <a:gd name="connsiteX3" fmla="*/ 50625 w 52321"/>
                    <a:gd name="connsiteY3" fmla="*/ 28256 h 39168"/>
                    <a:gd name="connsiteX4" fmla="*/ 43318 w 52321"/>
                    <a:gd name="connsiteY4" fmla="*/ 41247 h 39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321" h="39168">
                      <a:moveTo>
                        <a:pt x="43318" y="41263"/>
                      </a:moveTo>
                      <a:lnTo>
                        <a:pt x="-1696" y="15086"/>
                      </a:lnTo>
                      <a:cubicBezTo>
                        <a:pt x="675" y="10685"/>
                        <a:pt x="3110" y="6366"/>
                        <a:pt x="5611" y="2095"/>
                      </a:cubicBezTo>
                      <a:lnTo>
                        <a:pt x="50625" y="28256"/>
                      </a:lnTo>
                      <a:cubicBezTo>
                        <a:pt x="48125" y="32559"/>
                        <a:pt x="45754" y="36895"/>
                        <a:pt x="43318" y="41247"/>
                      </a:cubicBezTo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05AB6C6C-FC18-4322-93DD-5180B097C03C}"/>
                    </a:ext>
                  </a:extLst>
                </p:cNvPr>
                <p:cNvSpPr/>
                <p:nvPr/>
              </p:nvSpPr>
              <p:spPr>
                <a:xfrm flipH="1">
                  <a:off x="7240337" y="-883816"/>
                  <a:ext cx="20509" cy="14542"/>
                </a:xfrm>
                <a:custGeom>
                  <a:avLst/>
                  <a:gdLst>
                    <a:gd name="connsiteX0" fmla="*/ 43318 w 51071"/>
                    <a:gd name="connsiteY0" fmla="*/ 38307 h 36212"/>
                    <a:gd name="connsiteX1" fmla="*/ -1696 w 51071"/>
                    <a:gd name="connsiteY1" fmla="*/ 12147 h 36212"/>
                    <a:gd name="connsiteX2" fmla="*/ 4361 w 51071"/>
                    <a:gd name="connsiteY2" fmla="*/ 2095 h 36212"/>
                    <a:gd name="connsiteX3" fmla="*/ 49375 w 51071"/>
                    <a:gd name="connsiteY3" fmla="*/ 28256 h 36212"/>
                    <a:gd name="connsiteX4" fmla="*/ 43318 w 51071"/>
                    <a:gd name="connsiteY4" fmla="*/ 38307 h 36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071" h="36212">
                      <a:moveTo>
                        <a:pt x="43318" y="38307"/>
                      </a:moveTo>
                      <a:lnTo>
                        <a:pt x="-1696" y="12147"/>
                      </a:lnTo>
                      <a:cubicBezTo>
                        <a:pt x="269" y="8769"/>
                        <a:pt x="2299" y="5424"/>
                        <a:pt x="4361" y="2095"/>
                      </a:cubicBezTo>
                      <a:lnTo>
                        <a:pt x="49375" y="28256"/>
                      </a:lnTo>
                      <a:cubicBezTo>
                        <a:pt x="47313" y="31585"/>
                        <a:pt x="45283" y="34946"/>
                        <a:pt x="43318" y="38307"/>
                      </a:cubicBezTo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E5771851-5543-4326-8FAD-B64F098CC320}"/>
                    </a:ext>
                  </a:extLst>
                </p:cNvPr>
                <p:cNvSpPr/>
                <p:nvPr/>
              </p:nvSpPr>
              <p:spPr>
                <a:xfrm flipH="1">
                  <a:off x="7240337" y="-883816"/>
                  <a:ext cx="23443" cy="19785"/>
                </a:xfrm>
                <a:custGeom>
                  <a:avLst/>
                  <a:gdLst>
                    <a:gd name="connsiteX0" fmla="*/ 43318 w 58378"/>
                    <a:gd name="connsiteY0" fmla="*/ 51363 h 49268"/>
                    <a:gd name="connsiteX1" fmla="*/ -1696 w 58378"/>
                    <a:gd name="connsiteY1" fmla="*/ 25186 h 49268"/>
                    <a:gd name="connsiteX2" fmla="*/ 11668 w 58378"/>
                    <a:gd name="connsiteY2" fmla="*/ 2095 h 49268"/>
                    <a:gd name="connsiteX3" fmla="*/ 56682 w 58378"/>
                    <a:gd name="connsiteY3" fmla="*/ 28256 h 49268"/>
                    <a:gd name="connsiteX4" fmla="*/ 43318 w 58378"/>
                    <a:gd name="connsiteY4" fmla="*/ 51363 h 49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8" h="49268">
                      <a:moveTo>
                        <a:pt x="43318" y="51363"/>
                      </a:moveTo>
                      <a:lnTo>
                        <a:pt x="-1696" y="25186"/>
                      </a:lnTo>
                      <a:cubicBezTo>
                        <a:pt x="2542" y="17311"/>
                        <a:pt x="6976" y="9646"/>
                        <a:pt x="11668" y="2095"/>
                      </a:cubicBezTo>
                      <a:lnTo>
                        <a:pt x="56682" y="28256"/>
                      </a:lnTo>
                      <a:cubicBezTo>
                        <a:pt x="51990" y="35823"/>
                        <a:pt x="47524" y="43488"/>
                        <a:pt x="43318" y="51363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45C65A5C-D2A5-4677-A7FD-5D8C7F34545A}"/>
                    </a:ext>
                  </a:extLst>
                </p:cNvPr>
                <p:cNvSpPr/>
                <p:nvPr/>
              </p:nvSpPr>
              <p:spPr>
                <a:xfrm flipH="1">
                  <a:off x="7284394" y="-814300"/>
                  <a:ext cx="18174" cy="44384"/>
                </a:xfrm>
                <a:custGeom>
                  <a:avLst/>
                  <a:gdLst>
                    <a:gd name="connsiteX0" fmla="*/ 45258 w 45257"/>
                    <a:gd name="connsiteY0" fmla="*/ 110521 h 110521"/>
                    <a:gd name="connsiteX1" fmla="*/ 244 w 45257"/>
                    <a:gd name="connsiteY1" fmla="*/ 84361 h 110521"/>
                    <a:gd name="connsiteX2" fmla="*/ 0 w 45257"/>
                    <a:gd name="connsiteY2" fmla="*/ 0 h 110521"/>
                    <a:gd name="connsiteX3" fmla="*/ 45014 w 45257"/>
                    <a:gd name="connsiteY3" fmla="*/ 26161 h 110521"/>
                    <a:gd name="connsiteX4" fmla="*/ 45258 w 45257"/>
                    <a:gd name="connsiteY4" fmla="*/ 110521 h 11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257" h="110521">
                      <a:moveTo>
                        <a:pt x="45258" y="110521"/>
                      </a:moveTo>
                      <a:lnTo>
                        <a:pt x="244" y="84361"/>
                      </a:lnTo>
                      <a:lnTo>
                        <a:pt x="0" y="0"/>
                      </a:lnTo>
                      <a:lnTo>
                        <a:pt x="45014" y="26161"/>
                      </a:lnTo>
                      <a:lnTo>
                        <a:pt x="45258" y="110521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CC8803-0961-40F7-9F49-5B6E367738CF}"/>
                    </a:ext>
                  </a:extLst>
                </p:cNvPr>
                <p:cNvSpPr/>
                <p:nvPr/>
              </p:nvSpPr>
              <p:spPr>
                <a:xfrm flipH="1">
                  <a:off x="7262326" y="-827094"/>
                  <a:ext cx="40241" cy="23300"/>
                </a:xfrm>
                <a:custGeom>
                  <a:avLst/>
                  <a:gdLst>
                    <a:gd name="connsiteX0" fmla="*/ 45014 w 100209"/>
                    <a:gd name="connsiteY0" fmla="*/ 58021 h 58021"/>
                    <a:gd name="connsiteX1" fmla="*/ 0 w 100209"/>
                    <a:gd name="connsiteY1" fmla="*/ 31861 h 58021"/>
                    <a:gd name="connsiteX2" fmla="*/ 55196 w 100209"/>
                    <a:gd name="connsiteY2" fmla="*/ 0 h 58021"/>
                    <a:gd name="connsiteX3" fmla="*/ 100210 w 100209"/>
                    <a:gd name="connsiteY3" fmla="*/ 26161 h 58021"/>
                    <a:gd name="connsiteX4" fmla="*/ 45014 w 100209"/>
                    <a:gd name="connsiteY4" fmla="*/ 58021 h 58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209" h="58021">
                      <a:moveTo>
                        <a:pt x="45014" y="58021"/>
                      </a:moveTo>
                      <a:lnTo>
                        <a:pt x="0" y="31861"/>
                      </a:lnTo>
                      <a:lnTo>
                        <a:pt x="55196" y="0"/>
                      </a:lnTo>
                      <a:lnTo>
                        <a:pt x="100210" y="26161"/>
                      </a:lnTo>
                      <a:lnTo>
                        <a:pt x="45014" y="58021"/>
                      </a:lnTo>
                      <a:close/>
                    </a:path>
                  </a:pathLst>
                </a:custGeom>
                <a:solidFill>
                  <a:srgbClr val="1D4A79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F6754163-521F-4116-B905-0705DAECAD78}"/>
                    </a:ext>
                  </a:extLst>
                </p:cNvPr>
                <p:cNvSpPr/>
                <p:nvPr/>
              </p:nvSpPr>
              <p:spPr>
                <a:xfrm flipH="1">
                  <a:off x="7178100" y="-964537"/>
                  <a:ext cx="47578" cy="27539"/>
                </a:xfrm>
                <a:custGeom>
                  <a:avLst/>
                  <a:gdLst>
                    <a:gd name="connsiteX0" fmla="*/ 45030 w 118478"/>
                    <a:gd name="connsiteY0" fmla="*/ 68577 h 68576"/>
                    <a:gd name="connsiteX1" fmla="*/ 0 w 118478"/>
                    <a:gd name="connsiteY1" fmla="*/ 42416 h 68576"/>
                    <a:gd name="connsiteX2" fmla="*/ 73465 w 118478"/>
                    <a:gd name="connsiteY2" fmla="*/ 0 h 68576"/>
                    <a:gd name="connsiteX3" fmla="*/ 118479 w 118478"/>
                    <a:gd name="connsiteY3" fmla="*/ 26161 h 68576"/>
                    <a:gd name="connsiteX4" fmla="*/ 45030 w 118478"/>
                    <a:gd name="connsiteY4" fmla="*/ 68577 h 68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478" h="68576">
                      <a:moveTo>
                        <a:pt x="45030" y="68577"/>
                      </a:moveTo>
                      <a:lnTo>
                        <a:pt x="0" y="42416"/>
                      </a:lnTo>
                      <a:lnTo>
                        <a:pt x="73465" y="0"/>
                      </a:lnTo>
                      <a:lnTo>
                        <a:pt x="118479" y="26161"/>
                      </a:lnTo>
                      <a:lnTo>
                        <a:pt x="45030" y="68577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CBA0CE88-39FA-4755-8329-CEA647891BD6}"/>
                    </a:ext>
                  </a:extLst>
                </p:cNvPr>
                <p:cNvSpPr/>
                <p:nvPr/>
              </p:nvSpPr>
              <p:spPr>
                <a:xfrm flipH="1">
                  <a:off x="7207523" y="-947503"/>
                  <a:ext cx="18154" cy="35997"/>
                </a:xfrm>
                <a:custGeom>
                  <a:avLst/>
                  <a:gdLst>
                    <a:gd name="connsiteX0" fmla="*/ 45209 w 45208"/>
                    <a:gd name="connsiteY0" fmla="*/ 89638 h 89638"/>
                    <a:gd name="connsiteX1" fmla="*/ 179 w 45208"/>
                    <a:gd name="connsiteY1" fmla="*/ 63478 h 89638"/>
                    <a:gd name="connsiteX2" fmla="*/ 0 w 45208"/>
                    <a:gd name="connsiteY2" fmla="*/ 0 h 89638"/>
                    <a:gd name="connsiteX3" fmla="*/ 45030 w 45208"/>
                    <a:gd name="connsiteY3" fmla="*/ 26161 h 89638"/>
                    <a:gd name="connsiteX4" fmla="*/ 45209 w 45208"/>
                    <a:gd name="connsiteY4" fmla="*/ 89638 h 89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208" h="89638">
                      <a:moveTo>
                        <a:pt x="45209" y="89638"/>
                      </a:moveTo>
                      <a:lnTo>
                        <a:pt x="179" y="63478"/>
                      </a:lnTo>
                      <a:lnTo>
                        <a:pt x="0" y="0"/>
                      </a:lnTo>
                      <a:lnTo>
                        <a:pt x="45030" y="26161"/>
                      </a:lnTo>
                      <a:lnTo>
                        <a:pt x="45209" y="89638"/>
                      </a:lnTo>
                      <a:close/>
                    </a:path>
                  </a:pathLst>
                </a:custGeom>
                <a:solidFill>
                  <a:srgbClr val="1D4A79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44A6AA5D-53FC-426F-961E-8760726169E6}"/>
                    </a:ext>
                  </a:extLst>
                </p:cNvPr>
                <p:cNvSpPr/>
                <p:nvPr/>
              </p:nvSpPr>
              <p:spPr>
                <a:xfrm flipH="1">
                  <a:off x="7245704" y="-876213"/>
                  <a:ext cx="37320" cy="12182"/>
                </a:xfrm>
                <a:custGeom>
                  <a:avLst/>
                  <a:gdLst>
                    <a:gd name="connsiteX0" fmla="*/ 45030 w 92934"/>
                    <a:gd name="connsiteY0" fmla="*/ 26161 h 30334"/>
                    <a:gd name="connsiteX1" fmla="*/ 0 w 92934"/>
                    <a:gd name="connsiteY1" fmla="*/ 0 h 30334"/>
                    <a:gd name="connsiteX2" fmla="*/ 47905 w 92934"/>
                    <a:gd name="connsiteY2" fmla="*/ 4157 h 30334"/>
                    <a:gd name="connsiteX3" fmla="*/ 92935 w 92934"/>
                    <a:gd name="connsiteY3" fmla="*/ 30334 h 30334"/>
                    <a:gd name="connsiteX4" fmla="*/ 45030 w 92934"/>
                    <a:gd name="connsiteY4" fmla="*/ 26161 h 3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934" h="30334">
                      <a:moveTo>
                        <a:pt x="45030" y="26161"/>
                      </a:moveTo>
                      <a:lnTo>
                        <a:pt x="0" y="0"/>
                      </a:lnTo>
                      <a:lnTo>
                        <a:pt x="47905" y="4157"/>
                      </a:lnTo>
                      <a:lnTo>
                        <a:pt x="92935" y="30334"/>
                      </a:lnTo>
                      <a:lnTo>
                        <a:pt x="45030" y="26161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708FBD13-9AA6-405A-89FF-A347E34E0A87}"/>
                    </a:ext>
                  </a:extLst>
                </p:cNvPr>
                <p:cNvSpPr/>
                <p:nvPr/>
              </p:nvSpPr>
              <p:spPr>
                <a:xfrm flipH="1">
                  <a:off x="7264941" y="-876213"/>
                  <a:ext cx="32755" cy="48368"/>
                </a:xfrm>
                <a:custGeom>
                  <a:avLst/>
                  <a:gdLst>
                    <a:gd name="connsiteX0" fmla="*/ 45014 w 81567"/>
                    <a:gd name="connsiteY0" fmla="*/ 120443 h 120443"/>
                    <a:gd name="connsiteX1" fmla="*/ 0 w 81567"/>
                    <a:gd name="connsiteY1" fmla="*/ 94283 h 120443"/>
                    <a:gd name="connsiteX2" fmla="*/ 36537 w 81567"/>
                    <a:gd name="connsiteY2" fmla="*/ 0 h 120443"/>
                    <a:gd name="connsiteX3" fmla="*/ 81568 w 81567"/>
                    <a:gd name="connsiteY3" fmla="*/ 26161 h 120443"/>
                    <a:gd name="connsiteX4" fmla="*/ 45014 w 81567"/>
                    <a:gd name="connsiteY4" fmla="*/ 120443 h 120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567" h="120443">
                      <a:moveTo>
                        <a:pt x="45014" y="120443"/>
                      </a:moveTo>
                      <a:lnTo>
                        <a:pt x="0" y="94283"/>
                      </a:lnTo>
                      <a:lnTo>
                        <a:pt x="36537" y="0"/>
                      </a:lnTo>
                      <a:lnTo>
                        <a:pt x="81568" y="26161"/>
                      </a:lnTo>
                      <a:lnTo>
                        <a:pt x="45014" y="120443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18100016-4BE0-46F4-BF03-E538C56ADAFC}"/>
                    </a:ext>
                  </a:extLst>
                </p:cNvPr>
                <p:cNvSpPr/>
                <p:nvPr/>
              </p:nvSpPr>
              <p:spPr>
                <a:xfrm flipH="1">
                  <a:off x="7100603" y="-959033"/>
                  <a:ext cx="183888" cy="238176"/>
                </a:xfrm>
                <a:custGeom>
                  <a:avLst/>
                  <a:gdLst>
                    <a:gd name="connsiteX0" fmla="*/ 456223 w 457918"/>
                    <a:gd name="connsiteY0" fmla="*/ 208799 h 593090"/>
                    <a:gd name="connsiteX1" fmla="*/ 401011 w 457918"/>
                    <a:gd name="connsiteY1" fmla="*/ 240692 h 593090"/>
                    <a:gd name="connsiteX2" fmla="*/ 396139 w 457918"/>
                    <a:gd name="connsiteY2" fmla="*/ 264498 h 593090"/>
                    <a:gd name="connsiteX3" fmla="*/ 444092 w 457918"/>
                    <a:gd name="connsiteY3" fmla="*/ 268639 h 593090"/>
                    <a:gd name="connsiteX4" fmla="*/ 407539 w 457918"/>
                    <a:gd name="connsiteY4" fmla="*/ 362824 h 593090"/>
                    <a:gd name="connsiteX5" fmla="*/ 359634 w 457918"/>
                    <a:gd name="connsiteY5" fmla="*/ 358667 h 593090"/>
                    <a:gd name="connsiteX6" fmla="*/ 346270 w 457918"/>
                    <a:gd name="connsiteY6" fmla="*/ 381824 h 593090"/>
                    <a:gd name="connsiteX7" fmla="*/ 374071 w 457918"/>
                    <a:gd name="connsiteY7" fmla="*/ 420797 h 593090"/>
                    <a:gd name="connsiteX8" fmla="*/ 310609 w 457918"/>
                    <a:gd name="connsiteY8" fmla="*/ 499685 h 593090"/>
                    <a:gd name="connsiteX9" fmla="*/ 282808 w 457918"/>
                    <a:gd name="connsiteY9" fmla="*/ 460712 h 593090"/>
                    <a:gd name="connsiteX10" fmla="*/ 264556 w 457918"/>
                    <a:gd name="connsiteY10" fmla="*/ 476951 h 593090"/>
                    <a:gd name="connsiteX11" fmla="*/ 264751 w 457918"/>
                    <a:gd name="connsiteY11" fmla="*/ 540380 h 593090"/>
                    <a:gd name="connsiteX12" fmla="*/ 191286 w 457918"/>
                    <a:gd name="connsiteY12" fmla="*/ 582796 h 593090"/>
                    <a:gd name="connsiteX13" fmla="*/ 191108 w 457918"/>
                    <a:gd name="connsiteY13" fmla="*/ 519367 h 593090"/>
                    <a:gd name="connsiteX14" fmla="*/ 172823 w 457918"/>
                    <a:gd name="connsiteY14" fmla="*/ 524238 h 593090"/>
                    <a:gd name="connsiteX15" fmla="*/ 145330 w 457918"/>
                    <a:gd name="connsiteY15" fmla="*/ 595186 h 593090"/>
                    <a:gd name="connsiteX16" fmla="*/ 81642 w 457918"/>
                    <a:gd name="connsiteY16" fmla="*/ 589713 h 593090"/>
                    <a:gd name="connsiteX17" fmla="*/ 109118 w 457918"/>
                    <a:gd name="connsiteY17" fmla="*/ 518766 h 593090"/>
                    <a:gd name="connsiteX18" fmla="*/ 95672 w 457918"/>
                    <a:gd name="connsiteY18" fmla="*/ 511085 h 593090"/>
                    <a:gd name="connsiteX19" fmla="*/ 47946 w 457918"/>
                    <a:gd name="connsiteY19" fmla="*/ 570454 h 593090"/>
                    <a:gd name="connsiteX20" fmla="*/ 10986 w 457918"/>
                    <a:gd name="connsiteY20" fmla="*/ 518620 h 593090"/>
                    <a:gd name="connsiteX21" fmla="*/ 58745 w 457918"/>
                    <a:gd name="connsiteY21" fmla="*/ 459218 h 593090"/>
                    <a:gd name="connsiteX22" fmla="*/ 53760 w 457918"/>
                    <a:gd name="connsiteY22" fmla="*/ 441096 h 593090"/>
                    <a:gd name="connsiteX23" fmla="*/ -1452 w 457918"/>
                    <a:gd name="connsiteY23" fmla="*/ 472956 h 593090"/>
                    <a:gd name="connsiteX24" fmla="*/ -1696 w 457918"/>
                    <a:gd name="connsiteY24" fmla="*/ 388514 h 593090"/>
                    <a:gd name="connsiteX25" fmla="*/ 53516 w 457918"/>
                    <a:gd name="connsiteY25" fmla="*/ 356654 h 593090"/>
                    <a:gd name="connsiteX26" fmla="*/ 58388 w 457918"/>
                    <a:gd name="connsiteY26" fmla="*/ 332766 h 593090"/>
                    <a:gd name="connsiteX27" fmla="*/ 10450 w 457918"/>
                    <a:gd name="connsiteY27" fmla="*/ 328625 h 593090"/>
                    <a:gd name="connsiteX28" fmla="*/ 46988 w 457918"/>
                    <a:gd name="connsiteY28" fmla="*/ 234343 h 593090"/>
                    <a:gd name="connsiteX29" fmla="*/ 94892 w 457918"/>
                    <a:gd name="connsiteY29" fmla="*/ 238516 h 593090"/>
                    <a:gd name="connsiteX30" fmla="*/ 108257 w 457918"/>
                    <a:gd name="connsiteY30" fmla="*/ 215408 h 593090"/>
                    <a:gd name="connsiteX31" fmla="*/ 80473 w 457918"/>
                    <a:gd name="connsiteY31" fmla="*/ 176435 h 593090"/>
                    <a:gd name="connsiteX32" fmla="*/ 143918 w 457918"/>
                    <a:gd name="connsiteY32" fmla="*/ 97547 h 593090"/>
                    <a:gd name="connsiteX33" fmla="*/ 171718 w 457918"/>
                    <a:gd name="connsiteY33" fmla="*/ 136520 h 593090"/>
                    <a:gd name="connsiteX34" fmla="*/ 189971 w 457918"/>
                    <a:gd name="connsiteY34" fmla="*/ 120281 h 593090"/>
                    <a:gd name="connsiteX35" fmla="*/ 189792 w 457918"/>
                    <a:gd name="connsiteY35" fmla="*/ 56803 h 593090"/>
                    <a:gd name="connsiteX36" fmla="*/ 263257 w 457918"/>
                    <a:gd name="connsiteY36" fmla="*/ 14388 h 593090"/>
                    <a:gd name="connsiteX37" fmla="*/ 263435 w 457918"/>
                    <a:gd name="connsiteY37" fmla="*/ 77865 h 593090"/>
                    <a:gd name="connsiteX38" fmla="*/ 281704 w 457918"/>
                    <a:gd name="connsiteY38" fmla="*/ 72994 h 593090"/>
                    <a:gd name="connsiteX39" fmla="*/ 309196 w 457918"/>
                    <a:gd name="connsiteY39" fmla="*/ 2095 h 593090"/>
                    <a:gd name="connsiteX40" fmla="*/ 372902 w 457918"/>
                    <a:gd name="connsiteY40" fmla="*/ 7567 h 593090"/>
                    <a:gd name="connsiteX41" fmla="*/ 345409 w 457918"/>
                    <a:gd name="connsiteY41" fmla="*/ 78515 h 593090"/>
                    <a:gd name="connsiteX42" fmla="*/ 358871 w 457918"/>
                    <a:gd name="connsiteY42" fmla="*/ 86131 h 593090"/>
                    <a:gd name="connsiteX43" fmla="*/ 406597 w 457918"/>
                    <a:gd name="connsiteY43" fmla="*/ 26762 h 593090"/>
                    <a:gd name="connsiteX44" fmla="*/ 443557 w 457918"/>
                    <a:gd name="connsiteY44" fmla="*/ 78612 h 593090"/>
                    <a:gd name="connsiteX45" fmla="*/ 395782 w 457918"/>
                    <a:gd name="connsiteY45" fmla="*/ 137998 h 593090"/>
                    <a:gd name="connsiteX46" fmla="*/ 400735 w 457918"/>
                    <a:gd name="connsiteY46" fmla="*/ 156218 h 593090"/>
                    <a:gd name="connsiteX47" fmla="*/ 455947 w 457918"/>
                    <a:gd name="connsiteY47" fmla="*/ 124324 h 593090"/>
                    <a:gd name="connsiteX48" fmla="*/ 227532 w 457918"/>
                    <a:gd name="connsiteY48" fmla="*/ 401164 h 593090"/>
                    <a:gd name="connsiteX49" fmla="*/ 316423 w 457918"/>
                    <a:gd name="connsiteY49" fmla="*/ 247253 h 593090"/>
                    <a:gd name="connsiteX50" fmla="*/ 226963 w 457918"/>
                    <a:gd name="connsiteY50" fmla="*/ 196263 h 593090"/>
                    <a:gd name="connsiteX51" fmla="*/ 138104 w 457918"/>
                    <a:gd name="connsiteY51" fmla="*/ 350207 h 593090"/>
                    <a:gd name="connsiteX52" fmla="*/ 227532 w 457918"/>
                    <a:gd name="connsiteY52" fmla="*/ 401164 h 593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457918" h="593090">
                      <a:moveTo>
                        <a:pt x="456223" y="208799"/>
                      </a:moveTo>
                      <a:lnTo>
                        <a:pt x="401011" y="240692"/>
                      </a:lnTo>
                      <a:cubicBezTo>
                        <a:pt x="399760" y="248552"/>
                        <a:pt x="398104" y="256557"/>
                        <a:pt x="396139" y="264498"/>
                      </a:cubicBezTo>
                      <a:lnTo>
                        <a:pt x="444092" y="268639"/>
                      </a:lnTo>
                      <a:lnTo>
                        <a:pt x="407539" y="362824"/>
                      </a:lnTo>
                      <a:lnTo>
                        <a:pt x="359634" y="358667"/>
                      </a:lnTo>
                      <a:cubicBezTo>
                        <a:pt x="355396" y="366543"/>
                        <a:pt x="350963" y="374208"/>
                        <a:pt x="346270" y="381824"/>
                      </a:cubicBezTo>
                      <a:lnTo>
                        <a:pt x="374071" y="420797"/>
                      </a:lnTo>
                      <a:lnTo>
                        <a:pt x="310609" y="499685"/>
                      </a:lnTo>
                      <a:lnTo>
                        <a:pt x="282808" y="460712"/>
                      </a:lnTo>
                      <a:cubicBezTo>
                        <a:pt x="276881" y="466379"/>
                        <a:pt x="270775" y="471836"/>
                        <a:pt x="264556" y="476951"/>
                      </a:cubicBezTo>
                      <a:lnTo>
                        <a:pt x="264751" y="540380"/>
                      </a:lnTo>
                      <a:lnTo>
                        <a:pt x="191286" y="582796"/>
                      </a:lnTo>
                      <a:lnTo>
                        <a:pt x="191108" y="519367"/>
                      </a:lnTo>
                      <a:cubicBezTo>
                        <a:pt x="185116" y="521364"/>
                        <a:pt x="179010" y="522988"/>
                        <a:pt x="172823" y="524238"/>
                      </a:cubicBezTo>
                      <a:lnTo>
                        <a:pt x="145330" y="595186"/>
                      </a:lnTo>
                      <a:lnTo>
                        <a:pt x="81642" y="589713"/>
                      </a:lnTo>
                      <a:lnTo>
                        <a:pt x="109118" y="518766"/>
                      </a:lnTo>
                      <a:cubicBezTo>
                        <a:pt x="104425" y="516606"/>
                        <a:pt x="99927" y="514024"/>
                        <a:pt x="95672" y="511085"/>
                      </a:cubicBezTo>
                      <a:lnTo>
                        <a:pt x="47946" y="570454"/>
                      </a:lnTo>
                      <a:lnTo>
                        <a:pt x="10986" y="518620"/>
                      </a:lnTo>
                      <a:lnTo>
                        <a:pt x="58745" y="459218"/>
                      </a:lnTo>
                      <a:cubicBezTo>
                        <a:pt x="56699" y="453291"/>
                        <a:pt x="55043" y="447234"/>
                        <a:pt x="53760" y="441096"/>
                      </a:cubicBezTo>
                      <a:lnTo>
                        <a:pt x="-1452" y="472956"/>
                      </a:lnTo>
                      <a:lnTo>
                        <a:pt x="-1696" y="388514"/>
                      </a:lnTo>
                      <a:lnTo>
                        <a:pt x="53516" y="356654"/>
                      </a:lnTo>
                      <a:cubicBezTo>
                        <a:pt x="54815" y="348713"/>
                        <a:pt x="56471" y="340756"/>
                        <a:pt x="58388" y="332766"/>
                      </a:cubicBezTo>
                      <a:lnTo>
                        <a:pt x="10450" y="328625"/>
                      </a:lnTo>
                      <a:lnTo>
                        <a:pt x="46988" y="234343"/>
                      </a:lnTo>
                      <a:lnTo>
                        <a:pt x="94892" y="238516"/>
                      </a:lnTo>
                      <a:cubicBezTo>
                        <a:pt x="99131" y="230640"/>
                        <a:pt x="103564" y="222975"/>
                        <a:pt x="108257" y="215408"/>
                      </a:cubicBezTo>
                      <a:lnTo>
                        <a:pt x="80473" y="176435"/>
                      </a:lnTo>
                      <a:lnTo>
                        <a:pt x="143918" y="97547"/>
                      </a:lnTo>
                      <a:lnTo>
                        <a:pt x="171718" y="136520"/>
                      </a:lnTo>
                      <a:cubicBezTo>
                        <a:pt x="177662" y="130852"/>
                        <a:pt x="183768" y="125445"/>
                        <a:pt x="189971" y="120281"/>
                      </a:cubicBezTo>
                      <a:lnTo>
                        <a:pt x="189792" y="56803"/>
                      </a:lnTo>
                      <a:lnTo>
                        <a:pt x="263257" y="14388"/>
                      </a:lnTo>
                      <a:lnTo>
                        <a:pt x="263435" y="77865"/>
                      </a:lnTo>
                      <a:cubicBezTo>
                        <a:pt x="269411" y="75852"/>
                        <a:pt x="275517" y="74228"/>
                        <a:pt x="281704" y="72994"/>
                      </a:cubicBezTo>
                      <a:lnTo>
                        <a:pt x="309196" y="2095"/>
                      </a:lnTo>
                      <a:lnTo>
                        <a:pt x="372902" y="7567"/>
                      </a:lnTo>
                      <a:lnTo>
                        <a:pt x="345409" y="78515"/>
                      </a:lnTo>
                      <a:cubicBezTo>
                        <a:pt x="350119" y="80642"/>
                        <a:pt x="354633" y="83192"/>
                        <a:pt x="358871" y="86131"/>
                      </a:cubicBezTo>
                      <a:lnTo>
                        <a:pt x="406597" y="26762"/>
                      </a:lnTo>
                      <a:lnTo>
                        <a:pt x="443557" y="78612"/>
                      </a:lnTo>
                      <a:lnTo>
                        <a:pt x="395782" y="137998"/>
                      </a:lnTo>
                      <a:cubicBezTo>
                        <a:pt x="397844" y="143957"/>
                        <a:pt x="399501" y="150047"/>
                        <a:pt x="400735" y="156218"/>
                      </a:cubicBezTo>
                      <a:lnTo>
                        <a:pt x="455947" y="124324"/>
                      </a:lnTo>
                      <a:close/>
                      <a:moveTo>
                        <a:pt x="227532" y="401164"/>
                      </a:moveTo>
                      <a:cubicBezTo>
                        <a:pt x="276800" y="372730"/>
                        <a:pt x="316585" y="303731"/>
                        <a:pt x="316423" y="247253"/>
                      </a:cubicBezTo>
                      <a:cubicBezTo>
                        <a:pt x="316260" y="190774"/>
                        <a:pt x="276216" y="167828"/>
                        <a:pt x="226963" y="196263"/>
                      </a:cubicBezTo>
                      <a:cubicBezTo>
                        <a:pt x="177711" y="224697"/>
                        <a:pt x="137942" y="293598"/>
                        <a:pt x="138104" y="350207"/>
                      </a:cubicBezTo>
                      <a:cubicBezTo>
                        <a:pt x="138267" y="406815"/>
                        <a:pt x="178328" y="429582"/>
                        <a:pt x="227532" y="401164"/>
                      </a:cubicBezTo>
                    </a:path>
                  </a:pathLst>
                </a:custGeom>
                <a:solidFill>
                  <a:srgbClr val="0078D4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37A5F169-EA70-479F-8664-5D1B239EE4B5}"/>
                    </a:ext>
                  </a:extLst>
                </p:cNvPr>
                <p:cNvSpPr/>
                <p:nvPr/>
              </p:nvSpPr>
              <p:spPr>
                <a:xfrm flipH="1">
                  <a:off x="7240337" y="-899494"/>
                  <a:ext cx="29247" cy="26183"/>
                </a:xfrm>
                <a:custGeom>
                  <a:avLst/>
                  <a:gdLst>
                    <a:gd name="connsiteX0" fmla="*/ 72831 w 72831"/>
                    <a:gd name="connsiteY0" fmla="*/ 65199 h 65198"/>
                    <a:gd name="connsiteX1" fmla="*/ 27801 w 72831"/>
                    <a:gd name="connsiteY1" fmla="*/ 39038 h 65198"/>
                    <a:gd name="connsiteX2" fmla="*/ 0 w 72831"/>
                    <a:gd name="connsiteY2" fmla="*/ 0 h 65198"/>
                    <a:gd name="connsiteX3" fmla="*/ 45030 w 72831"/>
                    <a:gd name="connsiteY3" fmla="*/ 26161 h 65198"/>
                    <a:gd name="connsiteX4" fmla="*/ 72831 w 72831"/>
                    <a:gd name="connsiteY4" fmla="*/ 65199 h 65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831" h="65198">
                      <a:moveTo>
                        <a:pt x="72831" y="65199"/>
                      </a:moveTo>
                      <a:lnTo>
                        <a:pt x="27801" y="39038"/>
                      </a:lnTo>
                      <a:lnTo>
                        <a:pt x="0" y="0"/>
                      </a:lnTo>
                      <a:lnTo>
                        <a:pt x="45030" y="26161"/>
                      </a:lnTo>
                      <a:lnTo>
                        <a:pt x="72831" y="65199"/>
                      </a:lnTo>
                      <a:close/>
                    </a:path>
                  </a:pathLst>
                </a:custGeom>
                <a:solidFill>
                  <a:srgbClr val="1D4A79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A0213C27-01A7-449C-900D-DC88D5AF9022}"/>
                    </a:ext>
                  </a:extLst>
                </p:cNvPr>
                <p:cNvSpPr/>
                <p:nvPr/>
              </p:nvSpPr>
              <p:spPr>
                <a:xfrm flipH="1">
                  <a:off x="7226017" y="-931174"/>
                  <a:ext cx="43567" cy="42186"/>
                </a:xfrm>
                <a:custGeom>
                  <a:avLst/>
                  <a:gdLst>
                    <a:gd name="connsiteX0" fmla="*/ 45030 w 108491"/>
                    <a:gd name="connsiteY0" fmla="*/ 105049 h 105049"/>
                    <a:gd name="connsiteX1" fmla="*/ 0 w 108491"/>
                    <a:gd name="connsiteY1" fmla="*/ 78888 h 105049"/>
                    <a:gd name="connsiteX2" fmla="*/ 63478 w 108491"/>
                    <a:gd name="connsiteY2" fmla="*/ 0 h 105049"/>
                    <a:gd name="connsiteX3" fmla="*/ 108492 w 108491"/>
                    <a:gd name="connsiteY3" fmla="*/ 26161 h 105049"/>
                    <a:gd name="connsiteX4" fmla="*/ 45030 w 108491"/>
                    <a:gd name="connsiteY4" fmla="*/ 105049 h 105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491" h="105049">
                      <a:moveTo>
                        <a:pt x="45030" y="105049"/>
                      </a:moveTo>
                      <a:lnTo>
                        <a:pt x="0" y="78888"/>
                      </a:lnTo>
                      <a:lnTo>
                        <a:pt x="63478" y="0"/>
                      </a:lnTo>
                      <a:lnTo>
                        <a:pt x="108492" y="26161"/>
                      </a:lnTo>
                      <a:lnTo>
                        <a:pt x="45030" y="105049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8109B7AF-2F55-41D7-8C14-0009D9CFB550}"/>
                </a:ext>
              </a:extLst>
            </p:cNvPr>
            <p:cNvGrpSpPr/>
            <p:nvPr/>
          </p:nvGrpSpPr>
          <p:grpSpPr>
            <a:xfrm>
              <a:off x="3453275" y="1986619"/>
              <a:ext cx="519854" cy="452352"/>
              <a:chOff x="3881377" y="-3289316"/>
              <a:chExt cx="2831838" cy="2467373"/>
            </a:xfrm>
          </p:grpSpPr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9786CA55-026F-41A1-A52C-A4F8DD5DA427}"/>
                  </a:ext>
                </a:extLst>
              </p:cNvPr>
              <p:cNvSpPr/>
              <p:nvPr/>
            </p:nvSpPr>
            <p:spPr>
              <a:xfrm>
                <a:off x="5004783" y="-2474386"/>
                <a:ext cx="277633" cy="106912"/>
              </a:xfrm>
              <a:custGeom>
                <a:avLst/>
                <a:gdLst>
                  <a:gd name="connsiteX0" fmla="*/ 116285 w 191962"/>
                  <a:gd name="connsiteY0" fmla="*/ 77070 h 73922"/>
                  <a:gd name="connsiteX1" fmla="*/ 101281 w 191962"/>
                  <a:gd name="connsiteY1" fmla="*/ 72492 h 73922"/>
                  <a:gd name="connsiteX2" fmla="*/ -3529 w 191962"/>
                  <a:gd name="connsiteY2" fmla="*/ 11975 h 73922"/>
                  <a:gd name="connsiteX3" fmla="*/ -1952 w 191962"/>
                  <a:gd name="connsiteY3" fmla="*/ 9257 h 73922"/>
                  <a:gd name="connsiteX4" fmla="*/ 102858 w 191962"/>
                  <a:gd name="connsiteY4" fmla="*/ 69760 h 73922"/>
                  <a:gd name="connsiteX5" fmla="*/ 123787 w 191962"/>
                  <a:gd name="connsiteY5" fmla="*/ 71992 h 73922"/>
                  <a:gd name="connsiteX6" fmla="*/ 132328 w 191962"/>
                  <a:gd name="connsiteY6" fmla="*/ 52756 h 73922"/>
                  <a:gd name="connsiteX7" fmla="*/ 132328 w 191962"/>
                  <a:gd name="connsiteY7" fmla="*/ 27480 h 73922"/>
                  <a:gd name="connsiteX8" fmla="*/ 142446 w 191962"/>
                  <a:gd name="connsiteY8" fmla="*/ 5499 h 73922"/>
                  <a:gd name="connsiteX9" fmla="*/ 166542 w 191962"/>
                  <a:gd name="connsiteY9" fmla="*/ 7731 h 73922"/>
                  <a:gd name="connsiteX10" fmla="*/ 188433 w 191962"/>
                  <a:gd name="connsiteY10" fmla="*/ 20375 h 73922"/>
                  <a:gd name="connsiteX11" fmla="*/ 186855 w 191962"/>
                  <a:gd name="connsiteY11" fmla="*/ 23107 h 73922"/>
                  <a:gd name="connsiteX12" fmla="*/ 164965 w 191962"/>
                  <a:gd name="connsiteY12" fmla="*/ 10462 h 73922"/>
                  <a:gd name="connsiteX13" fmla="*/ 144023 w 191962"/>
                  <a:gd name="connsiteY13" fmla="*/ 8231 h 73922"/>
                  <a:gd name="connsiteX14" fmla="*/ 135482 w 191962"/>
                  <a:gd name="connsiteY14" fmla="*/ 27467 h 73922"/>
                  <a:gd name="connsiteX15" fmla="*/ 135482 w 191962"/>
                  <a:gd name="connsiteY15" fmla="*/ 52743 h 73922"/>
                  <a:gd name="connsiteX16" fmla="*/ 125377 w 191962"/>
                  <a:gd name="connsiteY16" fmla="*/ 74736 h 73922"/>
                  <a:gd name="connsiteX17" fmla="*/ 116285 w 191962"/>
                  <a:gd name="connsiteY17" fmla="*/ 77070 h 7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22">
                    <a:moveTo>
                      <a:pt x="116285" y="77070"/>
                    </a:moveTo>
                    <a:cubicBezTo>
                      <a:pt x="110963" y="76890"/>
                      <a:pt x="105795" y="75313"/>
                      <a:pt x="101281" y="72492"/>
                    </a:cubicBezTo>
                    <a:lnTo>
                      <a:pt x="-3529" y="11975"/>
                    </a:lnTo>
                    <a:lnTo>
                      <a:pt x="-1952" y="9257"/>
                    </a:lnTo>
                    <a:lnTo>
                      <a:pt x="102858" y="69760"/>
                    </a:lnTo>
                    <a:cubicBezTo>
                      <a:pt x="110861" y="74390"/>
                      <a:pt x="118247" y="75159"/>
                      <a:pt x="123787" y="71992"/>
                    </a:cubicBezTo>
                    <a:cubicBezTo>
                      <a:pt x="129327" y="68824"/>
                      <a:pt x="132328" y="61976"/>
                      <a:pt x="132328" y="52756"/>
                    </a:cubicBezTo>
                    <a:lnTo>
                      <a:pt x="132328" y="27480"/>
                    </a:lnTo>
                    <a:cubicBezTo>
                      <a:pt x="132328" y="17079"/>
                      <a:pt x="135931" y="9269"/>
                      <a:pt x="142446" y="5499"/>
                    </a:cubicBezTo>
                    <a:cubicBezTo>
                      <a:pt x="148961" y="1729"/>
                      <a:pt x="157527" y="2511"/>
                      <a:pt x="166542" y="7731"/>
                    </a:cubicBezTo>
                    <a:lnTo>
                      <a:pt x="188433" y="20375"/>
                    </a:lnTo>
                    <a:lnTo>
                      <a:pt x="186855" y="23107"/>
                    </a:lnTo>
                    <a:lnTo>
                      <a:pt x="164965" y="10462"/>
                    </a:lnTo>
                    <a:cubicBezTo>
                      <a:pt x="156962" y="5846"/>
                      <a:pt x="149576" y="5063"/>
                      <a:pt x="144023" y="8231"/>
                    </a:cubicBezTo>
                    <a:cubicBezTo>
                      <a:pt x="138470" y="11398"/>
                      <a:pt x="135482" y="18246"/>
                      <a:pt x="135482" y="27467"/>
                    </a:cubicBezTo>
                    <a:lnTo>
                      <a:pt x="135482" y="52743"/>
                    </a:lnTo>
                    <a:cubicBezTo>
                      <a:pt x="135482" y="63156"/>
                      <a:pt x="131892" y="70966"/>
                      <a:pt x="125377" y="74736"/>
                    </a:cubicBezTo>
                    <a:cubicBezTo>
                      <a:pt x="122607" y="76300"/>
                      <a:pt x="119465" y="77108"/>
                      <a:pt x="116285" y="77070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A4834C99-4387-4ADA-A35D-AEDBD9F224DB}"/>
                  </a:ext>
                </a:extLst>
              </p:cNvPr>
              <p:cNvSpPr/>
              <p:nvPr/>
            </p:nvSpPr>
            <p:spPr>
              <a:xfrm>
                <a:off x="4945821" y="-2440436"/>
                <a:ext cx="277633" cy="106868"/>
              </a:xfrm>
              <a:custGeom>
                <a:avLst/>
                <a:gdLst>
                  <a:gd name="connsiteX0" fmla="*/ 116298 w 191962"/>
                  <a:gd name="connsiteY0" fmla="*/ 77040 h 73892"/>
                  <a:gd name="connsiteX1" fmla="*/ 101281 w 191962"/>
                  <a:gd name="connsiteY1" fmla="*/ 72462 h 73892"/>
                  <a:gd name="connsiteX2" fmla="*/ -3529 w 191962"/>
                  <a:gd name="connsiteY2" fmla="*/ 11959 h 73892"/>
                  <a:gd name="connsiteX3" fmla="*/ -1952 w 191962"/>
                  <a:gd name="connsiteY3" fmla="*/ 9227 h 73892"/>
                  <a:gd name="connsiteX4" fmla="*/ 102858 w 191962"/>
                  <a:gd name="connsiteY4" fmla="*/ 69744 h 73892"/>
                  <a:gd name="connsiteX5" fmla="*/ 123787 w 191962"/>
                  <a:gd name="connsiteY5" fmla="*/ 71975 h 73892"/>
                  <a:gd name="connsiteX6" fmla="*/ 132328 w 191962"/>
                  <a:gd name="connsiteY6" fmla="*/ 52739 h 73892"/>
                  <a:gd name="connsiteX7" fmla="*/ 132328 w 191962"/>
                  <a:gd name="connsiteY7" fmla="*/ 27476 h 73892"/>
                  <a:gd name="connsiteX8" fmla="*/ 142446 w 191962"/>
                  <a:gd name="connsiteY8" fmla="*/ 5495 h 73892"/>
                  <a:gd name="connsiteX9" fmla="*/ 166542 w 191962"/>
                  <a:gd name="connsiteY9" fmla="*/ 7727 h 73892"/>
                  <a:gd name="connsiteX10" fmla="*/ 188433 w 191962"/>
                  <a:gd name="connsiteY10" fmla="*/ 20371 h 73892"/>
                  <a:gd name="connsiteX11" fmla="*/ 186855 w 191962"/>
                  <a:gd name="connsiteY11" fmla="*/ 23090 h 73892"/>
                  <a:gd name="connsiteX12" fmla="*/ 164965 w 191962"/>
                  <a:gd name="connsiteY12" fmla="*/ 10458 h 73892"/>
                  <a:gd name="connsiteX13" fmla="*/ 144023 w 191962"/>
                  <a:gd name="connsiteY13" fmla="*/ 8227 h 73892"/>
                  <a:gd name="connsiteX14" fmla="*/ 135482 w 191962"/>
                  <a:gd name="connsiteY14" fmla="*/ 27463 h 73892"/>
                  <a:gd name="connsiteX15" fmla="*/ 135482 w 191962"/>
                  <a:gd name="connsiteY15" fmla="*/ 52726 h 73892"/>
                  <a:gd name="connsiteX16" fmla="*/ 125365 w 191962"/>
                  <a:gd name="connsiteY16" fmla="*/ 74719 h 73892"/>
                  <a:gd name="connsiteX17" fmla="*/ 116298 w 191962"/>
                  <a:gd name="connsiteY17" fmla="*/ 77040 h 73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892">
                    <a:moveTo>
                      <a:pt x="116298" y="77040"/>
                    </a:moveTo>
                    <a:cubicBezTo>
                      <a:pt x="110976" y="76861"/>
                      <a:pt x="105795" y="75283"/>
                      <a:pt x="101281" y="72462"/>
                    </a:cubicBezTo>
                    <a:lnTo>
                      <a:pt x="-3529" y="11959"/>
                    </a:lnTo>
                    <a:lnTo>
                      <a:pt x="-1952" y="9227"/>
                    </a:lnTo>
                    <a:lnTo>
                      <a:pt x="102858" y="69744"/>
                    </a:lnTo>
                    <a:cubicBezTo>
                      <a:pt x="110848" y="74347"/>
                      <a:pt x="118247" y="75168"/>
                      <a:pt x="123787" y="71975"/>
                    </a:cubicBezTo>
                    <a:cubicBezTo>
                      <a:pt x="129327" y="68782"/>
                      <a:pt x="132328" y="61959"/>
                      <a:pt x="132328" y="52739"/>
                    </a:cubicBezTo>
                    <a:lnTo>
                      <a:pt x="132328" y="27476"/>
                    </a:lnTo>
                    <a:cubicBezTo>
                      <a:pt x="132328" y="17063"/>
                      <a:pt x="135919" y="9266"/>
                      <a:pt x="142446" y="5495"/>
                    </a:cubicBezTo>
                    <a:cubicBezTo>
                      <a:pt x="148973" y="1725"/>
                      <a:pt x="157527" y="2520"/>
                      <a:pt x="166542" y="7727"/>
                    </a:cubicBezTo>
                    <a:lnTo>
                      <a:pt x="188433" y="20371"/>
                    </a:lnTo>
                    <a:lnTo>
                      <a:pt x="186855" y="23090"/>
                    </a:lnTo>
                    <a:lnTo>
                      <a:pt x="164965" y="10458"/>
                    </a:lnTo>
                    <a:cubicBezTo>
                      <a:pt x="156976" y="5842"/>
                      <a:pt x="149576" y="5059"/>
                      <a:pt x="144023" y="8227"/>
                    </a:cubicBezTo>
                    <a:cubicBezTo>
                      <a:pt x="138470" y="11394"/>
                      <a:pt x="135482" y="18242"/>
                      <a:pt x="135482" y="27463"/>
                    </a:cubicBezTo>
                    <a:lnTo>
                      <a:pt x="135482" y="52726"/>
                    </a:lnTo>
                    <a:cubicBezTo>
                      <a:pt x="135482" y="63139"/>
                      <a:pt x="131892" y="70949"/>
                      <a:pt x="125365" y="74719"/>
                    </a:cubicBezTo>
                    <a:cubicBezTo>
                      <a:pt x="122594" y="76284"/>
                      <a:pt x="119478" y="77079"/>
                      <a:pt x="116298" y="77040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58FA30C4-D486-45CF-B0EC-85807E39808D}"/>
                  </a:ext>
                </a:extLst>
              </p:cNvPr>
              <p:cNvSpPr/>
              <p:nvPr/>
            </p:nvSpPr>
            <p:spPr>
              <a:xfrm>
                <a:off x="4886862" y="-2406552"/>
                <a:ext cx="277633" cy="106906"/>
              </a:xfrm>
              <a:custGeom>
                <a:avLst/>
                <a:gdLst>
                  <a:gd name="connsiteX0" fmla="*/ 116298 w 191962"/>
                  <a:gd name="connsiteY0" fmla="*/ 77065 h 73917"/>
                  <a:gd name="connsiteX1" fmla="*/ 101281 w 191962"/>
                  <a:gd name="connsiteY1" fmla="*/ 72487 h 73917"/>
                  <a:gd name="connsiteX2" fmla="*/ -3529 w 191962"/>
                  <a:gd name="connsiteY2" fmla="*/ 11971 h 73917"/>
                  <a:gd name="connsiteX3" fmla="*/ -1952 w 191962"/>
                  <a:gd name="connsiteY3" fmla="*/ 9252 h 73917"/>
                  <a:gd name="connsiteX4" fmla="*/ 102858 w 191962"/>
                  <a:gd name="connsiteY4" fmla="*/ 69755 h 73917"/>
                  <a:gd name="connsiteX5" fmla="*/ 123800 w 191962"/>
                  <a:gd name="connsiteY5" fmla="*/ 71987 h 73917"/>
                  <a:gd name="connsiteX6" fmla="*/ 132341 w 191962"/>
                  <a:gd name="connsiteY6" fmla="*/ 52751 h 73917"/>
                  <a:gd name="connsiteX7" fmla="*/ 132341 w 191962"/>
                  <a:gd name="connsiteY7" fmla="*/ 27462 h 73917"/>
                  <a:gd name="connsiteX8" fmla="*/ 142446 w 191962"/>
                  <a:gd name="connsiteY8" fmla="*/ 5495 h 73917"/>
                  <a:gd name="connsiteX9" fmla="*/ 166542 w 191962"/>
                  <a:gd name="connsiteY9" fmla="*/ 7713 h 73917"/>
                  <a:gd name="connsiteX10" fmla="*/ 188433 w 191962"/>
                  <a:gd name="connsiteY10" fmla="*/ 20358 h 73917"/>
                  <a:gd name="connsiteX11" fmla="*/ 186855 w 191962"/>
                  <a:gd name="connsiteY11" fmla="*/ 23089 h 73917"/>
                  <a:gd name="connsiteX12" fmla="*/ 164965 w 191962"/>
                  <a:gd name="connsiteY12" fmla="*/ 10445 h 73917"/>
                  <a:gd name="connsiteX13" fmla="*/ 144023 w 191962"/>
                  <a:gd name="connsiteY13" fmla="*/ 8226 h 73917"/>
                  <a:gd name="connsiteX14" fmla="*/ 135495 w 191962"/>
                  <a:gd name="connsiteY14" fmla="*/ 27462 h 73917"/>
                  <a:gd name="connsiteX15" fmla="*/ 135495 w 191962"/>
                  <a:gd name="connsiteY15" fmla="*/ 52751 h 73917"/>
                  <a:gd name="connsiteX16" fmla="*/ 125377 w 191962"/>
                  <a:gd name="connsiteY16" fmla="*/ 74731 h 73917"/>
                  <a:gd name="connsiteX17" fmla="*/ 116298 w 191962"/>
                  <a:gd name="connsiteY17" fmla="*/ 77065 h 7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17">
                    <a:moveTo>
                      <a:pt x="116298" y="77065"/>
                    </a:moveTo>
                    <a:cubicBezTo>
                      <a:pt x="110976" y="76886"/>
                      <a:pt x="105795" y="75308"/>
                      <a:pt x="101281" y="72487"/>
                    </a:cubicBezTo>
                    <a:lnTo>
                      <a:pt x="-3529" y="11971"/>
                    </a:lnTo>
                    <a:lnTo>
                      <a:pt x="-1952" y="9252"/>
                    </a:lnTo>
                    <a:lnTo>
                      <a:pt x="102858" y="69755"/>
                    </a:lnTo>
                    <a:cubicBezTo>
                      <a:pt x="110861" y="74385"/>
                      <a:pt x="118311" y="75180"/>
                      <a:pt x="123800" y="71987"/>
                    </a:cubicBezTo>
                    <a:cubicBezTo>
                      <a:pt x="129289" y="68794"/>
                      <a:pt x="132341" y="61984"/>
                      <a:pt x="132341" y="52751"/>
                    </a:cubicBezTo>
                    <a:lnTo>
                      <a:pt x="132341" y="27462"/>
                    </a:lnTo>
                    <a:cubicBezTo>
                      <a:pt x="132341" y="17062"/>
                      <a:pt x="135931" y="9252"/>
                      <a:pt x="142446" y="5495"/>
                    </a:cubicBezTo>
                    <a:cubicBezTo>
                      <a:pt x="148961" y="1737"/>
                      <a:pt x="157514" y="2507"/>
                      <a:pt x="166542" y="7713"/>
                    </a:cubicBezTo>
                    <a:lnTo>
                      <a:pt x="188433" y="20358"/>
                    </a:lnTo>
                    <a:lnTo>
                      <a:pt x="186855" y="23089"/>
                    </a:lnTo>
                    <a:lnTo>
                      <a:pt x="164965" y="10445"/>
                    </a:lnTo>
                    <a:cubicBezTo>
                      <a:pt x="156963" y="5854"/>
                      <a:pt x="149576" y="5046"/>
                      <a:pt x="144023" y="8226"/>
                    </a:cubicBezTo>
                    <a:cubicBezTo>
                      <a:pt x="138470" y="11406"/>
                      <a:pt x="135495" y="18242"/>
                      <a:pt x="135495" y="27462"/>
                    </a:cubicBezTo>
                    <a:lnTo>
                      <a:pt x="135495" y="52751"/>
                    </a:lnTo>
                    <a:cubicBezTo>
                      <a:pt x="135495" y="63164"/>
                      <a:pt x="131892" y="70961"/>
                      <a:pt x="125377" y="74731"/>
                    </a:cubicBezTo>
                    <a:cubicBezTo>
                      <a:pt x="122608" y="76296"/>
                      <a:pt x="119478" y="77104"/>
                      <a:pt x="116298" y="77065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C28F3F89-AFDB-43BC-8FE0-55EE6992F529}"/>
                  </a:ext>
                </a:extLst>
              </p:cNvPr>
              <p:cNvSpPr/>
              <p:nvPr/>
            </p:nvSpPr>
            <p:spPr>
              <a:xfrm>
                <a:off x="4827921" y="-2372626"/>
                <a:ext cx="277633" cy="106906"/>
              </a:xfrm>
              <a:custGeom>
                <a:avLst/>
                <a:gdLst>
                  <a:gd name="connsiteX0" fmla="*/ 116298 w 191962"/>
                  <a:gd name="connsiteY0" fmla="*/ 77066 h 73916"/>
                  <a:gd name="connsiteX1" fmla="*/ 101281 w 191962"/>
                  <a:gd name="connsiteY1" fmla="*/ 72488 h 73916"/>
                  <a:gd name="connsiteX2" fmla="*/ -3529 w 191962"/>
                  <a:gd name="connsiteY2" fmla="*/ 11972 h 73916"/>
                  <a:gd name="connsiteX3" fmla="*/ -1952 w 191962"/>
                  <a:gd name="connsiteY3" fmla="*/ 9240 h 73916"/>
                  <a:gd name="connsiteX4" fmla="*/ 102858 w 191962"/>
                  <a:gd name="connsiteY4" fmla="*/ 69756 h 73916"/>
                  <a:gd name="connsiteX5" fmla="*/ 123800 w 191962"/>
                  <a:gd name="connsiteY5" fmla="*/ 71988 h 73916"/>
                  <a:gd name="connsiteX6" fmla="*/ 132340 w 191962"/>
                  <a:gd name="connsiteY6" fmla="*/ 52752 h 73916"/>
                  <a:gd name="connsiteX7" fmla="*/ 132340 w 191962"/>
                  <a:gd name="connsiteY7" fmla="*/ 27476 h 73916"/>
                  <a:gd name="connsiteX8" fmla="*/ 142446 w 191962"/>
                  <a:gd name="connsiteY8" fmla="*/ 5495 h 73916"/>
                  <a:gd name="connsiteX9" fmla="*/ 166542 w 191962"/>
                  <a:gd name="connsiteY9" fmla="*/ 7727 h 73916"/>
                  <a:gd name="connsiteX10" fmla="*/ 188433 w 191962"/>
                  <a:gd name="connsiteY10" fmla="*/ 20371 h 73916"/>
                  <a:gd name="connsiteX11" fmla="*/ 186830 w 191962"/>
                  <a:gd name="connsiteY11" fmla="*/ 23039 h 73916"/>
                  <a:gd name="connsiteX12" fmla="*/ 164939 w 191962"/>
                  <a:gd name="connsiteY12" fmla="*/ 10407 h 73916"/>
                  <a:gd name="connsiteX13" fmla="*/ 143998 w 191962"/>
                  <a:gd name="connsiteY13" fmla="*/ 8175 h 73916"/>
                  <a:gd name="connsiteX14" fmla="*/ 135470 w 191962"/>
                  <a:gd name="connsiteY14" fmla="*/ 27411 h 73916"/>
                  <a:gd name="connsiteX15" fmla="*/ 135470 w 191962"/>
                  <a:gd name="connsiteY15" fmla="*/ 52688 h 73916"/>
                  <a:gd name="connsiteX16" fmla="*/ 125351 w 191962"/>
                  <a:gd name="connsiteY16" fmla="*/ 74668 h 73916"/>
                  <a:gd name="connsiteX17" fmla="*/ 116298 w 191962"/>
                  <a:gd name="connsiteY17" fmla="*/ 77066 h 7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16">
                    <a:moveTo>
                      <a:pt x="116298" y="77066"/>
                    </a:moveTo>
                    <a:cubicBezTo>
                      <a:pt x="110976" y="76874"/>
                      <a:pt x="105807" y="75296"/>
                      <a:pt x="101281" y="72488"/>
                    </a:cubicBezTo>
                    <a:lnTo>
                      <a:pt x="-3529" y="11972"/>
                    </a:lnTo>
                    <a:lnTo>
                      <a:pt x="-1952" y="9240"/>
                    </a:lnTo>
                    <a:lnTo>
                      <a:pt x="102858" y="69756"/>
                    </a:lnTo>
                    <a:cubicBezTo>
                      <a:pt x="110848" y="74373"/>
                      <a:pt x="118247" y="75181"/>
                      <a:pt x="123800" y="71988"/>
                    </a:cubicBezTo>
                    <a:cubicBezTo>
                      <a:pt x="129353" y="68794"/>
                      <a:pt x="132340" y="61972"/>
                      <a:pt x="132340" y="52752"/>
                    </a:cubicBezTo>
                    <a:lnTo>
                      <a:pt x="132340" y="27476"/>
                    </a:lnTo>
                    <a:cubicBezTo>
                      <a:pt x="132340" y="17063"/>
                      <a:pt x="135918" y="9266"/>
                      <a:pt x="142446" y="5495"/>
                    </a:cubicBezTo>
                    <a:cubicBezTo>
                      <a:pt x="148973" y="1725"/>
                      <a:pt x="157527" y="2520"/>
                      <a:pt x="166542" y="7727"/>
                    </a:cubicBezTo>
                    <a:lnTo>
                      <a:pt x="188433" y="20371"/>
                    </a:lnTo>
                    <a:lnTo>
                      <a:pt x="186830" y="23039"/>
                    </a:lnTo>
                    <a:lnTo>
                      <a:pt x="164939" y="10407"/>
                    </a:lnTo>
                    <a:cubicBezTo>
                      <a:pt x="156950" y="5803"/>
                      <a:pt x="149550" y="5008"/>
                      <a:pt x="143998" y="8175"/>
                    </a:cubicBezTo>
                    <a:cubicBezTo>
                      <a:pt x="138445" y="11343"/>
                      <a:pt x="135470" y="18191"/>
                      <a:pt x="135470" y="27411"/>
                    </a:cubicBezTo>
                    <a:lnTo>
                      <a:pt x="135470" y="52688"/>
                    </a:lnTo>
                    <a:cubicBezTo>
                      <a:pt x="135470" y="63101"/>
                      <a:pt x="131866" y="70898"/>
                      <a:pt x="125351" y="74668"/>
                    </a:cubicBezTo>
                    <a:cubicBezTo>
                      <a:pt x="122594" y="76258"/>
                      <a:pt x="119478" y="77079"/>
                      <a:pt x="116298" y="77066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0FFC28C6-5C86-4778-98F7-4BA5719D95AE}"/>
                  </a:ext>
                </a:extLst>
              </p:cNvPr>
              <p:cNvSpPr/>
              <p:nvPr/>
            </p:nvSpPr>
            <p:spPr>
              <a:xfrm>
                <a:off x="4768957" y="-2338730"/>
                <a:ext cx="277616" cy="106912"/>
              </a:xfrm>
              <a:custGeom>
                <a:avLst/>
                <a:gdLst>
                  <a:gd name="connsiteX0" fmla="*/ 116285 w 191949"/>
                  <a:gd name="connsiteY0" fmla="*/ 77070 h 73921"/>
                  <a:gd name="connsiteX1" fmla="*/ 101268 w 191949"/>
                  <a:gd name="connsiteY1" fmla="*/ 72492 h 73921"/>
                  <a:gd name="connsiteX2" fmla="*/ -3529 w 191949"/>
                  <a:gd name="connsiteY2" fmla="*/ 11988 h 73921"/>
                  <a:gd name="connsiteX3" fmla="*/ -1952 w 191949"/>
                  <a:gd name="connsiteY3" fmla="*/ 9270 h 73921"/>
                  <a:gd name="connsiteX4" fmla="*/ 102846 w 191949"/>
                  <a:gd name="connsiteY4" fmla="*/ 69773 h 73921"/>
                  <a:gd name="connsiteX5" fmla="*/ 123787 w 191949"/>
                  <a:gd name="connsiteY5" fmla="*/ 71992 h 73921"/>
                  <a:gd name="connsiteX6" fmla="*/ 132328 w 191949"/>
                  <a:gd name="connsiteY6" fmla="*/ 52756 h 73921"/>
                  <a:gd name="connsiteX7" fmla="*/ 132328 w 191949"/>
                  <a:gd name="connsiteY7" fmla="*/ 27480 h 73921"/>
                  <a:gd name="connsiteX8" fmla="*/ 142433 w 191949"/>
                  <a:gd name="connsiteY8" fmla="*/ 5499 h 73921"/>
                  <a:gd name="connsiteX9" fmla="*/ 166529 w 191949"/>
                  <a:gd name="connsiteY9" fmla="*/ 7731 h 73921"/>
                  <a:gd name="connsiteX10" fmla="*/ 188420 w 191949"/>
                  <a:gd name="connsiteY10" fmla="*/ 20362 h 73921"/>
                  <a:gd name="connsiteX11" fmla="*/ 186843 w 191949"/>
                  <a:gd name="connsiteY11" fmla="*/ 23094 h 73921"/>
                  <a:gd name="connsiteX12" fmla="*/ 164952 w 191949"/>
                  <a:gd name="connsiteY12" fmla="*/ 10449 h 73921"/>
                  <a:gd name="connsiteX13" fmla="*/ 144010 w 191949"/>
                  <a:gd name="connsiteY13" fmla="*/ 8231 h 73921"/>
                  <a:gd name="connsiteX14" fmla="*/ 135482 w 191949"/>
                  <a:gd name="connsiteY14" fmla="*/ 27467 h 73921"/>
                  <a:gd name="connsiteX15" fmla="*/ 135482 w 191949"/>
                  <a:gd name="connsiteY15" fmla="*/ 52743 h 73921"/>
                  <a:gd name="connsiteX16" fmla="*/ 125364 w 191949"/>
                  <a:gd name="connsiteY16" fmla="*/ 74723 h 73921"/>
                  <a:gd name="connsiteX17" fmla="*/ 116285 w 191949"/>
                  <a:gd name="connsiteY17" fmla="*/ 77070 h 73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49" h="73921">
                    <a:moveTo>
                      <a:pt x="116285" y="77070"/>
                    </a:moveTo>
                    <a:cubicBezTo>
                      <a:pt x="110963" y="76890"/>
                      <a:pt x="105782" y="75300"/>
                      <a:pt x="101268" y="72492"/>
                    </a:cubicBezTo>
                    <a:lnTo>
                      <a:pt x="-3529" y="11988"/>
                    </a:lnTo>
                    <a:lnTo>
                      <a:pt x="-1952" y="9270"/>
                    </a:lnTo>
                    <a:lnTo>
                      <a:pt x="102846" y="69773"/>
                    </a:lnTo>
                    <a:cubicBezTo>
                      <a:pt x="110848" y="74390"/>
                      <a:pt x="118298" y="75185"/>
                      <a:pt x="123787" y="71992"/>
                    </a:cubicBezTo>
                    <a:cubicBezTo>
                      <a:pt x="129276" y="68798"/>
                      <a:pt x="132328" y="61989"/>
                      <a:pt x="132328" y="52756"/>
                    </a:cubicBezTo>
                    <a:lnTo>
                      <a:pt x="132328" y="27480"/>
                    </a:lnTo>
                    <a:cubicBezTo>
                      <a:pt x="132328" y="17067"/>
                      <a:pt x="135918" y="9270"/>
                      <a:pt x="142433" y="5499"/>
                    </a:cubicBezTo>
                    <a:cubicBezTo>
                      <a:pt x="148947" y="1729"/>
                      <a:pt x="157514" y="2511"/>
                      <a:pt x="166529" y="7731"/>
                    </a:cubicBezTo>
                    <a:lnTo>
                      <a:pt x="188420" y="20362"/>
                    </a:lnTo>
                    <a:lnTo>
                      <a:pt x="186843" y="23094"/>
                    </a:lnTo>
                    <a:lnTo>
                      <a:pt x="164952" y="10449"/>
                    </a:lnTo>
                    <a:cubicBezTo>
                      <a:pt x="156962" y="5858"/>
                      <a:pt x="149563" y="5050"/>
                      <a:pt x="144010" y="8231"/>
                    </a:cubicBezTo>
                    <a:cubicBezTo>
                      <a:pt x="138458" y="11411"/>
                      <a:pt x="135482" y="18246"/>
                      <a:pt x="135482" y="27467"/>
                    </a:cubicBezTo>
                    <a:lnTo>
                      <a:pt x="135482" y="52743"/>
                    </a:lnTo>
                    <a:cubicBezTo>
                      <a:pt x="135482" y="63156"/>
                      <a:pt x="131892" y="70953"/>
                      <a:pt x="125364" y="74723"/>
                    </a:cubicBezTo>
                    <a:cubicBezTo>
                      <a:pt x="122594" y="76301"/>
                      <a:pt x="119465" y="77108"/>
                      <a:pt x="116285" y="77070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92E0119-75E7-4CCB-91B9-1D4CE1872D02}"/>
                  </a:ext>
                </a:extLst>
              </p:cNvPr>
              <p:cNvSpPr/>
              <p:nvPr/>
            </p:nvSpPr>
            <p:spPr>
              <a:xfrm>
                <a:off x="4710030" y="-2304854"/>
                <a:ext cx="277633" cy="106962"/>
              </a:xfrm>
              <a:custGeom>
                <a:avLst/>
                <a:gdLst>
                  <a:gd name="connsiteX0" fmla="*/ 116259 w 191962"/>
                  <a:gd name="connsiteY0" fmla="*/ 77103 h 73955"/>
                  <a:gd name="connsiteX1" fmla="*/ 101243 w 191962"/>
                  <a:gd name="connsiteY1" fmla="*/ 72525 h 73955"/>
                  <a:gd name="connsiteX2" fmla="*/ -3529 w 191962"/>
                  <a:gd name="connsiteY2" fmla="*/ 12086 h 73955"/>
                  <a:gd name="connsiteX3" fmla="*/ -1952 w 191962"/>
                  <a:gd name="connsiteY3" fmla="*/ 9355 h 73955"/>
                  <a:gd name="connsiteX4" fmla="*/ 102858 w 191962"/>
                  <a:gd name="connsiteY4" fmla="*/ 69871 h 73955"/>
                  <a:gd name="connsiteX5" fmla="*/ 123800 w 191962"/>
                  <a:gd name="connsiteY5" fmla="*/ 72089 h 73955"/>
                  <a:gd name="connsiteX6" fmla="*/ 132341 w 191962"/>
                  <a:gd name="connsiteY6" fmla="*/ 52853 h 73955"/>
                  <a:gd name="connsiteX7" fmla="*/ 132341 w 191962"/>
                  <a:gd name="connsiteY7" fmla="*/ 27475 h 73955"/>
                  <a:gd name="connsiteX8" fmla="*/ 142446 w 191962"/>
                  <a:gd name="connsiteY8" fmla="*/ 5495 h 73955"/>
                  <a:gd name="connsiteX9" fmla="*/ 166542 w 191962"/>
                  <a:gd name="connsiteY9" fmla="*/ 7739 h 73955"/>
                  <a:gd name="connsiteX10" fmla="*/ 188433 w 191962"/>
                  <a:gd name="connsiteY10" fmla="*/ 20370 h 73955"/>
                  <a:gd name="connsiteX11" fmla="*/ 186855 w 191962"/>
                  <a:gd name="connsiteY11" fmla="*/ 23089 h 73955"/>
                  <a:gd name="connsiteX12" fmla="*/ 164965 w 191962"/>
                  <a:gd name="connsiteY12" fmla="*/ 10470 h 73955"/>
                  <a:gd name="connsiteX13" fmla="*/ 144023 w 191962"/>
                  <a:gd name="connsiteY13" fmla="*/ 8239 h 73955"/>
                  <a:gd name="connsiteX14" fmla="*/ 135495 w 191962"/>
                  <a:gd name="connsiteY14" fmla="*/ 27475 h 73955"/>
                  <a:gd name="connsiteX15" fmla="*/ 135495 w 191962"/>
                  <a:gd name="connsiteY15" fmla="*/ 52751 h 73955"/>
                  <a:gd name="connsiteX16" fmla="*/ 125377 w 191962"/>
                  <a:gd name="connsiteY16" fmla="*/ 74731 h 73955"/>
                  <a:gd name="connsiteX17" fmla="*/ 116259 w 191962"/>
                  <a:gd name="connsiteY17" fmla="*/ 77103 h 7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55">
                    <a:moveTo>
                      <a:pt x="116259" y="77103"/>
                    </a:moveTo>
                    <a:cubicBezTo>
                      <a:pt x="110937" y="76911"/>
                      <a:pt x="105769" y="75334"/>
                      <a:pt x="101243" y="72525"/>
                    </a:cubicBezTo>
                    <a:lnTo>
                      <a:pt x="-3529" y="12086"/>
                    </a:lnTo>
                    <a:lnTo>
                      <a:pt x="-1952" y="9355"/>
                    </a:lnTo>
                    <a:lnTo>
                      <a:pt x="102858" y="69871"/>
                    </a:lnTo>
                    <a:cubicBezTo>
                      <a:pt x="110873" y="74487"/>
                      <a:pt x="118247" y="75283"/>
                      <a:pt x="123800" y="72089"/>
                    </a:cubicBezTo>
                    <a:cubicBezTo>
                      <a:pt x="129353" y="68896"/>
                      <a:pt x="132341" y="62074"/>
                      <a:pt x="132341" y="52853"/>
                    </a:cubicBezTo>
                    <a:lnTo>
                      <a:pt x="132341" y="27475"/>
                    </a:lnTo>
                    <a:cubicBezTo>
                      <a:pt x="132341" y="17061"/>
                      <a:pt x="135931" y="9265"/>
                      <a:pt x="142446" y="5495"/>
                    </a:cubicBezTo>
                    <a:cubicBezTo>
                      <a:pt x="148961" y="1724"/>
                      <a:pt x="157527" y="2519"/>
                      <a:pt x="166542" y="7739"/>
                    </a:cubicBezTo>
                    <a:lnTo>
                      <a:pt x="188433" y="20370"/>
                    </a:lnTo>
                    <a:lnTo>
                      <a:pt x="186855" y="23089"/>
                    </a:lnTo>
                    <a:lnTo>
                      <a:pt x="164965" y="10470"/>
                    </a:lnTo>
                    <a:cubicBezTo>
                      <a:pt x="156976" y="5853"/>
                      <a:pt x="149576" y="5058"/>
                      <a:pt x="144023" y="8239"/>
                    </a:cubicBezTo>
                    <a:cubicBezTo>
                      <a:pt x="138470" y="11419"/>
                      <a:pt x="135495" y="18242"/>
                      <a:pt x="135495" y="27475"/>
                    </a:cubicBezTo>
                    <a:lnTo>
                      <a:pt x="135495" y="52751"/>
                    </a:lnTo>
                    <a:cubicBezTo>
                      <a:pt x="135495" y="63164"/>
                      <a:pt x="131904" y="70961"/>
                      <a:pt x="125377" y="74731"/>
                    </a:cubicBezTo>
                    <a:cubicBezTo>
                      <a:pt x="122607" y="76321"/>
                      <a:pt x="119452" y="77142"/>
                      <a:pt x="116259" y="77103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9672D91A-3CC6-4450-A77B-B47A81B22C15}"/>
                  </a:ext>
                </a:extLst>
              </p:cNvPr>
              <p:cNvSpPr/>
              <p:nvPr/>
            </p:nvSpPr>
            <p:spPr>
              <a:xfrm>
                <a:off x="4651031" y="-2270884"/>
                <a:ext cx="277616" cy="106930"/>
              </a:xfrm>
              <a:custGeom>
                <a:avLst/>
                <a:gdLst>
                  <a:gd name="connsiteX0" fmla="*/ 116285 w 191949"/>
                  <a:gd name="connsiteY0" fmla="*/ 77083 h 73934"/>
                  <a:gd name="connsiteX1" fmla="*/ 101268 w 191949"/>
                  <a:gd name="connsiteY1" fmla="*/ 72504 h 73934"/>
                  <a:gd name="connsiteX2" fmla="*/ -3529 w 191949"/>
                  <a:gd name="connsiteY2" fmla="*/ 11988 h 73934"/>
                  <a:gd name="connsiteX3" fmla="*/ -1952 w 191949"/>
                  <a:gd name="connsiteY3" fmla="*/ 9270 h 73934"/>
                  <a:gd name="connsiteX4" fmla="*/ 102846 w 191949"/>
                  <a:gd name="connsiteY4" fmla="*/ 69773 h 73934"/>
                  <a:gd name="connsiteX5" fmla="*/ 123787 w 191949"/>
                  <a:gd name="connsiteY5" fmla="*/ 71992 h 73934"/>
                  <a:gd name="connsiteX6" fmla="*/ 132328 w 191949"/>
                  <a:gd name="connsiteY6" fmla="*/ 52756 h 73934"/>
                  <a:gd name="connsiteX7" fmla="*/ 132328 w 191949"/>
                  <a:gd name="connsiteY7" fmla="*/ 27480 h 73934"/>
                  <a:gd name="connsiteX8" fmla="*/ 142446 w 191949"/>
                  <a:gd name="connsiteY8" fmla="*/ 5499 h 73934"/>
                  <a:gd name="connsiteX9" fmla="*/ 166529 w 191949"/>
                  <a:gd name="connsiteY9" fmla="*/ 7730 h 73934"/>
                  <a:gd name="connsiteX10" fmla="*/ 188420 w 191949"/>
                  <a:gd name="connsiteY10" fmla="*/ 20375 h 73934"/>
                  <a:gd name="connsiteX11" fmla="*/ 186843 w 191949"/>
                  <a:gd name="connsiteY11" fmla="*/ 23106 h 73934"/>
                  <a:gd name="connsiteX12" fmla="*/ 164952 w 191949"/>
                  <a:gd name="connsiteY12" fmla="*/ 10462 h 73934"/>
                  <a:gd name="connsiteX13" fmla="*/ 144023 w 191949"/>
                  <a:gd name="connsiteY13" fmla="*/ 8231 h 73934"/>
                  <a:gd name="connsiteX14" fmla="*/ 135482 w 191949"/>
                  <a:gd name="connsiteY14" fmla="*/ 27467 h 73934"/>
                  <a:gd name="connsiteX15" fmla="*/ 135482 w 191949"/>
                  <a:gd name="connsiteY15" fmla="*/ 52717 h 73934"/>
                  <a:gd name="connsiteX16" fmla="*/ 125365 w 191949"/>
                  <a:gd name="connsiteY16" fmla="*/ 74697 h 73934"/>
                  <a:gd name="connsiteX17" fmla="*/ 116285 w 191949"/>
                  <a:gd name="connsiteY17" fmla="*/ 77083 h 73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49" h="73934">
                    <a:moveTo>
                      <a:pt x="116285" y="77083"/>
                    </a:moveTo>
                    <a:cubicBezTo>
                      <a:pt x="110963" y="76890"/>
                      <a:pt x="105795" y="75313"/>
                      <a:pt x="101268" y="72504"/>
                    </a:cubicBezTo>
                    <a:lnTo>
                      <a:pt x="-3529" y="11988"/>
                    </a:lnTo>
                    <a:lnTo>
                      <a:pt x="-1952" y="9270"/>
                    </a:lnTo>
                    <a:lnTo>
                      <a:pt x="102846" y="69773"/>
                    </a:lnTo>
                    <a:cubicBezTo>
                      <a:pt x="110861" y="74390"/>
                      <a:pt x="118234" y="75198"/>
                      <a:pt x="123787" y="71992"/>
                    </a:cubicBezTo>
                    <a:cubicBezTo>
                      <a:pt x="129340" y="68786"/>
                      <a:pt x="132328" y="61989"/>
                      <a:pt x="132328" y="52756"/>
                    </a:cubicBezTo>
                    <a:lnTo>
                      <a:pt x="132328" y="27480"/>
                    </a:lnTo>
                    <a:cubicBezTo>
                      <a:pt x="132328" y="17066"/>
                      <a:pt x="135919" y="9270"/>
                      <a:pt x="142446" y="5499"/>
                    </a:cubicBezTo>
                    <a:cubicBezTo>
                      <a:pt x="148973" y="1729"/>
                      <a:pt x="157527" y="2511"/>
                      <a:pt x="166529" y="7730"/>
                    </a:cubicBezTo>
                    <a:lnTo>
                      <a:pt x="188420" y="20375"/>
                    </a:lnTo>
                    <a:lnTo>
                      <a:pt x="186843" y="23106"/>
                    </a:lnTo>
                    <a:lnTo>
                      <a:pt x="164952" y="10462"/>
                    </a:lnTo>
                    <a:cubicBezTo>
                      <a:pt x="156962" y="5845"/>
                      <a:pt x="149563" y="5050"/>
                      <a:pt x="144023" y="8231"/>
                    </a:cubicBezTo>
                    <a:cubicBezTo>
                      <a:pt x="138484" y="11411"/>
                      <a:pt x="135482" y="18246"/>
                      <a:pt x="135482" y="27467"/>
                    </a:cubicBezTo>
                    <a:lnTo>
                      <a:pt x="135482" y="52717"/>
                    </a:lnTo>
                    <a:cubicBezTo>
                      <a:pt x="135482" y="63130"/>
                      <a:pt x="131892" y="70927"/>
                      <a:pt x="125365" y="74697"/>
                    </a:cubicBezTo>
                    <a:cubicBezTo>
                      <a:pt x="122607" y="76287"/>
                      <a:pt x="119465" y="77108"/>
                      <a:pt x="116285" y="77083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327F8C1A-DED8-4A9B-884A-20DCD3E60AEF}"/>
                  </a:ext>
                </a:extLst>
              </p:cNvPr>
              <p:cNvSpPr/>
              <p:nvPr/>
            </p:nvSpPr>
            <p:spPr>
              <a:xfrm>
                <a:off x="4592071" y="-2236994"/>
                <a:ext cx="277633" cy="106927"/>
              </a:xfrm>
              <a:custGeom>
                <a:avLst/>
                <a:gdLst>
                  <a:gd name="connsiteX0" fmla="*/ 116285 w 191962"/>
                  <a:gd name="connsiteY0" fmla="*/ 77078 h 73930"/>
                  <a:gd name="connsiteX1" fmla="*/ 101281 w 191962"/>
                  <a:gd name="connsiteY1" fmla="*/ 72513 h 73930"/>
                  <a:gd name="connsiteX2" fmla="*/ -3529 w 191962"/>
                  <a:gd name="connsiteY2" fmla="*/ 11996 h 73930"/>
                  <a:gd name="connsiteX3" fmla="*/ -1952 w 191962"/>
                  <a:gd name="connsiteY3" fmla="*/ 9265 h 73930"/>
                  <a:gd name="connsiteX4" fmla="*/ 102858 w 191962"/>
                  <a:gd name="connsiteY4" fmla="*/ 69781 h 73930"/>
                  <a:gd name="connsiteX5" fmla="*/ 123787 w 191962"/>
                  <a:gd name="connsiteY5" fmla="*/ 72000 h 73930"/>
                  <a:gd name="connsiteX6" fmla="*/ 132328 w 191962"/>
                  <a:gd name="connsiteY6" fmla="*/ 52764 h 73930"/>
                  <a:gd name="connsiteX7" fmla="*/ 132328 w 191962"/>
                  <a:gd name="connsiteY7" fmla="*/ 27488 h 73930"/>
                  <a:gd name="connsiteX8" fmla="*/ 142446 w 191962"/>
                  <a:gd name="connsiteY8" fmla="*/ 5494 h 73930"/>
                  <a:gd name="connsiteX9" fmla="*/ 166542 w 191962"/>
                  <a:gd name="connsiteY9" fmla="*/ 7739 h 73930"/>
                  <a:gd name="connsiteX10" fmla="*/ 188433 w 191962"/>
                  <a:gd name="connsiteY10" fmla="*/ 20383 h 73930"/>
                  <a:gd name="connsiteX11" fmla="*/ 186855 w 191962"/>
                  <a:gd name="connsiteY11" fmla="*/ 23102 h 73930"/>
                  <a:gd name="connsiteX12" fmla="*/ 164965 w 191962"/>
                  <a:gd name="connsiteY12" fmla="*/ 10470 h 73930"/>
                  <a:gd name="connsiteX13" fmla="*/ 144023 w 191962"/>
                  <a:gd name="connsiteY13" fmla="*/ 8239 h 73930"/>
                  <a:gd name="connsiteX14" fmla="*/ 135482 w 191962"/>
                  <a:gd name="connsiteY14" fmla="*/ 27475 h 73930"/>
                  <a:gd name="connsiteX15" fmla="*/ 135482 w 191962"/>
                  <a:gd name="connsiteY15" fmla="*/ 52751 h 73930"/>
                  <a:gd name="connsiteX16" fmla="*/ 125365 w 191962"/>
                  <a:gd name="connsiteY16" fmla="*/ 74718 h 73930"/>
                  <a:gd name="connsiteX17" fmla="*/ 116285 w 191962"/>
                  <a:gd name="connsiteY17" fmla="*/ 77078 h 7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30">
                    <a:moveTo>
                      <a:pt x="116285" y="77078"/>
                    </a:moveTo>
                    <a:cubicBezTo>
                      <a:pt x="110976" y="76898"/>
                      <a:pt x="105795" y="75321"/>
                      <a:pt x="101281" y="72513"/>
                    </a:cubicBezTo>
                    <a:lnTo>
                      <a:pt x="-3529" y="11996"/>
                    </a:lnTo>
                    <a:lnTo>
                      <a:pt x="-1952" y="9265"/>
                    </a:lnTo>
                    <a:lnTo>
                      <a:pt x="102858" y="69781"/>
                    </a:lnTo>
                    <a:cubicBezTo>
                      <a:pt x="110861" y="74385"/>
                      <a:pt x="118247" y="75193"/>
                      <a:pt x="123787" y="72000"/>
                    </a:cubicBezTo>
                    <a:cubicBezTo>
                      <a:pt x="129327" y="68807"/>
                      <a:pt x="132328" y="61984"/>
                      <a:pt x="132328" y="52764"/>
                    </a:cubicBezTo>
                    <a:lnTo>
                      <a:pt x="132328" y="27488"/>
                    </a:lnTo>
                    <a:cubicBezTo>
                      <a:pt x="132328" y="17075"/>
                      <a:pt x="135919" y="9265"/>
                      <a:pt x="142446" y="5494"/>
                    </a:cubicBezTo>
                    <a:cubicBezTo>
                      <a:pt x="148973" y="1724"/>
                      <a:pt x="157527" y="2519"/>
                      <a:pt x="166542" y="7739"/>
                    </a:cubicBezTo>
                    <a:lnTo>
                      <a:pt x="188433" y="20383"/>
                    </a:lnTo>
                    <a:lnTo>
                      <a:pt x="186855" y="23102"/>
                    </a:lnTo>
                    <a:lnTo>
                      <a:pt x="164965" y="10470"/>
                    </a:lnTo>
                    <a:cubicBezTo>
                      <a:pt x="156962" y="5854"/>
                      <a:pt x="149576" y="5046"/>
                      <a:pt x="144023" y="8239"/>
                    </a:cubicBezTo>
                    <a:cubicBezTo>
                      <a:pt x="138470" y="11432"/>
                      <a:pt x="135482" y="18241"/>
                      <a:pt x="135482" y="27475"/>
                    </a:cubicBezTo>
                    <a:lnTo>
                      <a:pt x="135482" y="52751"/>
                    </a:lnTo>
                    <a:cubicBezTo>
                      <a:pt x="135482" y="63151"/>
                      <a:pt x="131892" y="70961"/>
                      <a:pt x="125365" y="74718"/>
                    </a:cubicBezTo>
                    <a:cubicBezTo>
                      <a:pt x="122607" y="76308"/>
                      <a:pt x="119465" y="77116"/>
                      <a:pt x="116285" y="77078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2513AA4C-76BB-49F0-9F11-9B11B8700876}"/>
                  </a:ext>
                </a:extLst>
              </p:cNvPr>
              <p:cNvSpPr/>
              <p:nvPr/>
            </p:nvSpPr>
            <p:spPr>
              <a:xfrm>
                <a:off x="4533039" y="-2203047"/>
                <a:ext cx="277633" cy="106906"/>
              </a:xfrm>
              <a:custGeom>
                <a:avLst/>
                <a:gdLst>
                  <a:gd name="connsiteX0" fmla="*/ 116285 w 191962"/>
                  <a:gd name="connsiteY0" fmla="*/ 77065 h 73917"/>
                  <a:gd name="connsiteX1" fmla="*/ 101281 w 191962"/>
                  <a:gd name="connsiteY1" fmla="*/ 72487 h 73917"/>
                  <a:gd name="connsiteX2" fmla="*/ -3529 w 191962"/>
                  <a:gd name="connsiteY2" fmla="*/ 11971 h 73917"/>
                  <a:gd name="connsiteX3" fmla="*/ -1952 w 191962"/>
                  <a:gd name="connsiteY3" fmla="*/ 9252 h 73917"/>
                  <a:gd name="connsiteX4" fmla="*/ 102858 w 191962"/>
                  <a:gd name="connsiteY4" fmla="*/ 69756 h 73917"/>
                  <a:gd name="connsiteX5" fmla="*/ 123787 w 191962"/>
                  <a:gd name="connsiteY5" fmla="*/ 71987 h 73917"/>
                  <a:gd name="connsiteX6" fmla="*/ 132328 w 191962"/>
                  <a:gd name="connsiteY6" fmla="*/ 52751 h 73917"/>
                  <a:gd name="connsiteX7" fmla="*/ 132328 w 191962"/>
                  <a:gd name="connsiteY7" fmla="*/ 27487 h 73917"/>
                  <a:gd name="connsiteX8" fmla="*/ 142446 w 191962"/>
                  <a:gd name="connsiteY8" fmla="*/ 5494 h 73917"/>
                  <a:gd name="connsiteX9" fmla="*/ 166530 w 191962"/>
                  <a:gd name="connsiteY9" fmla="*/ 7739 h 73917"/>
                  <a:gd name="connsiteX10" fmla="*/ 188433 w 191962"/>
                  <a:gd name="connsiteY10" fmla="*/ 20370 h 73917"/>
                  <a:gd name="connsiteX11" fmla="*/ 186843 w 191962"/>
                  <a:gd name="connsiteY11" fmla="*/ 23102 h 73917"/>
                  <a:gd name="connsiteX12" fmla="*/ 164952 w 191962"/>
                  <a:gd name="connsiteY12" fmla="*/ 10457 h 73917"/>
                  <a:gd name="connsiteX13" fmla="*/ 144023 w 191962"/>
                  <a:gd name="connsiteY13" fmla="*/ 8226 h 73917"/>
                  <a:gd name="connsiteX14" fmla="*/ 135483 w 191962"/>
                  <a:gd name="connsiteY14" fmla="*/ 27462 h 73917"/>
                  <a:gd name="connsiteX15" fmla="*/ 135483 w 191962"/>
                  <a:gd name="connsiteY15" fmla="*/ 52725 h 73917"/>
                  <a:gd name="connsiteX16" fmla="*/ 125365 w 191962"/>
                  <a:gd name="connsiteY16" fmla="*/ 74718 h 73917"/>
                  <a:gd name="connsiteX17" fmla="*/ 116285 w 191962"/>
                  <a:gd name="connsiteY17" fmla="*/ 77065 h 7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17">
                    <a:moveTo>
                      <a:pt x="116285" y="77065"/>
                    </a:moveTo>
                    <a:cubicBezTo>
                      <a:pt x="110963" y="76885"/>
                      <a:pt x="105795" y="75308"/>
                      <a:pt x="101281" y="72487"/>
                    </a:cubicBezTo>
                    <a:lnTo>
                      <a:pt x="-3529" y="11971"/>
                    </a:lnTo>
                    <a:lnTo>
                      <a:pt x="-1952" y="9252"/>
                    </a:lnTo>
                    <a:lnTo>
                      <a:pt x="102858" y="69756"/>
                    </a:lnTo>
                    <a:cubicBezTo>
                      <a:pt x="110861" y="74385"/>
                      <a:pt x="118247" y="75154"/>
                      <a:pt x="123787" y="71987"/>
                    </a:cubicBezTo>
                    <a:cubicBezTo>
                      <a:pt x="129327" y="68819"/>
                      <a:pt x="132328" y="61971"/>
                      <a:pt x="132328" y="52751"/>
                    </a:cubicBezTo>
                    <a:lnTo>
                      <a:pt x="132328" y="27487"/>
                    </a:lnTo>
                    <a:cubicBezTo>
                      <a:pt x="132328" y="17075"/>
                      <a:pt x="135919" y="9265"/>
                      <a:pt x="142446" y="5494"/>
                    </a:cubicBezTo>
                    <a:cubicBezTo>
                      <a:pt x="148974" y="1724"/>
                      <a:pt x="157527" y="2519"/>
                      <a:pt x="166530" y="7739"/>
                    </a:cubicBezTo>
                    <a:lnTo>
                      <a:pt x="188433" y="20370"/>
                    </a:lnTo>
                    <a:lnTo>
                      <a:pt x="186843" y="23102"/>
                    </a:lnTo>
                    <a:lnTo>
                      <a:pt x="164952" y="10457"/>
                    </a:lnTo>
                    <a:cubicBezTo>
                      <a:pt x="156963" y="5828"/>
                      <a:pt x="149564" y="5071"/>
                      <a:pt x="144023" y="8226"/>
                    </a:cubicBezTo>
                    <a:cubicBezTo>
                      <a:pt x="138484" y="11381"/>
                      <a:pt x="135483" y="18254"/>
                      <a:pt x="135483" y="27462"/>
                    </a:cubicBezTo>
                    <a:lnTo>
                      <a:pt x="135483" y="52725"/>
                    </a:lnTo>
                    <a:cubicBezTo>
                      <a:pt x="135483" y="63138"/>
                      <a:pt x="131892" y="70948"/>
                      <a:pt x="125365" y="74718"/>
                    </a:cubicBezTo>
                    <a:cubicBezTo>
                      <a:pt x="122594" y="76283"/>
                      <a:pt x="119465" y="77104"/>
                      <a:pt x="116285" y="770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E191B11D-F36F-4606-9855-4476B40EC11D}"/>
                  </a:ext>
                </a:extLst>
              </p:cNvPr>
              <p:cNvSpPr/>
              <p:nvPr/>
            </p:nvSpPr>
            <p:spPr>
              <a:xfrm>
                <a:off x="4474150" y="-2169122"/>
                <a:ext cx="277633" cy="106906"/>
              </a:xfrm>
              <a:custGeom>
                <a:avLst/>
                <a:gdLst>
                  <a:gd name="connsiteX0" fmla="*/ 116285 w 191962"/>
                  <a:gd name="connsiteY0" fmla="*/ 77062 h 73915"/>
                  <a:gd name="connsiteX1" fmla="*/ 101281 w 191962"/>
                  <a:gd name="connsiteY1" fmla="*/ 72484 h 73915"/>
                  <a:gd name="connsiteX2" fmla="*/ -3529 w 191962"/>
                  <a:gd name="connsiteY2" fmla="*/ 11968 h 73915"/>
                  <a:gd name="connsiteX3" fmla="*/ -1952 w 191962"/>
                  <a:gd name="connsiteY3" fmla="*/ 9236 h 73915"/>
                  <a:gd name="connsiteX4" fmla="*/ 102858 w 191962"/>
                  <a:gd name="connsiteY4" fmla="*/ 69752 h 73915"/>
                  <a:gd name="connsiteX5" fmla="*/ 123787 w 191962"/>
                  <a:gd name="connsiteY5" fmla="*/ 71984 h 73915"/>
                  <a:gd name="connsiteX6" fmla="*/ 132328 w 191962"/>
                  <a:gd name="connsiteY6" fmla="*/ 52748 h 73915"/>
                  <a:gd name="connsiteX7" fmla="*/ 132328 w 191962"/>
                  <a:gd name="connsiteY7" fmla="*/ 27472 h 73915"/>
                  <a:gd name="connsiteX8" fmla="*/ 142446 w 191962"/>
                  <a:gd name="connsiteY8" fmla="*/ 5491 h 73915"/>
                  <a:gd name="connsiteX9" fmla="*/ 166542 w 191962"/>
                  <a:gd name="connsiteY9" fmla="*/ 7723 h 73915"/>
                  <a:gd name="connsiteX10" fmla="*/ 188433 w 191962"/>
                  <a:gd name="connsiteY10" fmla="*/ 20367 h 73915"/>
                  <a:gd name="connsiteX11" fmla="*/ 186855 w 191962"/>
                  <a:gd name="connsiteY11" fmla="*/ 23086 h 73915"/>
                  <a:gd name="connsiteX12" fmla="*/ 164965 w 191962"/>
                  <a:gd name="connsiteY12" fmla="*/ 10454 h 73915"/>
                  <a:gd name="connsiteX13" fmla="*/ 144023 w 191962"/>
                  <a:gd name="connsiteY13" fmla="*/ 8236 h 73915"/>
                  <a:gd name="connsiteX14" fmla="*/ 135483 w 191962"/>
                  <a:gd name="connsiteY14" fmla="*/ 27472 h 73915"/>
                  <a:gd name="connsiteX15" fmla="*/ 135483 w 191962"/>
                  <a:gd name="connsiteY15" fmla="*/ 52748 h 73915"/>
                  <a:gd name="connsiteX16" fmla="*/ 125365 w 191962"/>
                  <a:gd name="connsiteY16" fmla="*/ 74728 h 73915"/>
                  <a:gd name="connsiteX17" fmla="*/ 116285 w 191962"/>
                  <a:gd name="connsiteY17" fmla="*/ 77062 h 7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15">
                    <a:moveTo>
                      <a:pt x="116285" y="77062"/>
                    </a:moveTo>
                    <a:cubicBezTo>
                      <a:pt x="110976" y="76870"/>
                      <a:pt x="105795" y="75292"/>
                      <a:pt x="101281" y="72484"/>
                    </a:cubicBezTo>
                    <a:lnTo>
                      <a:pt x="-3529" y="11968"/>
                    </a:lnTo>
                    <a:lnTo>
                      <a:pt x="-1952" y="9236"/>
                    </a:lnTo>
                    <a:lnTo>
                      <a:pt x="102858" y="69752"/>
                    </a:lnTo>
                    <a:cubicBezTo>
                      <a:pt x="110848" y="74369"/>
                      <a:pt x="118247" y="75177"/>
                      <a:pt x="123787" y="71984"/>
                    </a:cubicBezTo>
                    <a:cubicBezTo>
                      <a:pt x="129327" y="68790"/>
                      <a:pt x="132328" y="61968"/>
                      <a:pt x="132328" y="52748"/>
                    </a:cubicBezTo>
                    <a:lnTo>
                      <a:pt x="132328" y="27472"/>
                    </a:lnTo>
                    <a:cubicBezTo>
                      <a:pt x="132328" y="17059"/>
                      <a:pt x="135919" y="9262"/>
                      <a:pt x="142446" y="5491"/>
                    </a:cubicBezTo>
                    <a:cubicBezTo>
                      <a:pt x="148974" y="1721"/>
                      <a:pt x="157527" y="2529"/>
                      <a:pt x="166542" y="7723"/>
                    </a:cubicBezTo>
                    <a:lnTo>
                      <a:pt x="188433" y="20367"/>
                    </a:lnTo>
                    <a:lnTo>
                      <a:pt x="186855" y="23086"/>
                    </a:lnTo>
                    <a:lnTo>
                      <a:pt x="164965" y="10454"/>
                    </a:lnTo>
                    <a:cubicBezTo>
                      <a:pt x="156963" y="5851"/>
                      <a:pt x="149576" y="5055"/>
                      <a:pt x="144023" y="8236"/>
                    </a:cubicBezTo>
                    <a:cubicBezTo>
                      <a:pt x="138470" y="11416"/>
                      <a:pt x="135483" y="18238"/>
                      <a:pt x="135483" y="27472"/>
                    </a:cubicBezTo>
                    <a:lnTo>
                      <a:pt x="135483" y="52748"/>
                    </a:lnTo>
                    <a:cubicBezTo>
                      <a:pt x="135483" y="63148"/>
                      <a:pt x="131892" y="70958"/>
                      <a:pt x="125365" y="74728"/>
                    </a:cubicBezTo>
                    <a:cubicBezTo>
                      <a:pt x="122608" y="76305"/>
                      <a:pt x="119465" y="77113"/>
                      <a:pt x="116285" y="7706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B70C03B0-EF08-441F-874D-EDC797F219BB}"/>
                  </a:ext>
                </a:extLst>
              </p:cNvPr>
              <p:cNvSpPr/>
              <p:nvPr/>
            </p:nvSpPr>
            <p:spPr>
              <a:xfrm>
                <a:off x="4415129" y="-2135214"/>
                <a:ext cx="277633" cy="106895"/>
              </a:xfrm>
              <a:custGeom>
                <a:avLst/>
                <a:gdLst>
                  <a:gd name="connsiteX0" fmla="*/ 116337 w 191962"/>
                  <a:gd name="connsiteY0" fmla="*/ 77057 h 73909"/>
                  <a:gd name="connsiteX1" fmla="*/ 101319 w 191962"/>
                  <a:gd name="connsiteY1" fmla="*/ 72479 h 73909"/>
                  <a:gd name="connsiteX2" fmla="*/ -3529 w 191962"/>
                  <a:gd name="connsiteY2" fmla="*/ 11975 h 73909"/>
                  <a:gd name="connsiteX3" fmla="*/ -1952 w 191962"/>
                  <a:gd name="connsiteY3" fmla="*/ 9244 h 73909"/>
                  <a:gd name="connsiteX4" fmla="*/ 102858 w 191962"/>
                  <a:gd name="connsiteY4" fmla="*/ 69760 h 73909"/>
                  <a:gd name="connsiteX5" fmla="*/ 123800 w 191962"/>
                  <a:gd name="connsiteY5" fmla="*/ 71992 h 73909"/>
                  <a:gd name="connsiteX6" fmla="*/ 132328 w 191962"/>
                  <a:gd name="connsiteY6" fmla="*/ 52756 h 73909"/>
                  <a:gd name="connsiteX7" fmla="*/ 132328 w 191962"/>
                  <a:gd name="connsiteY7" fmla="*/ 27480 h 73909"/>
                  <a:gd name="connsiteX8" fmla="*/ 142446 w 191962"/>
                  <a:gd name="connsiteY8" fmla="*/ 5499 h 73909"/>
                  <a:gd name="connsiteX9" fmla="*/ 166542 w 191962"/>
                  <a:gd name="connsiteY9" fmla="*/ 7731 h 73909"/>
                  <a:gd name="connsiteX10" fmla="*/ 188433 w 191962"/>
                  <a:gd name="connsiteY10" fmla="*/ 20362 h 73909"/>
                  <a:gd name="connsiteX11" fmla="*/ 186855 w 191962"/>
                  <a:gd name="connsiteY11" fmla="*/ 23094 h 73909"/>
                  <a:gd name="connsiteX12" fmla="*/ 164965 w 191962"/>
                  <a:gd name="connsiteY12" fmla="*/ 10449 h 73909"/>
                  <a:gd name="connsiteX13" fmla="*/ 144023 w 191962"/>
                  <a:gd name="connsiteY13" fmla="*/ 8231 h 73909"/>
                  <a:gd name="connsiteX14" fmla="*/ 135482 w 191962"/>
                  <a:gd name="connsiteY14" fmla="*/ 27467 h 73909"/>
                  <a:gd name="connsiteX15" fmla="*/ 135482 w 191962"/>
                  <a:gd name="connsiteY15" fmla="*/ 52743 h 73909"/>
                  <a:gd name="connsiteX16" fmla="*/ 125377 w 191962"/>
                  <a:gd name="connsiteY16" fmla="*/ 74723 h 73909"/>
                  <a:gd name="connsiteX17" fmla="*/ 116337 w 191962"/>
                  <a:gd name="connsiteY17" fmla="*/ 77057 h 73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09">
                    <a:moveTo>
                      <a:pt x="116337" y="77057"/>
                    </a:moveTo>
                    <a:cubicBezTo>
                      <a:pt x="111014" y="76878"/>
                      <a:pt x="105833" y="75287"/>
                      <a:pt x="101319" y="72479"/>
                    </a:cubicBezTo>
                    <a:lnTo>
                      <a:pt x="-3529" y="11975"/>
                    </a:lnTo>
                    <a:lnTo>
                      <a:pt x="-1952" y="9244"/>
                    </a:lnTo>
                    <a:lnTo>
                      <a:pt x="102858" y="69760"/>
                    </a:lnTo>
                    <a:cubicBezTo>
                      <a:pt x="110861" y="74377"/>
                      <a:pt x="118247" y="75185"/>
                      <a:pt x="123800" y="71992"/>
                    </a:cubicBezTo>
                    <a:cubicBezTo>
                      <a:pt x="129353" y="68798"/>
                      <a:pt x="132328" y="61976"/>
                      <a:pt x="132328" y="52756"/>
                    </a:cubicBezTo>
                    <a:lnTo>
                      <a:pt x="132328" y="27480"/>
                    </a:lnTo>
                    <a:cubicBezTo>
                      <a:pt x="132328" y="17067"/>
                      <a:pt x="135931" y="9270"/>
                      <a:pt x="142446" y="5499"/>
                    </a:cubicBezTo>
                    <a:cubicBezTo>
                      <a:pt x="148961" y="1729"/>
                      <a:pt x="157514" y="2511"/>
                      <a:pt x="166542" y="7731"/>
                    </a:cubicBezTo>
                    <a:lnTo>
                      <a:pt x="188433" y="20362"/>
                    </a:lnTo>
                    <a:lnTo>
                      <a:pt x="186855" y="23094"/>
                    </a:lnTo>
                    <a:lnTo>
                      <a:pt x="164965" y="10449"/>
                    </a:lnTo>
                    <a:cubicBezTo>
                      <a:pt x="156962" y="5858"/>
                      <a:pt x="149576" y="5063"/>
                      <a:pt x="144023" y="8231"/>
                    </a:cubicBezTo>
                    <a:cubicBezTo>
                      <a:pt x="138470" y="11398"/>
                      <a:pt x="135482" y="18246"/>
                      <a:pt x="135482" y="27467"/>
                    </a:cubicBezTo>
                    <a:lnTo>
                      <a:pt x="135482" y="52743"/>
                    </a:lnTo>
                    <a:cubicBezTo>
                      <a:pt x="135482" y="63156"/>
                      <a:pt x="131892" y="70953"/>
                      <a:pt x="125377" y="74723"/>
                    </a:cubicBezTo>
                    <a:cubicBezTo>
                      <a:pt x="122620" y="76288"/>
                      <a:pt x="119504" y="77095"/>
                      <a:pt x="116337" y="7705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3297C690-7E5E-4966-A0D8-164B13E87838}"/>
                  </a:ext>
                </a:extLst>
              </p:cNvPr>
              <p:cNvSpPr/>
              <p:nvPr/>
            </p:nvSpPr>
            <p:spPr>
              <a:xfrm>
                <a:off x="4356220" y="-2101316"/>
                <a:ext cx="277633" cy="106927"/>
              </a:xfrm>
              <a:custGeom>
                <a:avLst/>
                <a:gdLst>
                  <a:gd name="connsiteX0" fmla="*/ 116298 w 191962"/>
                  <a:gd name="connsiteY0" fmla="*/ 77079 h 73930"/>
                  <a:gd name="connsiteX1" fmla="*/ 101281 w 191962"/>
                  <a:gd name="connsiteY1" fmla="*/ 72501 h 73930"/>
                  <a:gd name="connsiteX2" fmla="*/ -3529 w 191962"/>
                  <a:gd name="connsiteY2" fmla="*/ 11984 h 73930"/>
                  <a:gd name="connsiteX3" fmla="*/ -1952 w 191962"/>
                  <a:gd name="connsiteY3" fmla="*/ 9253 h 73930"/>
                  <a:gd name="connsiteX4" fmla="*/ 102858 w 191962"/>
                  <a:gd name="connsiteY4" fmla="*/ 69769 h 73930"/>
                  <a:gd name="connsiteX5" fmla="*/ 123799 w 191962"/>
                  <a:gd name="connsiteY5" fmla="*/ 72000 h 73930"/>
                  <a:gd name="connsiteX6" fmla="*/ 132328 w 191962"/>
                  <a:gd name="connsiteY6" fmla="*/ 52764 h 73930"/>
                  <a:gd name="connsiteX7" fmla="*/ 132328 w 191962"/>
                  <a:gd name="connsiteY7" fmla="*/ 27476 h 73930"/>
                  <a:gd name="connsiteX8" fmla="*/ 142445 w 191962"/>
                  <a:gd name="connsiteY8" fmla="*/ 5495 h 73930"/>
                  <a:gd name="connsiteX9" fmla="*/ 166542 w 191962"/>
                  <a:gd name="connsiteY9" fmla="*/ 7727 h 73930"/>
                  <a:gd name="connsiteX10" fmla="*/ 188433 w 191962"/>
                  <a:gd name="connsiteY10" fmla="*/ 20371 h 73930"/>
                  <a:gd name="connsiteX11" fmla="*/ 186855 w 191962"/>
                  <a:gd name="connsiteY11" fmla="*/ 23103 h 73930"/>
                  <a:gd name="connsiteX12" fmla="*/ 164964 w 191962"/>
                  <a:gd name="connsiteY12" fmla="*/ 10458 h 73930"/>
                  <a:gd name="connsiteX13" fmla="*/ 144023 w 191962"/>
                  <a:gd name="connsiteY13" fmla="*/ 8240 h 73930"/>
                  <a:gd name="connsiteX14" fmla="*/ 135482 w 191962"/>
                  <a:gd name="connsiteY14" fmla="*/ 27476 h 73930"/>
                  <a:gd name="connsiteX15" fmla="*/ 135482 w 191962"/>
                  <a:gd name="connsiteY15" fmla="*/ 52764 h 73930"/>
                  <a:gd name="connsiteX16" fmla="*/ 125377 w 191962"/>
                  <a:gd name="connsiteY16" fmla="*/ 74745 h 73930"/>
                  <a:gd name="connsiteX17" fmla="*/ 116298 w 191962"/>
                  <a:gd name="connsiteY17" fmla="*/ 77079 h 7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30">
                    <a:moveTo>
                      <a:pt x="116298" y="77079"/>
                    </a:moveTo>
                    <a:cubicBezTo>
                      <a:pt x="110975" y="76886"/>
                      <a:pt x="105795" y="75309"/>
                      <a:pt x="101281" y="72501"/>
                    </a:cubicBezTo>
                    <a:lnTo>
                      <a:pt x="-3529" y="11984"/>
                    </a:lnTo>
                    <a:lnTo>
                      <a:pt x="-1952" y="9253"/>
                    </a:lnTo>
                    <a:lnTo>
                      <a:pt x="102858" y="69769"/>
                    </a:lnTo>
                    <a:cubicBezTo>
                      <a:pt x="110848" y="74373"/>
                      <a:pt x="118247" y="75194"/>
                      <a:pt x="123799" y="72000"/>
                    </a:cubicBezTo>
                    <a:cubicBezTo>
                      <a:pt x="129352" y="68807"/>
                      <a:pt x="132328" y="61985"/>
                      <a:pt x="132328" y="52764"/>
                    </a:cubicBezTo>
                    <a:lnTo>
                      <a:pt x="132328" y="27476"/>
                    </a:lnTo>
                    <a:cubicBezTo>
                      <a:pt x="132328" y="17063"/>
                      <a:pt x="135918" y="9266"/>
                      <a:pt x="142445" y="5495"/>
                    </a:cubicBezTo>
                    <a:cubicBezTo>
                      <a:pt x="148973" y="1725"/>
                      <a:pt x="157527" y="2520"/>
                      <a:pt x="166542" y="7727"/>
                    </a:cubicBezTo>
                    <a:lnTo>
                      <a:pt x="188433" y="20371"/>
                    </a:lnTo>
                    <a:lnTo>
                      <a:pt x="186855" y="23103"/>
                    </a:lnTo>
                    <a:lnTo>
                      <a:pt x="164964" y="10458"/>
                    </a:lnTo>
                    <a:cubicBezTo>
                      <a:pt x="156962" y="5854"/>
                      <a:pt x="149576" y="5059"/>
                      <a:pt x="144023" y="8240"/>
                    </a:cubicBezTo>
                    <a:cubicBezTo>
                      <a:pt x="138470" y="11420"/>
                      <a:pt x="135482" y="18242"/>
                      <a:pt x="135482" y="27476"/>
                    </a:cubicBezTo>
                    <a:lnTo>
                      <a:pt x="135482" y="52764"/>
                    </a:lnTo>
                    <a:cubicBezTo>
                      <a:pt x="135482" y="63165"/>
                      <a:pt x="131891" y="70974"/>
                      <a:pt x="125377" y="74745"/>
                    </a:cubicBezTo>
                    <a:cubicBezTo>
                      <a:pt x="122607" y="76309"/>
                      <a:pt x="119478" y="77117"/>
                      <a:pt x="116298" y="770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4731A3ED-ACC2-42BD-BB75-81402E7D70F7}"/>
                  </a:ext>
                </a:extLst>
              </p:cNvPr>
              <p:cNvSpPr/>
              <p:nvPr/>
            </p:nvSpPr>
            <p:spPr>
              <a:xfrm>
                <a:off x="4297263" y="-2067450"/>
                <a:ext cx="277633" cy="106977"/>
              </a:xfrm>
              <a:custGeom>
                <a:avLst/>
                <a:gdLst>
                  <a:gd name="connsiteX0" fmla="*/ 116285 w 191962"/>
                  <a:gd name="connsiteY0" fmla="*/ 77116 h 73967"/>
                  <a:gd name="connsiteX1" fmla="*/ 101281 w 191962"/>
                  <a:gd name="connsiteY1" fmla="*/ 72538 h 73967"/>
                  <a:gd name="connsiteX2" fmla="*/ -3529 w 191962"/>
                  <a:gd name="connsiteY2" fmla="*/ 12086 h 73967"/>
                  <a:gd name="connsiteX3" fmla="*/ -1952 w 191962"/>
                  <a:gd name="connsiteY3" fmla="*/ 9367 h 73967"/>
                  <a:gd name="connsiteX4" fmla="*/ 102858 w 191962"/>
                  <a:gd name="connsiteY4" fmla="*/ 69871 h 73967"/>
                  <a:gd name="connsiteX5" fmla="*/ 123800 w 191962"/>
                  <a:gd name="connsiteY5" fmla="*/ 72102 h 73967"/>
                  <a:gd name="connsiteX6" fmla="*/ 132340 w 191962"/>
                  <a:gd name="connsiteY6" fmla="*/ 52866 h 73967"/>
                  <a:gd name="connsiteX7" fmla="*/ 132340 w 191962"/>
                  <a:gd name="connsiteY7" fmla="*/ 27475 h 73967"/>
                  <a:gd name="connsiteX8" fmla="*/ 142445 w 191962"/>
                  <a:gd name="connsiteY8" fmla="*/ 5495 h 73967"/>
                  <a:gd name="connsiteX9" fmla="*/ 166542 w 191962"/>
                  <a:gd name="connsiteY9" fmla="*/ 7739 h 73967"/>
                  <a:gd name="connsiteX10" fmla="*/ 188433 w 191962"/>
                  <a:gd name="connsiteY10" fmla="*/ 20357 h 73967"/>
                  <a:gd name="connsiteX11" fmla="*/ 186855 w 191962"/>
                  <a:gd name="connsiteY11" fmla="*/ 23089 h 73967"/>
                  <a:gd name="connsiteX12" fmla="*/ 164964 w 191962"/>
                  <a:gd name="connsiteY12" fmla="*/ 10457 h 73967"/>
                  <a:gd name="connsiteX13" fmla="*/ 144023 w 191962"/>
                  <a:gd name="connsiteY13" fmla="*/ 8226 h 73967"/>
                  <a:gd name="connsiteX14" fmla="*/ 135495 w 191962"/>
                  <a:gd name="connsiteY14" fmla="*/ 27462 h 73967"/>
                  <a:gd name="connsiteX15" fmla="*/ 135495 w 191962"/>
                  <a:gd name="connsiteY15" fmla="*/ 52738 h 73967"/>
                  <a:gd name="connsiteX16" fmla="*/ 125377 w 191962"/>
                  <a:gd name="connsiteY16" fmla="*/ 74718 h 73967"/>
                  <a:gd name="connsiteX17" fmla="*/ 116285 w 191962"/>
                  <a:gd name="connsiteY17" fmla="*/ 77116 h 73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67">
                    <a:moveTo>
                      <a:pt x="116285" y="77116"/>
                    </a:moveTo>
                    <a:cubicBezTo>
                      <a:pt x="110976" y="76924"/>
                      <a:pt x="105795" y="75347"/>
                      <a:pt x="101281" y="72538"/>
                    </a:cubicBezTo>
                    <a:lnTo>
                      <a:pt x="-3529" y="12086"/>
                    </a:lnTo>
                    <a:lnTo>
                      <a:pt x="-1952" y="9367"/>
                    </a:lnTo>
                    <a:lnTo>
                      <a:pt x="102858" y="69871"/>
                    </a:lnTo>
                    <a:cubicBezTo>
                      <a:pt x="110860" y="74487"/>
                      <a:pt x="118247" y="75295"/>
                      <a:pt x="123800" y="72102"/>
                    </a:cubicBezTo>
                    <a:cubicBezTo>
                      <a:pt x="129352" y="68909"/>
                      <a:pt x="132340" y="62087"/>
                      <a:pt x="132340" y="52866"/>
                    </a:cubicBezTo>
                    <a:lnTo>
                      <a:pt x="132340" y="27475"/>
                    </a:lnTo>
                    <a:cubicBezTo>
                      <a:pt x="132340" y="17061"/>
                      <a:pt x="135931" y="9265"/>
                      <a:pt x="142445" y="5495"/>
                    </a:cubicBezTo>
                    <a:cubicBezTo>
                      <a:pt x="148960" y="1724"/>
                      <a:pt x="157527" y="2519"/>
                      <a:pt x="166542" y="7739"/>
                    </a:cubicBezTo>
                    <a:lnTo>
                      <a:pt x="188433" y="20357"/>
                    </a:lnTo>
                    <a:lnTo>
                      <a:pt x="186855" y="23089"/>
                    </a:lnTo>
                    <a:lnTo>
                      <a:pt x="164964" y="10457"/>
                    </a:lnTo>
                    <a:cubicBezTo>
                      <a:pt x="156962" y="5853"/>
                      <a:pt x="149576" y="5033"/>
                      <a:pt x="144023" y="8226"/>
                    </a:cubicBezTo>
                    <a:cubicBezTo>
                      <a:pt x="138470" y="11419"/>
                      <a:pt x="135495" y="18242"/>
                      <a:pt x="135495" y="27462"/>
                    </a:cubicBezTo>
                    <a:lnTo>
                      <a:pt x="135495" y="52738"/>
                    </a:lnTo>
                    <a:cubicBezTo>
                      <a:pt x="135495" y="63151"/>
                      <a:pt x="131904" y="70948"/>
                      <a:pt x="125377" y="74718"/>
                    </a:cubicBezTo>
                    <a:cubicBezTo>
                      <a:pt x="122607" y="76309"/>
                      <a:pt x="119478" y="77142"/>
                      <a:pt x="116285" y="771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ACA8522-7909-414B-B555-CD86C8964FC5}"/>
                  </a:ext>
                </a:extLst>
              </p:cNvPr>
              <p:cNvSpPr/>
              <p:nvPr/>
            </p:nvSpPr>
            <p:spPr>
              <a:xfrm>
                <a:off x="4238304" y="-2033489"/>
                <a:ext cx="277633" cy="106942"/>
              </a:xfrm>
              <a:custGeom>
                <a:avLst/>
                <a:gdLst>
                  <a:gd name="connsiteX0" fmla="*/ 116298 w 191962"/>
                  <a:gd name="connsiteY0" fmla="*/ 77091 h 73942"/>
                  <a:gd name="connsiteX1" fmla="*/ 101281 w 191962"/>
                  <a:gd name="connsiteY1" fmla="*/ 72512 h 73942"/>
                  <a:gd name="connsiteX2" fmla="*/ -3529 w 191962"/>
                  <a:gd name="connsiteY2" fmla="*/ 11996 h 73942"/>
                  <a:gd name="connsiteX3" fmla="*/ -1952 w 191962"/>
                  <a:gd name="connsiteY3" fmla="*/ 9265 h 73942"/>
                  <a:gd name="connsiteX4" fmla="*/ 102858 w 191962"/>
                  <a:gd name="connsiteY4" fmla="*/ 69781 h 73942"/>
                  <a:gd name="connsiteX5" fmla="*/ 123800 w 191962"/>
                  <a:gd name="connsiteY5" fmla="*/ 72000 h 73942"/>
                  <a:gd name="connsiteX6" fmla="*/ 132328 w 191962"/>
                  <a:gd name="connsiteY6" fmla="*/ 52764 h 73942"/>
                  <a:gd name="connsiteX7" fmla="*/ 132328 w 191962"/>
                  <a:gd name="connsiteY7" fmla="*/ 27475 h 73942"/>
                  <a:gd name="connsiteX8" fmla="*/ 142446 w 191962"/>
                  <a:gd name="connsiteY8" fmla="*/ 5494 h 73942"/>
                  <a:gd name="connsiteX9" fmla="*/ 166542 w 191962"/>
                  <a:gd name="connsiteY9" fmla="*/ 7739 h 73942"/>
                  <a:gd name="connsiteX10" fmla="*/ 188433 w 191962"/>
                  <a:gd name="connsiteY10" fmla="*/ 20383 h 73942"/>
                  <a:gd name="connsiteX11" fmla="*/ 186855 w 191962"/>
                  <a:gd name="connsiteY11" fmla="*/ 23102 h 73942"/>
                  <a:gd name="connsiteX12" fmla="*/ 164964 w 191962"/>
                  <a:gd name="connsiteY12" fmla="*/ 10470 h 73942"/>
                  <a:gd name="connsiteX13" fmla="*/ 144023 w 191962"/>
                  <a:gd name="connsiteY13" fmla="*/ 8239 h 73942"/>
                  <a:gd name="connsiteX14" fmla="*/ 135482 w 191962"/>
                  <a:gd name="connsiteY14" fmla="*/ 27475 h 73942"/>
                  <a:gd name="connsiteX15" fmla="*/ 135482 w 191962"/>
                  <a:gd name="connsiteY15" fmla="*/ 52725 h 73942"/>
                  <a:gd name="connsiteX16" fmla="*/ 125377 w 191962"/>
                  <a:gd name="connsiteY16" fmla="*/ 74705 h 73942"/>
                  <a:gd name="connsiteX17" fmla="*/ 116298 w 191962"/>
                  <a:gd name="connsiteY17" fmla="*/ 77091 h 73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42">
                    <a:moveTo>
                      <a:pt x="116298" y="77091"/>
                    </a:moveTo>
                    <a:cubicBezTo>
                      <a:pt x="110976" y="76898"/>
                      <a:pt x="105807" y="75321"/>
                      <a:pt x="101281" y="72512"/>
                    </a:cubicBezTo>
                    <a:lnTo>
                      <a:pt x="-3529" y="11996"/>
                    </a:lnTo>
                    <a:lnTo>
                      <a:pt x="-1952" y="9265"/>
                    </a:lnTo>
                    <a:lnTo>
                      <a:pt x="102858" y="69781"/>
                    </a:lnTo>
                    <a:cubicBezTo>
                      <a:pt x="110860" y="74385"/>
                      <a:pt x="118247" y="75193"/>
                      <a:pt x="123800" y="72000"/>
                    </a:cubicBezTo>
                    <a:cubicBezTo>
                      <a:pt x="129352" y="68806"/>
                      <a:pt x="132328" y="61997"/>
                      <a:pt x="132328" y="52764"/>
                    </a:cubicBezTo>
                    <a:lnTo>
                      <a:pt x="132328" y="27475"/>
                    </a:lnTo>
                    <a:cubicBezTo>
                      <a:pt x="132328" y="17074"/>
                      <a:pt x="135931" y="9265"/>
                      <a:pt x="142446" y="5494"/>
                    </a:cubicBezTo>
                    <a:cubicBezTo>
                      <a:pt x="148960" y="1724"/>
                      <a:pt x="157527" y="2519"/>
                      <a:pt x="166542" y="7739"/>
                    </a:cubicBezTo>
                    <a:lnTo>
                      <a:pt x="188433" y="20383"/>
                    </a:lnTo>
                    <a:lnTo>
                      <a:pt x="186855" y="23102"/>
                    </a:lnTo>
                    <a:lnTo>
                      <a:pt x="164964" y="10470"/>
                    </a:lnTo>
                    <a:cubicBezTo>
                      <a:pt x="156975" y="5841"/>
                      <a:pt x="149576" y="5059"/>
                      <a:pt x="144023" y="8239"/>
                    </a:cubicBezTo>
                    <a:cubicBezTo>
                      <a:pt x="138470" y="11419"/>
                      <a:pt x="135482" y="18242"/>
                      <a:pt x="135482" y="27475"/>
                    </a:cubicBezTo>
                    <a:lnTo>
                      <a:pt x="135482" y="52725"/>
                    </a:lnTo>
                    <a:cubicBezTo>
                      <a:pt x="135482" y="63126"/>
                      <a:pt x="131904" y="70935"/>
                      <a:pt x="125377" y="74705"/>
                    </a:cubicBezTo>
                    <a:cubicBezTo>
                      <a:pt x="122620" y="76295"/>
                      <a:pt x="119478" y="77116"/>
                      <a:pt x="116298" y="7709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F4FDFDBC-4DAE-4C95-87C4-8C96A833F010}"/>
                  </a:ext>
                </a:extLst>
              </p:cNvPr>
              <p:cNvSpPr/>
              <p:nvPr/>
            </p:nvSpPr>
            <p:spPr>
              <a:xfrm>
                <a:off x="4179336" y="-1999546"/>
                <a:ext cx="277633" cy="106906"/>
              </a:xfrm>
              <a:custGeom>
                <a:avLst/>
                <a:gdLst>
                  <a:gd name="connsiteX0" fmla="*/ 116298 w 191962"/>
                  <a:gd name="connsiteY0" fmla="*/ 77065 h 73917"/>
                  <a:gd name="connsiteX1" fmla="*/ 101281 w 191962"/>
                  <a:gd name="connsiteY1" fmla="*/ 72487 h 73917"/>
                  <a:gd name="connsiteX2" fmla="*/ -3529 w 191962"/>
                  <a:gd name="connsiteY2" fmla="*/ 11971 h 73917"/>
                  <a:gd name="connsiteX3" fmla="*/ -1952 w 191962"/>
                  <a:gd name="connsiteY3" fmla="*/ 9252 h 73917"/>
                  <a:gd name="connsiteX4" fmla="*/ 102858 w 191962"/>
                  <a:gd name="connsiteY4" fmla="*/ 69768 h 73917"/>
                  <a:gd name="connsiteX5" fmla="*/ 123800 w 191962"/>
                  <a:gd name="connsiteY5" fmla="*/ 71987 h 73917"/>
                  <a:gd name="connsiteX6" fmla="*/ 132340 w 191962"/>
                  <a:gd name="connsiteY6" fmla="*/ 52751 h 73917"/>
                  <a:gd name="connsiteX7" fmla="*/ 132340 w 191962"/>
                  <a:gd name="connsiteY7" fmla="*/ 27475 h 73917"/>
                  <a:gd name="connsiteX8" fmla="*/ 142446 w 191962"/>
                  <a:gd name="connsiteY8" fmla="*/ 5494 h 73917"/>
                  <a:gd name="connsiteX9" fmla="*/ 166542 w 191962"/>
                  <a:gd name="connsiteY9" fmla="*/ 7739 h 73917"/>
                  <a:gd name="connsiteX10" fmla="*/ 188433 w 191962"/>
                  <a:gd name="connsiteY10" fmla="*/ 20370 h 73917"/>
                  <a:gd name="connsiteX11" fmla="*/ 186855 w 191962"/>
                  <a:gd name="connsiteY11" fmla="*/ 23102 h 73917"/>
                  <a:gd name="connsiteX12" fmla="*/ 164964 w 191962"/>
                  <a:gd name="connsiteY12" fmla="*/ 10457 h 73917"/>
                  <a:gd name="connsiteX13" fmla="*/ 144023 w 191962"/>
                  <a:gd name="connsiteY13" fmla="*/ 8226 h 73917"/>
                  <a:gd name="connsiteX14" fmla="*/ 135495 w 191962"/>
                  <a:gd name="connsiteY14" fmla="*/ 27462 h 73917"/>
                  <a:gd name="connsiteX15" fmla="*/ 135495 w 191962"/>
                  <a:gd name="connsiteY15" fmla="*/ 52738 h 73917"/>
                  <a:gd name="connsiteX16" fmla="*/ 125377 w 191962"/>
                  <a:gd name="connsiteY16" fmla="*/ 74718 h 73917"/>
                  <a:gd name="connsiteX17" fmla="*/ 116298 w 191962"/>
                  <a:gd name="connsiteY17" fmla="*/ 77065 h 7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17">
                    <a:moveTo>
                      <a:pt x="116298" y="77065"/>
                    </a:moveTo>
                    <a:cubicBezTo>
                      <a:pt x="110976" y="76873"/>
                      <a:pt x="105807" y="75295"/>
                      <a:pt x="101281" y="72487"/>
                    </a:cubicBezTo>
                    <a:lnTo>
                      <a:pt x="-3529" y="11971"/>
                    </a:lnTo>
                    <a:lnTo>
                      <a:pt x="-1952" y="9252"/>
                    </a:lnTo>
                    <a:lnTo>
                      <a:pt x="102858" y="69768"/>
                    </a:lnTo>
                    <a:cubicBezTo>
                      <a:pt x="110860" y="74372"/>
                      <a:pt x="118247" y="75180"/>
                      <a:pt x="123800" y="71987"/>
                    </a:cubicBezTo>
                    <a:cubicBezTo>
                      <a:pt x="129353" y="68794"/>
                      <a:pt x="132340" y="61971"/>
                      <a:pt x="132340" y="52751"/>
                    </a:cubicBezTo>
                    <a:lnTo>
                      <a:pt x="132340" y="27475"/>
                    </a:lnTo>
                    <a:cubicBezTo>
                      <a:pt x="132340" y="17062"/>
                      <a:pt x="135931" y="9265"/>
                      <a:pt x="142446" y="5494"/>
                    </a:cubicBezTo>
                    <a:cubicBezTo>
                      <a:pt x="148960" y="1724"/>
                      <a:pt x="157540" y="2519"/>
                      <a:pt x="166542" y="7739"/>
                    </a:cubicBezTo>
                    <a:lnTo>
                      <a:pt x="188433" y="20370"/>
                    </a:lnTo>
                    <a:lnTo>
                      <a:pt x="186855" y="23102"/>
                    </a:lnTo>
                    <a:lnTo>
                      <a:pt x="164964" y="10457"/>
                    </a:lnTo>
                    <a:cubicBezTo>
                      <a:pt x="156975" y="5841"/>
                      <a:pt x="149576" y="5033"/>
                      <a:pt x="144023" y="8226"/>
                    </a:cubicBezTo>
                    <a:cubicBezTo>
                      <a:pt x="138470" y="11419"/>
                      <a:pt x="135495" y="18241"/>
                      <a:pt x="135495" y="27462"/>
                    </a:cubicBezTo>
                    <a:lnTo>
                      <a:pt x="135495" y="52738"/>
                    </a:lnTo>
                    <a:cubicBezTo>
                      <a:pt x="135495" y="63151"/>
                      <a:pt x="131904" y="70948"/>
                      <a:pt x="125377" y="74718"/>
                    </a:cubicBezTo>
                    <a:cubicBezTo>
                      <a:pt x="122607" y="76296"/>
                      <a:pt x="119478" y="77104"/>
                      <a:pt x="116298" y="770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6F861D92-64FD-41C2-86C5-730BEC0B92CA}"/>
                  </a:ext>
                </a:extLst>
              </p:cNvPr>
              <p:cNvSpPr/>
              <p:nvPr/>
            </p:nvSpPr>
            <p:spPr>
              <a:xfrm>
                <a:off x="4120377" y="-1965623"/>
                <a:ext cx="277633" cy="106906"/>
              </a:xfrm>
              <a:custGeom>
                <a:avLst/>
                <a:gdLst>
                  <a:gd name="connsiteX0" fmla="*/ 116298 w 191962"/>
                  <a:gd name="connsiteY0" fmla="*/ 77064 h 73916"/>
                  <a:gd name="connsiteX1" fmla="*/ 101281 w 191962"/>
                  <a:gd name="connsiteY1" fmla="*/ 72486 h 73916"/>
                  <a:gd name="connsiteX2" fmla="*/ -3529 w 191962"/>
                  <a:gd name="connsiteY2" fmla="*/ 11970 h 73916"/>
                  <a:gd name="connsiteX3" fmla="*/ -1952 w 191962"/>
                  <a:gd name="connsiteY3" fmla="*/ 9238 h 73916"/>
                  <a:gd name="connsiteX4" fmla="*/ 102858 w 191962"/>
                  <a:gd name="connsiteY4" fmla="*/ 69755 h 73916"/>
                  <a:gd name="connsiteX5" fmla="*/ 123800 w 191962"/>
                  <a:gd name="connsiteY5" fmla="*/ 71986 h 73916"/>
                  <a:gd name="connsiteX6" fmla="*/ 132340 w 191962"/>
                  <a:gd name="connsiteY6" fmla="*/ 52750 h 73916"/>
                  <a:gd name="connsiteX7" fmla="*/ 132340 w 191962"/>
                  <a:gd name="connsiteY7" fmla="*/ 27474 h 73916"/>
                  <a:gd name="connsiteX8" fmla="*/ 142458 w 191962"/>
                  <a:gd name="connsiteY8" fmla="*/ 5494 h 73916"/>
                  <a:gd name="connsiteX9" fmla="*/ 166542 w 191962"/>
                  <a:gd name="connsiteY9" fmla="*/ 7725 h 73916"/>
                  <a:gd name="connsiteX10" fmla="*/ 188433 w 191962"/>
                  <a:gd name="connsiteY10" fmla="*/ 20370 h 73916"/>
                  <a:gd name="connsiteX11" fmla="*/ 186855 w 191962"/>
                  <a:gd name="connsiteY11" fmla="*/ 23101 h 73916"/>
                  <a:gd name="connsiteX12" fmla="*/ 164965 w 191962"/>
                  <a:gd name="connsiteY12" fmla="*/ 10456 h 73916"/>
                  <a:gd name="connsiteX13" fmla="*/ 144036 w 191962"/>
                  <a:gd name="connsiteY13" fmla="*/ 8225 h 73916"/>
                  <a:gd name="connsiteX14" fmla="*/ 135495 w 191962"/>
                  <a:gd name="connsiteY14" fmla="*/ 27461 h 73916"/>
                  <a:gd name="connsiteX15" fmla="*/ 135495 w 191962"/>
                  <a:gd name="connsiteY15" fmla="*/ 52737 h 73916"/>
                  <a:gd name="connsiteX16" fmla="*/ 125377 w 191962"/>
                  <a:gd name="connsiteY16" fmla="*/ 74718 h 73916"/>
                  <a:gd name="connsiteX17" fmla="*/ 116298 w 191962"/>
                  <a:gd name="connsiteY17" fmla="*/ 77064 h 7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16">
                    <a:moveTo>
                      <a:pt x="116298" y="77064"/>
                    </a:moveTo>
                    <a:cubicBezTo>
                      <a:pt x="110976" y="76872"/>
                      <a:pt x="105807" y="75295"/>
                      <a:pt x="101281" y="72486"/>
                    </a:cubicBezTo>
                    <a:lnTo>
                      <a:pt x="-3529" y="11970"/>
                    </a:lnTo>
                    <a:lnTo>
                      <a:pt x="-1952" y="9238"/>
                    </a:lnTo>
                    <a:lnTo>
                      <a:pt x="102858" y="69755"/>
                    </a:lnTo>
                    <a:cubicBezTo>
                      <a:pt x="110860" y="74371"/>
                      <a:pt x="118247" y="75154"/>
                      <a:pt x="123800" y="71986"/>
                    </a:cubicBezTo>
                    <a:cubicBezTo>
                      <a:pt x="129353" y="68818"/>
                      <a:pt x="132340" y="61971"/>
                      <a:pt x="132340" y="52750"/>
                    </a:cubicBezTo>
                    <a:lnTo>
                      <a:pt x="132340" y="27474"/>
                    </a:lnTo>
                    <a:cubicBezTo>
                      <a:pt x="132340" y="17074"/>
                      <a:pt x="135931" y="9251"/>
                      <a:pt x="142458" y="5494"/>
                    </a:cubicBezTo>
                    <a:cubicBezTo>
                      <a:pt x="148986" y="1736"/>
                      <a:pt x="157527" y="2506"/>
                      <a:pt x="166542" y="7725"/>
                    </a:cubicBezTo>
                    <a:lnTo>
                      <a:pt x="188433" y="20370"/>
                    </a:lnTo>
                    <a:lnTo>
                      <a:pt x="186855" y="23101"/>
                    </a:lnTo>
                    <a:lnTo>
                      <a:pt x="164965" y="10456"/>
                    </a:lnTo>
                    <a:cubicBezTo>
                      <a:pt x="156976" y="5840"/>
                      <a:pt x="149576" y="5045"/>
                      <a:pt x="144036" y="8225"/>
                    </a:cubicBezTo>
                    <a:cubicBezTo>
                      <a:pt x="138496" y="11406"/>
                      <a:pt x="135495" y="18241"/>
                      <a:pt x="135495" y="27461"/>
                    </a:cubicBezTo>
                    <a:lnTo>
                      <a:pt x="135495" y="52737"/>
                    </a:lnTo>
                    <a:cubicBezTo>
                      <a:pt x="135495" y="63150"/>
                      <a:pt x="131892" y="70960"/>
                      <a:pt x="125377" y="74718"/>
                    </a:cubicBezTo>
                    <a:cubicBezTo>
                      <a:pt x="122607" y="76295"/>
                      <a:pt x="119478" y="77103"/>
                      <a:pt x="116298" y="7706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4D2F976-2FAF-4FDC-950D-111278682621}"/>
                  </a:ext>
                </a:extLst>
              </p:cNvPr>
              <p:cNvSpPr/>
              <p:nvPr/>
            </p:nvSpPr>
            <p:spPr>
              <a:xfrm>
                <a:off x="4061432" y="-1931697"/>
                <a:ext cx="277616" cy="106886"/>
              </a:xfrm>
              <a:custGeom>
                <a:avLst/>
                <a:gdLst>
                  <a:gd name="connsiteX0" fmla="*/ 116285 w 191949"/>
                  <a:gd name="connsiteY0" fmla="*/ 77052 h 73904"/>
                  <a:gd name="connsiteX1" fmla="*/ 101268 w 191949"/>
                  <a:gd name="connsiteY1" fmla="*/ 72474 h 73904"/>
                  <a:gd name="connsiteX2" fmla="*/ -3529 w 191949"/>
                  <a:gd name="connsiteY2" fmla="*/ 11971 h 73904"/>
                  <a:gd name="connsiteX3" fmla="*/ -1952 w 191949"/>
                  <a:gd name="connsiteY3" fmla="*/ 9239 h 73904"/>
                  <a:gd name="connsiteX4" fmla="*/ 102845 w 191949"/>
                  <a:gd name="connsiteY4" fmla="*/ 69755 h 73904"/>
                  <a:gd name="connsiteX5" fmla="*/ 123787 w 191949"/>
                  <a:gd name="connsiteY5" fmla="*/ 71987 h 73904"/>
                  <a:gd name="connsiteX6" fmla="*/ 132328 w 191949"/>
                  <a:gd name="connsiteY6" fmla="*/ 52751 h 73904"/>
                  <a:gd name="connsiteX7" fmla="*/ 132328 w 191949"/>
                  <a:gd name="connsiteY7" fmla="*/ 27487 h 73904"/>
                  <a:gd name="connsiteX8" fmla="*/ 142446 w 191949"/>
                  <a:gd name="connsiteY8" fmla="*/ 5494 h 73904"/>
                  <a:gd name="connsiteX9" fmla="*/ 166529 w 191949"/>
                  <a:gd name="connsiteY9" fmla="*/ 7739 h 73904"/>
                  <a:gd name="connsiteX10" fmla="*/ 188420 w 191949"/>
                  <a:gd name="connsiteY10" fmla="*/ 20370 h 73904"/>
                  <a:gd name="connsiteX11" fmla="*/ 186842 w 191949"/>
                  <a:gd name="connsiteY11" fmla="*/ 23102 h 73904"/>
                  <a:gd name="connsiteX12" fmla="*/ 164952 w 191949"/>
                  <a:gd name="connsiteY12" fmla="*/ 10457 h 73904"/>
                  <a:gd name="connsiteX13" fmla="*/ 144023 w 191949"/>
                  <a:gd name="connsiteY13" fmla="*/ 8239 h 73904"/>
                  <a:gd name="connsiteX14" fmla="*/ 135483 w 191949"/>
                  <a:gd name="connsiteY14" fmla="*/ 27475 h 73904"/>
                  <a:gd name="connsiteX15" fmla="*/ 135483 w 191949"/>
                  <a:gd name="connsiteY15" fmla="*/ 52738 h 73904"/>
                  <a:gd name="connsiteX16" fmla="*/ 125364 w 191949"/>
                  <a:gd name="connsiteY16" fmla="*/ 74731 h 73904"/>
                  <a:gd name="connsiteX17" fmla="*/ 116285 w 191949"/>
                  <a:gd name="connsiteY17" fmla="*/ 77052 h 7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49" h="73904">
                    <a:moveTo>
                      <a:pt x="116285" y="77052"/>
                    </a:moveTo>
                    <a:cubicBezTo>
                      <a:pt x="110963" y="76873"/>
                      <a:pt x="105782" y="75295"/>
                      <a:pt x="101268" y="72474"/>
                    </a:cubicBezTo>
                    <a:lnTo>
                      <a:pt x="-3529" y="11971"/>
                    </a:lnTo>
                    <a:lnTo>
                      <a:pt x="-1952" y="9239"/>
                    </a:lnTo>
                    <a:lnTo>
                      <a:pt x="102845" y="69755"/>
                    </a:lnTo>
                    <a:cubicBezTo>
                      <a:pt x="110848" y="74372"/>
                      <a:pt x="118234" y="75154"/>
                      <a:pt x="123787" y="71987"/>
                    </a:cubicBezTo>
                    <a:cubicBezTo>
                      <a:pt x="129340" y="68819"/>
                      <a:pt x="132328" y="61958"/>
                      <a:pt x="132328" y="52751"/>
                    </a:cubicBezTo>
                    <a:lnTo>
                      <a:pt x="132328" y="27487"/>
                    </a:lnTo>
                    <a:cubicBezTo>
                      <a:pt x="132328" y="17075"/>
                      <a:pt x="135918" y="9265"/>
                      <a:pt x="142446" y="5494"/>
                    </a:cubicBezTo>
                    <a:cubicBezTo>
                      <a:pt x="148973" y="1724"/>
                      <a:pt x="157527" y="2519"/>
                      <a:pt x="166529" y="7739"/>
                    </a:cubicBezTo>
                    <a:lnTo>
                      <a:pt x="188420" y="20370"/>
                    </a:lnTo>
                    <a:lnTo>
                      <a:pt x="186842" y="23102"/>
                    </a:lnTo>
                    <a:lnTo>
                      <a:pt x="164952" y="10457"/>
                    </a:lnTo>
                    <a:cubicBezTo>
                      <a:pt x="156963" y="5854"/>
                      <a:pt x="149563" y="5071"/>
                      <a:pt x="144023" y="8239"/>
                    </a:cubicBezTo>
                    <a:cubicBezTo>
                      <a:pt x="138483" y="11406"/>
                      <a:pt x="135483" y="18254"/>
                      <a:pt x="135483" y="27475"/>
                    </a:cubicBezTo>
                    <a:lnTo>
                      <a:pt x="135483" y="52738"/>
                    </a:lnTo>
                    <a:cubicBezTo>
                      <a:pt x="135483" y="63151"/>
                      <a:pt x="131892" y="70961"/>
                      <a:pt x="125364" y="74731"/>
                    </a:cubicBezTo>
                    <a:cubicBezTo>
                      <a:pt x="122594" y="76296"/>
                      <a:pt x="119465" y="77090"/>
                      <a:pt x="116285" y="770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F81893E7-C705-4DCD-B309-94C876D7EAB8}"/>
                  </a:ext>
                </a:extLst>
              </p:cNvPr>
              <p:cNvSpPr/>
              <p:nvPr/>
            </p:nvSpPr>
            <p:spPr>
              <a:xfrm>
                <a:off x="4002564" y="-1897818"/>
                <a:ext cx="277633" cy="106927"/>
              </a:xfrm>
              <a:custGeom>
                <a:avLst/>
                <a:gdLst>
                  <a:gd name="connsiteX0" fmla="*/ 116298 w 191962"/>
                  <a:gd name="connsiteY0" fmla="*/ 77079 h 73930"/>
                  <a:gd name="connsiteX1" fmla="*/ 101281 w 191962"/>
                  <a:gd name="connsiteY1" fmla="*/ 72501 h 73930"/>
                  <a:gd name="connsiteX2" fmla="*/ -3529 w 191962"/>
                  <a:gd name="connsiteY2" fmla="*/ 11984 h 73930"/>
                  <a:gd name="connsiteX3" fmla="*/ -1952 w 191962"/>
                  <a:gd name="connsiteY3" fmla="*/ 9266 h 73930"/>
                  <a:gd name="connsiteX4" fmla="*/ 102858 w 191962"/>
                  <a:gd name="connsiteY4" fmla="*/ 69769 h 73930"/>
                  <a:gd name="connsiteX5" fmla="*/ 123787 w 191962"/>
                  <a:gd name="connsiteY5" fmla="*/ 72000 h 73930"/>
                  <a:gd name="connsiteX6" fmla="*/ 132328 w 191962"/>
                  <a:gd name="connsiteY6" fmla="*/ 52764 h 73930"/>
                  <a:gd name="connsiteX7" fmla="*/ 132328 w 191962"/>
                  <a:gd name="connsiteY7" fmla="*/ 27476 h 73930"/>
                  <a:gd name="connsiteX8" fmla="*/ 142433 w 191962"/>
                  <a:gd name="connsiteY8" fmla="*/ 5495 h 73930"/>
                  <a:gd name="connsiteX9" fmla="*/ 166529 w 191962"/>
                  <a:gd name="connsiteY9" fmla="*/ 7727 h 73930"/>
                  <a:gd name="connsiteX10" fmla="*/ 188433 w 191962"/>
                  <a:gd name="connsiteY10" fmla="*/ 20371 h 73930"/>
                  <a:gd name="connsiteX11" fmla="*/ 186842 w 191962"/>
                  <a:gd name="connsiteY11" fmla="*/ 23103 h 73930"/>
                  <a:gd name="connsiteX12" fmla="*/ 164952 w 191962"/>
                  <a:gd name="connsiteY12" fmla="*/ 10458 h 73930"/>
                  <a:gd name="connsiteX13" fmla="*/ 144010 w 191962"/>
                  <a:gd name="connsiteY13" fmla="*/ 8240 h 73930"/>
                  <a:gd name="connsiteX14" fmla="*/ 135482 w 191962"/>
                  <a:gd name="connsiteY14" fmla="*/ 27476 h 73930"/>
                  <a:gd name="connsiteX15" fmla="*/ 135482 w 191962"/>
                  <a:gd name="connsiteY15" fmla="*/ 52764 h 73930"/>
                  <a:gd name="connsiteX16" fmla="*/ 125364 w 191962"/>
                  <a:gd name="connsiteY16" fmla="*/ 74745 h 73930"/>
                  <a:gd name="connsiteX17" fmla="*/ 116298 w 191962"/>
                  <a:gd name="connsiteY17" fmla="*/ 77079 h 7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30">
                    <a:moveTo>
                      <a:pt x="116298" y="77079"/>
                    </a:moveTo>
                    <a:cubicBezTo>
                      <a:pt x="110976" y="76899"/>
                      <a:pt x="105795" y="75322"/>
                      <a:pt x="101281" y="72501"/>
                    </a:cubicBezTo>
                    <a:lnTo>
                      <a:pt x="-3529" y="11984"/>
                    </a:lnTo>
                    <a:lnTo>
                      <a:pt x="-1952" y="9266"/>
                    </a:lnTo>
                    <a:lnTo>
                      <a:pt x="102858" y="69769"/>
                    </a:lnTo>
                    <a:cubicBezTo>
                      <a:pt x="110848" y="74399"/>
                      <a:pt x="118247" y="75181"/>
                      <a:pt x="123787" y="72000"/>
                    </a:cubicBezTo>
                    <a:cubicBezTo>
                      <a:pt x="129327" y="68820"/>
                      <a:pt x="132328" y="61998"/>
                      <a:pt x="132328" y="52764"/>
                    </a:cubicBezTo>
                    <a:lnTo>
                      <a:pt x="132328" y="27476"/>
                    </a:lnTo>
                    <a:cubicBezTo>
                      <a:pt x="132328" y="17076"/>
                      <a:pt x="135918" y="9266"/>
                      <a:pt x="142433" y="5495"/>
                    </a:cubicBezTo>
                    <a:cubicBezTo>
                      <a:pt x="148947" y="1725"/>
                      <a:pt x="157514" y="2520"/>
                      <a:pt x="166529" y="7727"/>
                    </a:cubicBezTo>
                    <a:lnTo>
                      <a:pt x="188433" y="20371"/>
                    </a:lnTo>
                    <a:lnTo>
                      <a:pt x="186842" y="23103"/>
                    </a:lnTo>
                    <a:lnTo>
                      <a:pt x="164952" y="10458"/>
                    </a:lnTo>
                    <a:cubicBezTo>
                      <a:pt x="156962" y="5855"/>
                      <a:pt x="149563" y="5059"/>
                      <a:pt x="144010" y="8240"/>
                    </a:cubicBezTo>
                    <a:cubicBezTo>
                      <a:pt x="138458" y="11420"/>
                      <a:pt x="135482" y="18255"/>
                      <a:pt x="135482" y="27476"/>
                    </a:cubicBezTo>
                    <a:lnTo>
                      <a:pt x="135482" y="52764"/>
                    </a:lnTo>
                    <a:cubicBezTo>
                      <a:pt x="135482" y="63165"/>
                      <a:pt x="131892" y="70974"/>
                      <a:pt x="125364" y="74745"/>
                    </a:cubicBezTo>
                    <a:cubicBezTo>
                      <a:pt x="122607" y="76309"/>
                      <a:pt x="119478" y="77117"/>
                      <a:pt x="116298" y="770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AB65F7B6-7704-4D05-954F-0C7B352D66FD}"/>
                  </a:ext>
                </a:extLst>
              </p:cNvPr>
              <p:cNvSpPr/>
              <p:nvPr/>
            </p:nvSpPr>
            <p:spPr>
              <a:xfrm>
                <a:off x="3943510" y="-1863875"/>
                <a:ext cx="277616" cy="106886"/>
              </a:xfrm>
              <a:custGeom>
                <a:avLst/>
                <a:gdLst>
                  <a:gd name="connsiteX0" fmla="*/ 116285 w 191949"/>
                  <a:gd name="connsiteY0" fmla="*/ 77053 h 73905"/>
                  <a:gd name="connsiteX1" fmla="*/ 101268 w 191949"/>
                  <a:gd name="connsiteY1" fmla="*/ 72488 h 73905"/>
                  <a:gd name="connsiteX2" fmla="*/ -3529 w 191949"/>
                  <a:gd name="connsiteY2" fmla="*/ 11971 h 73905"/>
                  <a:gd name="connsiteX3" fmla="*/ -1952 w 191949"/>
                  <a:gd name="connsiteY3" fmla="*/ 9240 h 73905"/>
                  <a:gd name="connsiteX4" fmla="*/ 102845 w 191949"/>
                  <a:gd name="connsiteY4" fmla="*/ 69756 h 73905"/>
                  <a:gd name="connsiteX5" fmla="*/ 123800 w 191949"/>
                  <a:gd name="connsiteY5" fmla="*/ 71988 h 73905"/>
                  <a:gd name="connsiteX6" fmla="*/ 132328 w 191949"/>
                  <a:gd name="connsiteY6" fmla="*/ 52752 h 73905"/>
                  <a:gd name="connsiteX7" fmla="*/ 132328 w 191949"/>
                  <a:gd name="connsiteY7" fmla="*/ 27476 h 73905"/>
                  <a:gd name="connsiteX8" fmla="*/ 142446 w 191949"/>
                  <a:gd name="connsiteY8" fmla="*/ 5495 h 73905"/>
                  <a:gd name="connsiteX9" fmla="*/ 166529 w 191949"/>
                  <a:gd name="connsiteY9" fmla="*/ 7727 h 73905"/>
                  <a:gd name="connsiteX10" fmla="*/ 188420 w 191949"/>
                  <a:gd name="connsiteY10" fmla="*/ 20371 h 73905"/>
                  <a:gd name="connsiteX11" fmla="*/ 186842 w 191949"/>
                  <a:gd name="connsiteY11" fmla="*/ 23090 h 73905"/>
                  <a:gd name="connsiteX12" fmla="*/ 164952 w 191949"/>
                  <a:gd name="connsiteY12" fmla="*/ 10458 h 73905"/>
                  <a:gd name="connsiteX13" fmla="*/ 144023 w 191949"/>
                  <a:gd name="connsiteY13" fmla="*/ 8227 h 73905"/>
                  <a:gd name="connsiteX14" fmla="*/ 135483 w 191949"/>
                  <a:gd name="connsiteY14" fmla="*/ 27463 h 73905"/>
                  <a:gd name="connsiteX15" fmla="*/ 135483 w 191949"/>
                  <a:gd name="connsiteY15" fmla="*/ 52739 h 73905"/>
                  <a:gd name="connsiteX16" fmla="*/ 125377 w 191949"/>
                  <a:gd name="connsiteY16" fmla="*/ 74719 h 73905"/>
                  <a:gd name="connsiteX17" fmla="*/ 116285 w 191949"/>
                  <a:gd name="connsiteY17" fmla="*/ 77053 h 73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49" h="73905">
                    <a:moveTo>
                      <a:pt x="116285" y="77053"/>
                    </a:moveTo>
                    <a:cubicBezTo>
                      <a:pt x="110963" y="76861"/>
                      <a:pt x="105795" y="75296"/>
                      <a:pt x="101268" y="72488"/>
                    </a:cubicBezTo>
                    <a:lnTo>
                      <a:pt x="-3529" y="11971"/>
                    </a:lnTo>
                    <a:lnTo>
                      <a:pt x="-1952" y="9240"/>
                    </a:lnTo>
                    <a:lnTo>
                      <a:pt x="102845" y="69756"/>
                    </a:lnTo>
                    <a:cubicBezTo>
                      <a:pt x="110860" y="74373"/>
                      <a:pt x="118234" y="75181"/>
                      <a:pt x="123800" y="71988"/>
                    </a:cubicBezTo>
                    <a:cubicBezTo>
                      <a:pt x="129366" y="68794"/>
                      <a:pt x="132328" y="61972"/>
                      <a:pt x="132328" y="52752"/>
                    </a:cubicBezTo>
                    <a:lnTo>
                      <a:pt x="132328" y="27476"/>
                    </a:lnTo>
                    <a:cubicBezTo>
                      <a:pt x="132328" y="17062"/>
                      <a:pt x="135918" y="9266"/>
                      <a:pt x="142446" y="5495"/>
                    </a:cubicBezTo>
                    <a:cubicBezTo>
                      <a:pt x="148973" y="1725"/>
                      <a:pt x="157514" y="2520"/>
                      <a:pt x="166529" y="7727"/>
                    </a:cubicBezTo>
                    <a:lnTo>
                      <a:pt x="188420" y="20371"/>
                    </a:lnTo>
                    <a:lnTo>
                      <a:pt x="186842" y="23090"/>
                    </a:lnTo>
                    <a:lnTo>
                      <a:pt x="164952" y="10458"/>
                    </a:lnTo>
                    <a:cubicBezTo>
                      <a:pt x="156963" y="5854"/>
                      <a:pt x="149563" y="5059"/>
                      <a:pt x="144023" y="8227"/>
                    </a:cubicBezTo>
                    <a:cubicBezTo>
                      <a:pt x="138483" y="11394"/>
                      <a:pt x="135483" y="18242"/>
                      <a:pt x="135483" y="27463"/>
                    </a:cubicBezTo>
                    <a:lnTo>
                      <a:pt x="135483" y="52739"/>
                    </a:lnTo>
                    <a:cubicBezTo>
                      <a:pt x="135483" y="63152"/>
                      <a:pt x="131892" y="70949"/>
                      <a:pt x="125377" y="74719"/>
                    </a:cubicBezTo>
                    <a:cubicBezTo>
                      <a:pt x="122607" y="76284"/>
                      <a:pt x="119465" y="77092"/>
                      <a:pt x="116285" y="77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9D27547D-AA2C-4D6B-AB23-9771A2B760B1}"/>
                  </a:ext>
                </a:extLst>
              </p:cNvPr>
              <p:cNvSpPr/>
              <p:nvPr/>
            </p:nvSpPr>
            <p:spPr>
              <a:xfrm>
                <a:off x="3884548" y="-1830038"/>
                <a:ext cx="277633" cy="106974"/>
              </a:xfrm>
              <a:custGeom>
                <a:avLst/>
                <a:gdLst>
                  <a:gd name="connsiteX0" fmla="*/ 116298 w 191962"/>
                  <a:gd name="connsiteY0" fmla="*/ 77113 h 73963"/>
                  <a:gd name="connsiteX1" fmla="*/ 101281 w 191962"/>
                  <a:gd name="connsiteY1" fmla="*/ 72534 h 73963"/>
                  <a:gd name="connsiteX2" fmla="*/ -3529 w 191962"/>
                  <a:gd name="connsiteY2" fmla="*/ 12082 h 73963"/>
                  <a:gd name="connsiteX3" fmla="*/ -1952 w 191962"/>
                  <a:gd name="connsiteY3" fmla="*/ 9363 h 73963"/>
                  <a:gd name="connsiteX4" fmla="*/ 102858 w 191962"/>
                  <a:gd name="connsiteY4" fmla="*/ 69867 h 73963"/>
                  <a:gd name="connsiteX5" fmla="*/ 123787 w 191962"/>
                  <a:gd name="connsiteY5" fmla="*/ 72099 h 73963"/>
                  <a:gd name="connsiteX6" fmla="*/ 132328 w 191962"/>
                  <a:gd name="connsiteY6" fmla="*/ 52863 h 73963"/>
                  <a:gd name="connsiteX7" fmla="*/ 132328 w 191962"/>
                  <a:gd name="connsiteY7" fmla="*/ 27471 h 73963"/>
                  <a:gd name="connsiteX8" fmla="*/ 142446 w 191962"/>
                  <a:gd name="connsiteY8" fmla="*/ 5491 h 73963"/>
                  <a:gd name="connsiteX9" fmla="*/ 166542 w 191962"/>
                  <a:gd name="connsiteY9" fmla="*/ 7709 h 73963"/>
                  <a:gd name="connsiteX10" fmla="*/ 188433 w 191962"/>
                  <a:gd name="connsiteY10" fmla="*/ 20354 h 73963"/>
                  <a:gd name="connsiteX11" fmla="*/ 186855 w 191962"/>
                  <a:gd name="connsiteY11" fmla="*/ 23085 h 73963"/>
                  <a:gd name="connsiteX12" fmla="*/ 164965 w 191962"/>
                  <a:gd name="connsiteY12" fmla="*/ 10441 h 73963"/>
                  <a:gd name="connsiteX13" fmla="*/ 144023 w 191962"/>
                  <a:gd name="connsiteY13" fmla="*/ 8222 h 73963"/>
                  <a:gd name="connsiteX14" fmla="*/ 135483 w 191962"/>
                  <a:gd name="connsiteY14" fmla="*/ 27458 h 73963"/>
                  <a:gd name="connsiteX15" fmla="*/ 135483 w 191962"/>
                  <a:gd name="connsiteY15" fmla="*/ 52734 h 73963"/>
                  <a:gd name="connsiteX16" fmla="*/ 125364 w 191962"/>
                  <a:gd name="connsiteY16" fmla="*/ 74715 h 73963"/>
                  <a:gd name="connsiteX17" fmla="*/ 116298 w 191962"/>
                  <a:gd name="connsiteY17" fmla="*/ 77113 h 7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63">
                    <a:moveTo>
                      <a:pt x="116298" y="77113"/>
                    </a:moveTo>
                    <a:cubicBezTo>
                      <a:pt x="110976" y="76933"/>
                      <a:pt x="105795" y="75343"/>
                      <a:pt x="101281" y="72534"/>
                    </a:cubicBezTo>
                    <a:lnTo>
                      <a:pt x="-3529" y="12082"/>
                    </a:lnTo>
                    <a:lnTo>
                      <a:pt x="-1952" y="9363"/>
                    </a:lnTo>
                    <a:lnTo>
                      <a:pt x="102858" y="69867"/>
                    </a:lnTo>
                    <a:cubicBezTo>
                      <a:pt x="110848" y="74484"/>
                      <a:pt x="118247" y="75292"/>
                      <a:pt x="123787" y="72099"/>
                    </a:cubicBezTo>
                    <a:cubicBezTo>
                      <a:pt x="129327" y="68905"/>
                      <a:pt x="132328" y="62096"/>
                      <a:pt x="132328" y="52863"/>
                    </a:cubicBezTo>
                    <a:lnTo>
                      <a:pt x="132328" y="27471"/>
                    </a:lnTo>
                    <a:cubicBezTo>
                      <a:pt x="132328" y="17058"/>
                      <a:pt x="135918" y="9248"/>
                      <a:pt x="142446" y="5491"/>
                    </a:cubicBezTo>
                    <a:cubicBezTo>
                      <a:pt x="148973" y="1733"/>
                      <a:pt x="157527" y="2516"/>
                      <a:pt x="166542" y="7709"/>
                    </a:cubicBezTo>
                    <a:lnTo>
                      <a:pt x="188433" y="20354"/>
                    </a:lnTo>
                    <a:lnTo>
                      <a:pt x="186855" y="23085"/>
                    </a:lnTo>
                    <a:lnTo>
                      <a:pt x="164965" y="10441"/>
                    </a:lnTo>
                    <a:cubicBezTo>
                      <a:pt x="156963" y="5850"/>
                      <a:pt x="149576" y="5042"/>
                      <a:pt x="144023" y="8222"/>
                    </a:cubicBezTo>
                    <a:cubicBezTo>
                      <a:pt x="138470" y="11403"/>
                      <a:pt x="135483" y="18238"/>
                      <a:pt x="135483" y="27458"/>
                    </a:cubicBezTo>
                    <a:lnTo>
                      <a:pt x="135483" y="52734"/>
                    </a:lnTo>
                    <a:cubicBezTo>
                      <a:pt x="135483" y="63147"/>
                      <a:pt x="131892" y="70944"/>
                      <a:pt x="125364" y="74715"/>
                    </a:cubicBezTo>
                    <a:cubicBezTo>
                      <a:pt x="122607" y="76305"/>
                      <a:pt x="119478" y="77126"/>
                      <a:pt x="116298" y="77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3319991-EFE2-4E8E-A28D-18A17EB1C0DA}"/>
                  </a:ext>
                </a:extLst>
              </p:cNvPr>
              <p:cNvSpPr/>
              <p:nvPr/>
            </p:nvSpPr>
            <p:spPr>
              <a:xfrm>
                <a:off x="5315359" y="-2471624"/>
                <a:ext cx="277610" cy="106915"/>
              </a:xfrm>
              <a:custGeom>
                <a:avLst/>
                <a:gdLst>
                  <a:gd name="connsiteX0" fmla="*/ 68605 w 191948"/>
                  <a:gd name="connsiteY0" fmla="*/ 77072 h 73924"/>
                  <a:gd name="connsiteX1" fmla="*/ 59513 w 191948"/>
                  <a:gd name="connsiteY1" fmla="*/ 74726 h 73924"/>
                  <a:gd name="connsiteX2" fmla="*/ 49408 w 191948"/>
                  <a:gd name="connsiteY2" fmla="*/ 52745 h 73924"/>
                  <a:gd name="connsiteX3" fmla="*/ 49408 w 191948"/>
                  <a:gd name="connsiteY3" fmla="*/ 27469 h 73924"/>
                  <a:gd name="connsiteX4" fmla="*/ 40867 w 191948"/>
                  <a:gd name="connsiteY4" fmla="*/ 8233 h 73924"/>
                  <a:gd name="connsiteX5" fmla="*/ 19938 w 191948"/>
                  <a:gd name="connsiteY5" fmla="*/ 10465 h 73924"/>
                  <a:gd name="connsiteX6" fmla="*/ -1952 w 191948"/>
                  <a:gd name="connsiteY6" fmla="*/ 23083 h 73924"/>
                  <a:gd name="connsiteX7" fmla="*/ -3529 w 191948"/>
                  <a:gd name="connsiteY7" fmla="*/ 20365 h 73924"/>
                  <a:gd name="connsiteX8" fmla="*/ 18361 w 191948"/>
                  <a:gd name="connsiteY8" fmla="*/ 7733 h 73924"/>
                  <a:gd name="connsiteX9" fmla="*/ 42445 w 191948"/>
                  <a:gd name="connsiteY9" fmla="*/ 5489 h 73924"/>
                  <a:gd name="connsiteX10" fmla="*/ 52562 w 191948"/>
                  <a:gd name="connsiteY10" fmla="*/ 27469 h 73924"/>
                  <a:gd name="connsiteX11" fmla="*/ 52562 w 191948"/>
                  <a:gd name="connsiteY11" fmla="*/ 52745 h 73924"/>
                  <a:gd name="connsiteX12" fmla="*/ 61090 w 191948"/>
                  <a:gd name="connsiteY12" fmla="*/ 71981 h 73924"/>
                  <a:gd name="connsiteX13" fmla="*/ 82032 w 191948"/>
                  <a:gd name="connsiteY13" fmla="*/ 69763 h 73924"/>
                  <a:gd name="connsiteX14" fmla="*/ 186842 w 191948"/>
                  <a:gd name="connsiteY14" fmla="*/ 9247 h 73924"/>
                  <a:gd name="connsiteX15" fmla="*/ 188419 w 191948"/>
                  <a:gd name="connsiteY15" fmla="*/ 11978 h 73924"/>
                  <a:gd name="connsiteX16" fmla="*/ 83609 w 191948"/>
                  <a:gd name="connsiteY16" fmla="*/ 72494 h 73924"/>
                  <a:gd name="connsiteX17" fmla="*/ 68605 w 191948"/>
                  <a:gd name="connsiteY17" fmla="*/ 77072 h 73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48" h="73924">
                    <a:moveTo>
                      <a:pt x="68605" y="77072"/>
                    </a:moveTo>
                    <a:cubicBezTo>
                      <a:pt x="65425" y="77111"/>
                      <a:pt x="62283" y="76303"/>
                      <a:pt x="59513" y="74726"/>
                    </a:cubicBezTo>
                    <a:cubicBezTo>
                      <a:pt x="52999" y="70968"/>
                      <a:pt x="49408" y="63184"/>
                      <a:pt x="49408" y="52745"/>
                    </a:cubicBezTo>
                    <a:lnTo>
                      <a:pt x="49408" y="27469"/>
                    </a:lnTo>
                    <a:cubicBezTo>
                      <a:pt x="49408" y="18236"/>
                      <a:pt x="46368" y="11401"/>
                      <a:pt x="40867" y="8233"/>
                    </a:cubicBezTo>
                    <a:cubicBezTo>
                      <a:pt x="35366" y="5066"/>
                      <a:pt x="27927" y="5848"/>
                      <a:pt x="19938" y="10465"/>
                    </a:cubicBezTo>
                    <a:lnTo>
                      <a:pt x="-1952" y="23083"/>
                    </a:lnTo>
                    <a:lnTo>
                      <a:pt x="-3529" y="20365"/>
                    </a:lnTo>
                    <a:lnTo>
                      <a:pt x="18361" y="7733"/>
                    </a:lnTo>
                    <a:cubicBezTo>
                      <a:pt x="27338" y="2514"/>
                      <a:pt x="35930" y="1732"/>
                      <a:pt x="42445" y="5489"/>
                    </a:cubicBezTo>
                    <a:cubicBezTo>
                      <a:pt x="48959" y="9247"/>
                      <a:pt x="52562" y="17030"/>
                      <a:pt x="52562" y="27469"/>
                    </a:cubicBezTo>
                    <a:lnTo>
                      <a:pt x="52562" y="52745"/>
                    </a:lnTo>
                    <a:cubicBezTo>
                      <a:pt x="52562" y="61979"/>
                      <a:pt x="55589" y="68814"/>
                      <a:pt x="61090" y="71981"/>
                    </a:cubicBezTo>
                    <a:cubicBezTo>
                      <a:pt x="66592" y="75149"/>
                      <a:pt x="74042" y="74366"/>
                      <a:pt x="82032" y="69763"/>
                    </a:cubicBezTo>
                    <a:lnTo>
                      <a:pt x="186842" y="9247"/>
                    </a:lnTo>
                    <a:lnTo>
                      <a:pt x="188419" y="11978"/>
                    </a:lnTo>
                    <a:lnTo>
                      <a:pt x="83609" y="72494"/>
                    </a:lnTo>
                    <a:cubicBezTo>
                      <a:pt x="79095" y="75303"/>
                      <a:pt x="73914" y="76880"/>
                      <a:pt x="68605" y="77072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D2EBEDA0-392F-47A5-B67B-AB836F593BF5}"/>
                  </a:ext>
                </a:extLst>
              </p:cNvPr>
              <p:cNvSpPr/>
              <p:nvPr/>
            </p:nvSpPr>
            <p:spPr>
              <a:xfrm>
                <a:off x="5374297" y="-2437689"/>
                <a:ext cx="277633" cy="106906"/>
              </a:xfrm>
              <a:custGeom>
                <a:avLst/>
                <a:gdLst>
                  <a:gd name="connsiteX0" fmla="*/ 68619 w 191962"/>
                  <a:gd name="connsiteY0" fmla="*/ 77064 h 73916"/>
                  <a:gd name="connsiteX1" fmla="*/ 59539 w 191962"/>
                  <a:gd name="connsiteY1" fmla="*/ 74718 h 73916"/>
                  <a:gd name="connsiteX2" fmla="*/ 49421 w 191962"/>
                  <a:gd name="connsiteY2" fmla="*/ 52737 h 73916"/>
                  <a:gd name="connsiteX3" fmla="*/ 49421 w 191962"/>
                  <a:gd name="connsiteY3" fmla="*/ 27461 h 73916"/>
                  <a:gd name="connsiteX4" fmla="*/ 40880 w 191962"/>
                  <a:gd name="connsiteY4" fmla="*/ 8225 h 73916"/>
                  <a:gd name="connsiteX5" fmla="*/ 19939 w 191962"/>
                  <a:gd name="connsiteY5" fmla="*/ 10457 h 73916"/>
                  <a:gd name="connsiteX6" fmla="*/ -1952 w 191962"/>
                  <a:gd name="connsiteY6" fmla="*/ 23101 h 73916"/>
                  <a:gd name="connsiteX7" fmla="*/ -3529 w 191962"/>
                  <a:gd name="connsiteY7" fmla="*/ 20370 h 73916"/>
                  <a:gd name="connsiteX8" fmla="*/ 18361 w 191962"/>
                  <a:gd name="connsiteY8" fmla="*/ 7725 h 73916"/>
                  <a:gd name="connsiteX9" fmla="*/ 42457 w 191962"/>
                  <a:gd name="connsiteY9" fmla="*/ 5494 h 73916"/>
                  <a:gd name="connsiteX10" fmla="*/ 52575 w 191962"/>
                  <a:gd name="connsiteY10" fmla="*/ 27474 h 73916"/>
                  <a:gd name="connsiteX11" fmla="*/ 52575 w 191962"/>
                  <a:gd name="connsiteY11" fmla="*/ 52750 h 73916"/>
                  <a:gd name="connsiteX12" fmla="*/ 61116 w 191962"/>
                  <a:gd name="connsiteY12" fmla="*/ 71986 h 73916"/>
                  <a:gd name="connsiteX13" fmla="*/ 82045 w 191962"/>
                  <a:gd name="connsiteY13" fmla="*/ 69755 h 73916"/>
                  <a:gd name="connsiteX14" fmla="*/ 186855 w 191962"/>
                  <a:gd name="connsiteY14" fmla="*/ 9251 h 73916"/>
                  <a:gd name="connsiteX15" fmla="*/ 188433 w 191962"/>
                  <a:gd name="connsiteY15" fmla="*/ 11970 h 73916"/>
                  <a:gd name="connsiteX16" fmla="*/ 83622 w 191962"/>
                  <a:gd name="connsiteY16" fmla="*/ 72486 h 73916"/>
                  <a:gd name="connsiteX17" fmla="*/ 68619 w 191962"/>
                  <a:gd name="connsiteY17" fmla="*/ 77064 h 7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16">
                    <a:moveTo>
                      <a:pt x="68619" y="77064"/>
                    </a:moveTo>
                    <a:cubicBezTo>
                      <a:pt x="65438" y="77103"/>
                      <a:pt x="62309" y="76295"/>
                      <a:pt x="59539" y="74718"/>
                    </a:cubicBezTo>
                    <a:cubicBezTo>
                      <a:pt x="53012" y="70947"/>
                      <a:pt x="49421" y="63176"/>
                      <a:pt x="49421" y="52737"/>
                    </a:cubicBezTo>
                    <a:lnTo>
                      <a:pt x="49421" y="27461"/>
                    </a:lnTo>
                    <a:cubicBezTo>
                      <a:pt x="49421" y="18228"/>
                      <a:pt x="46381" y="11393"/>
                      <a:pt x="40880" y="8225"/>
                    </a:cubicBezTo>
                    <a:cubicBezTo>
                      <a:pt x="35379" y="5058"/>
                      <a:pt x="27954" y="5840"/>
                      <a:pt x="19939" y="10457"/>
                    </a:cubicBezTo>
                    <a:lnTo>
                      <a:pt x="-1952" y="23101"/>
                    </a:lnTo>
                    <a:lnTo>
                      <a:pt x="-3529" y="20370"/>
                    </a:lnTo>
                    <a:lnTo>
                      <a:pt x="18361" y="7725"/>
                    </a:lnTo>
                    <a:cubicBezTo>
                      <a:pt x="27338" y="2506"/>
                      <a:pt x="35943" y="1736"/>
                      <a:pt x="42457" y="5494"/>
                    </a:cubicBezTo>
                    <a:cubicBezTo>
                      <a:pt x="48972" y="9251"/>
                      <a:pt x="52575" y="17035"/>
                      <a:pt x="52575" y="27474"/>
                    </a:cubicBezTo>
                    <a:lnTo>
                      <a:pt x="52575" y="52750"/>
                    </a:lnTo>
                    <a:cubicBezTo>
                      <a:pt x="52575" y="61983"/>
                      <a:pt x="55615" y="68819"/>
                      <a:pt x="61116" y="71986"/>
                    </a:cubicBezTo>
                    <a:cubicBezTo>
                      <a:pt x="66618" y="75154"/>
                      <a:pt x="74056" y="74346"/>
                      <a:pt x="82045" y="69755"/>
                    </a:cubicBezTo>
                    <a:lnTo>
                      <a:pt x="186855" y="9251"/>
                    </a:lnTo>
                    <a:lnTo>
                      <a:pt x="188433" y="11970"/>
                    </a:lnTo>
                    <a:lnTo>
                      <a:pt x="83622" y="72486"/>
                    </a:lnTo>
                    <a:cubicBezTo>
                      <a:pt x="79108" y="75295"/>
                      <a:pt x="73927" y="76872"/>
                      <a:pt x="68619" y="77064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5A1DAC7C-4249-4F8B-B679-A656BC94C61A}"/>
                  </a:ext>
                </a:extLst>
              </p:cNvPr>
              <p:cNvSpPr/>
              <p:nvPr/>
            </p:nvSpPr>
            <p:spPr>
              <a:xfrm>
                <a:off x="5433263" y="-2403778"/>
                <a:ext cx="277633" cy="106915"/>
              </a:xfrm>
              <a:custGeom>
                <a:avLst/>
                <a:gdLst>
                  <a:gd name="connsiteX0" fmla="*/ 68619 w 191962"/>
                  <a:gd name="connsiteY0" fmla="*/ 77072 h 73924"/>
                  <a:gd name="connsiteX1" fmla="*/ 59526 w 191962"/>
                  <a:gd name="connsiteY1" fmla="*/ 74713 h 73924"/>
                  <a:gd name="connsiteX2" fmla="*/ 49421 w 191962"/>
                  <a:gd name="connsiteY2" fmla="*/ 52745 h 73924"/>
                  <a:gd name="connsiteX3" fmla="*/ 49421 w 191962"/>
                  <a:gd name="connsiteY3" fmla="*/ 27469 h 73924"/>
                  <a:gd name="connsiteX4" fmla="*/ 40880 w 191962"/>
                  <a:gd name="connsiteY4" fmla="*/ 8233 h 73924"/>
                  <a:gd name="connsiteX5" fmla="*/ 19939 w 191962"/>
                  <a:gd name="connsiteY5" fmla="*/ 10465 h 73924"/>
                  <a:gd name="connsiteX6" fmla="*/ -1952 w 191962"/>
                  <a:gd name="connsiteY6" fmla="*/ 23096 h 73924"/>
                  <a:gd name="connsiteX7" fmla="*/ -3529 w 191962"/>
                  <a:gd name="connsiteY7" fmla="*/ 20377 h 73924"/>
                  <a:gd name="connsiteX8" fmla="*/ 18361 w 191962"/>
                  <a:gd name="connsiteY8" fmla="*/ 7733 h 73924"/>
                  <a:gd name="connsiteX9" fmla="*/ 42457 w 191962"/>
                  <a:gd name="connsiteY9" fmla="*/ 5489 h 73924"/>
                  <a:gd name="connsiteX10" fmla="*/ 52575 w 191962"/>
                  <a:gd name="connsiteY10" fmla="*/ 27482 h 73924"/>
                  <a:gd name="connsiteX11" fmla="*/ 52575 w 191962"/>
                  <a:gd name="connsiteY11" fmla="*/ 52758 h 73924"/>
                  <a:gd name="connsiteX12" fmla="*/ 61103 w 191962"/>
                  <a:gd name="connsiteY12" fmla="*/ 71994 h 73924"/>
                  <a:gd name="connsiteX13" fmla="*/ 82045 w 191962"/>
                  <a:gd name="connsiteY13" fmla="*/ 69775 h 73924"/>
                  <a:gd name="connsiteX14" fmla="*/ 186855 w 191962"/>
                  <a:gd name="connsiteY14" fmla="*/ 9259 h 73924"/>
                  <a:gd name="connsiteX15" fmla="*/ 188433 w 191962"/>
                  <a:gd name="connsiteY15" fmla="*/ 11991 h 73924"/>
                  <a:gd name="connsiteX16" fmla="*/ 83622 w 191962"/>
                  <a:gd name="connsiteY16" fmla="*/ 72507 h 73924"/>
                  <a:gd name="connsiteX17" fmla="*/ 68619 w 191962"/>
                  <a:gd name="connsiteY17" fmla="*/ 77072 h 73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24">
                    <a:moveTo>
                      <a:pt x="68619" y="77072"/>
                    </a:moveTo>
                    <a:cubicBezTo>
                      <a:pt x="65438" y="77111"/>
                      <a:pt x="62296" y="76290"/>
                      <a:pt x="59526" y="74713"/>
                    </a:cubicBezTo>
                    <a:cubicBezTo>
                      <a:pt x="52999" y="70955"/>
                      <a:pt x="49421" y="63171"/>
                      <a:pt x="49421" y="52745"/>
                    </a:cubicBezTo>
                    <a:lnTo>
                      <a:pt x="49421" y="27469"/>
                    </a:lnTo>
                    <a:cubicBezTo>
                      <a:pt x="49421" y="18223"/>
                      <a:pt x="46381" y="11388"/>
                      <a:pt x="40880" y="8233"/>
                    </a:cubicBezTo>
                    <a:cubicBezTo>
                      <a:pt x="35378" y="5078"/>
                      <a:pt x="27928" y="5848"/>
                      <a:pt x="19939" y="10465"/>
                    </a:cubicBezTo>
                    <a:lnTo>
                      <a:pt x="-1952" y="23096"/>
                    </a:lnTo>
                    <a:lnTo>
                      <a:pt x="-3529" y="20377"/>
                    </a:lnTo>
                    <a:lnTo>
                      <a:pt x="18361" y="7733"/>
                    </a:lnTo>
                    <a:cubicBezTo>
                      <a:pt x="27338" y="2514"/>
                      <a:pt x="35943" y="1732"/>
                      <a:pt x="42457" y="5489"/>
                    </a:cubicBezTo>
                    <a:cubicBezTo>
                      <a:pt x="48972" y="9246"/>
                      <a:pt x="52575" y="17031"/>
                      <a:pt x="52575" y="27482"/>
                    </a:cubicBezTo>
                    <a:lnTo>
                      <a:pt x="52575" y="52758"/>
                    </a:lnTo>
                    <a:cubicBezTo>
                      <a:pt x="52575" y="61979"/>
                      <a:pt x="55602" y="68826"/>
                      <a:pt x="61103" y="71994"/>
                    </a:cubicBezTo>
                    <a:cubicBezTo>
                      <a:pt x="66605" y="75162"/>
                      <a:pt x="74056" y="74379"/>
                      <a:pt x="82045" y="69775"/>
                    </a:cubicBezTo>
                    <a:lnTo>
                      <a:pt x="186855" y="9259"/>
                    </a:lnTo>
                    <a:lnTo>
                      <a:pt x="188433" y="11991"/>
                    </a:lnTo>
                    <a:lnTo>
                      <a:pt x="83622" y="72507"/>
                    </a:lnTo>
                    <a:cubicBezTo>
                      <a:pt x="79108" y="75315"/>
                      <a:pt x="73927" y="76893"/>
                      <a:pt x="68619" y="77072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6C18D9F3-EA47-4DAD-A085-806721A22758}"/>
                  </a:ext>
                </a:extLst>
              </p:cNvPr>
              <p:cNvSpPr/>
              <p:nvPr/>
            </p:nvSpPr>
            <p:spPr>
              <a:xfrm>
                <a:off x="5492263" y="-2369735"/>
                <a:ext cx="277633" cy="106780"/>
              </a:xfrm>
              <a:custGeom>
                <a:avLst/>
                <a:gdLst>
                  <a:gd name="connsiteX0" fmla="*/ 68605 w 191962"/>
                  <a:gd name="connsiteY0" fmla="*/ 76977 h 73829"/>
                  <a:gd name="connsiteX1" fmla="*/ 59539 w 191962"/>
                  <a:gd name="connsiteY1" fmla="*/ 74643 h 73829"/>
                  <a:gd name="connsiteX2" fmla="*/ 49421 w 191962"/>
                  <a:gd name="connsiteY2" fmla="*/ 52650 h 73829"/>
                  <a:gd name="connsiteX3" fmla="*/ 49421 w 191962"/>
                  <a:gd name="connsiteY3" fmla="*/ 27451 h 73829"/>
                  <a:gd name="connsiteX4" fmla="*/ 40880 w 191962"/>
                  <a:gd name="connsiteY4" fmla="*/ 8215 h 73829"/>
                  <a:gd name="connsiteX5" fmla="*/ 19938 w 191962"/>
                  <a:gd name="connsiteY5" fmla="*/ 10446 h 73829"/>
                  <a:gd name="connsiteX6" fmla="*/ -1952 w 191962"/>
                  <a:gd name="connsiteY6" fmla="*/ 23091 h 73829"/>
                  <a:gd name="connsiteX7" fmla="*/ -3529 w 191962"/>
                  <a:gd name="connsiteY7" fmla="*/ 20359 h 73829"/>
                  <a:gd name="connsiteX8" fmla="*/ 18361 w 191962"/>
                  <a:gd name="connsiteY8" fmla="*/ 7728 h 73829"/>
                  <a:gd name="connsiteX9" fmla="*/ 42457 w 191962"/>
                  <a:gd name="connsiteY9" fmla="*/ 5484 h 73829"/>
                  <a:gd name="connsiteX10" fmla="*/ 52575 w 191962"/>
                  <a:gd name="connsiteY10" fmla="*/ 27477 h 73829"/>
                  <a:gd name="connsiteX11" fmla="*/ 52575 w 191962"/>
                  <a:gd name="connsiteY11" fmla="*/ 52740 h 73829"/>
                  <a:gd name="connsiteX12" fmla="*/ 61116 w 191962"/>
                  <a:gd name="connsiteY12" fmla="*/ 71976 h 73829"/>
                  <a:gd name="connsiteX13" fmla="*/ 82045 w 191962"/>
                  <a:gd name="connsiteY13" fmla="*/ 69757 h 73829"/>
                  <a:gd name="connsiteX14" fmla="*/ 186855 w 191962"/>
                  <a:gd name="connsiteY14" fmla="*/ 9241 h 73829"/>
                  <a:gd name="connsiteX15" fmla="*/ 188433 w 191962"/>
                  <a:gd name="connsiteY15" fmla="*/ 11959 h 73829"/>
                  <a:gd name="connsiteX16" fmla="*/ 83622 w 191962"/>
                  <a:gd name="connsiteY16" fmla="*/ 72476 h 73829"/>
                  <a:gd name="connsiteX17" fmla="*/ 68605 w 191962"/>
                  <a:gd name="connsiteY17" fmla="*/ 76977 h 7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829">
                    <a:moveTo>
                      <a:pt x="68605" y="76977"/>
                    </a:moveTo>
                    <a:cubicBezTo>
                      <a:pt x="65425" y="77015"/>
                      <a:pt x="62296" y="76208"/>
                      <a:pt x="59539" y="74643"/>
                    </a:cubicBezTo>
                    <a:cubicBezTo>
                      <a:pt x="53011" y="70873"/>
                      <a:pt x="49421" y="63102"/>
                      <a:pt x="49421" y="52650"/>
                    </a:cubicBezTo>
                    <a:lnTo>
                      <a:pt x="49421" y="27451"/>
                    </a:lnTo>
                    <a:cubicBezTo>
                      <a:pt x="49421" y="18218"/>
                      <a:pt x="46381" y="11382"/>
                      <a:pt x="40880" y="8215"/>
                    </a:cubicBezTo>
                    <a:cubicBezTo>
                      <a:pt x="35378" y="5047"/>
                      <a:pt x="27941" y="5830"/>
                      <a:pt x="19938" y="10446"/>
                    </a:cubicBezTo>
                    <a:lnTo>
                      <a:pt x="-1952" y="23091"/>
                    </a:lnTo>
                    <a:lnTo>
                      <a:pt x="-3529" y="20359"/>
                    </a:lnTo>
                    <a:lnTo>
                      <a:pt x="18361" y="7728"/>
                    </a:lnTo>
                    <a:cubicBezTo>
                      <a:pt x="27338" y="2508"/>
                      <a:pt x="35942" y="1739"/>
                      <a:pt x="42457" y="5484"/>
                    </a:cubicBezTo>
                    <a:cubicBezTo>
                      <a:pt x="48972" y="9228"/>
                      <a:pt x="52575" y="17025"/>
                      <a:pt x="52575" y="27477"/>
                    </a:cubicBezTo>
                    <a:lnTo>
                      <a:pt x="52575" y="52740"/>
                    </a:lnTo>
                    <a:cubicBezTo>
                      <a:pt x="52575" y="61973"/>
                      <a:pt x="55602" y="68808"/>
                      <a:pt x="61116" y="71976"/>
                    </a:cubicBezTo>
                    <a:cubicBezTo>
                      <a:pt x="66630" y="75143"/>
                      <a:pt x="74056" y="74361"/>
                      <a:pt x="82045" y="69757"/>
                    </a:cubicBezTo>
                    <a:lnTo>
                      <a:pt x="186855" y="9241"/>
                    </a:lnTo>
                    <a:lnTo>
                      <a:pt x="188433" y="11959"/>
                    </a:lnTo>
                    <a:lnTo>
                      <a:pt x="83622" y="72476"/>
                    </a:lnTo>
                    <a:cubicBezTo>
                      <a:pt x="79096" y="75272"/>
                      <a:pt x="73915" y="76823"/>
                      <a:pt x="68605" y="76977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DCF6E2ED-42CA-4D2F-B9DE-77038E4A0BC2}"/>
                  </a:ext>
                </a:extLst>
              </p:cNvPr>
              <p:cNvSpPr/>
              <p:nvPr/>
            </p:nvSpPr>
            <p:spPr>
              <a:xfrm>
                <a:off x="5551187" y="-2335924"/>
                <a:ext cx="277669" cy="106886"/>
              </a:xfrm>
              <a:custGeom>
                <a:avLst/>
                <a:gdLst>
                  <a:gd name="connsiteX0" fmla="*/ 68605 w 191987"/>
                  <a:gd name="connsiteY0" fmla="*/ 77055 h 73907"/>
                  <a:gd name="connsiteX1" fmla="*/ 59539 w 191987"/>
                  <a:gd name="connsiteY1" fmla="*/ 74709 h 73907"/>
                  <a:gd name="connsiteX2" fmla="*/ 49408 w 191987"/>
                  <a:gd name="connsiteY2" fmla="*/ 52728 h 73907"/>
                  <a:gd name="connsiteX3" fmla="*/ 49408 w 191987"/>
                  <a:gd name="connsiteY3" fmla="*/ 27452 h 73907"/>
                  <a:gd name="connsiteX4" fmla="*/ 40880 w 191987"/>
                  <a:gd name="connsiteY4" fmla="*/ 8216 h 73907"/>
                  <a:gd name="connsiteX5" fmla="*/ 19938 w 191987"/>
                  <a:gd name="connsiteY5" fmla="*/ 10435 h 73907"/>
                  <a:gd name="connsiteX6" fmla="*/ -1952 w 191987"/>
                  <a:gd name="connsiteY6" fmla="*/ 23067 h 73907"/>
                  <a:gd name="connsiteX7" fmla="*/ -3529 w 191987"/>
                  <a:gd name="connsiteY7" fmla="*/ 20348 h 73907"/>
                  <a:gd name="connsiteX8" fmla="*/ 18361 w 191987"/>
                  <a:gd name="connsiteY8" fmla="*/ 7704 h 73907"/>
                  <a:gd name="connsiteX9" fmla="*/ 42457 w 191987"/>
                  <a:gd name="connsiteY9" fmla="*/ 5472 h 73907"/>
                  <a:gd name="connsiteX10" fmla="*/ 52575 w 191987"/>
                  <a:gd name="connsiteY10" fmla="*/ 27452 h 73907"/>
                  <a:gd name="connsiteX11" fmla="*/ 52575 w 191987"/>
                  <a:gd name="connsiteY11" fmla="*/ 52728 h 73907"/>
                  <a:gd name="connsiteX12" fmla="*/ 61116 w 191987"/>
                  <a:gd name="connsiteY12" fmla="*/ 71964 h 73907"/>
                  <a:gd name="connsiteX13" fmla="*/ 82045 w 191987"/>
                  <a:gd name="connsiteY13" fmla="*/ 69733 h 73907"/>
                  <a:gd name="connsiteX14" fmla="*/ 186881 w 191987"/>
                  <a:gd name="connsiteY14" fmla="*/ 9204 h 73907"/>
                  <a:gd name="connsiteX15" fmla="*/ 188458 w 191987"/>
                  <a:gd name="connsiteY15" fmla="*/ 11935 h 73907"/>
                  <a:gd name="connsiteX16" fmla="*/ 83648 w 191987"/>
                  <a:gd name="connsiteY16" fmla="*/ 72452 h 73907"/>
                  <a:gd name="connsiteX17" fmla="*/ 68605 w 191987"/>
                  <a:gd name="connsiteY17" fmla="*/ 77055 h 73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87" h="73907">
                    <a:moveTo>
                      <a:pt x="68605" y="77055"/>
                    </a:moveTo>
                    <a:cubicBezTo>
                      <a:pt x="65425" y="77094"/>
                      <a:pt x="62296" y="76286"/>
                      <a:pt x="59539" y="74709"/>
                    </a:cubicBezTo>
                    <a:cubicBezTo>
                      <a:pt x="53011" y="70951"/>
                      <a:pt x="49408" y="63167"/>
                      <a:pt x="49408" y="52728"/>
                    </a:cubicBezTo>
                    <a:lnTo>
                      <a:pt x="49408" y="27452"/>
                    </a:lnTo>
                    <a:cubicBezTo>
                      <a:pt x="49408" y="18219"/>
                      <a:pt x="46381" y="11384"/>
                      <a:pt x="40880" y="8216"/>
                    </a:cubicBezTo>
                    <a:cubicBezTo>
                      <a:pt x="35378" y="5049"/>
                      <a:pt x="27941" y="5831"/>
                      <a:pt x="19938" y="10435"/>
                    </a:cubicBezTo>
                    <a:lnTo>
                      <a:pt x="-1952" y="23067"/>
                    </a:lnTo>
                    <a:lnTo>
                      <a:pt x="-3529" y="20348"/>
                    </a:lnTo>
                    <a:lnTo>
                      <a:pt x="18361" y="7704"/>
                    </a:lnTo>
                    <a:cubicBezTo>
                      <a:pt x="27338" y="2574"/>
                      <a:pt x="35942" y="1702"/>
                      <a:pt x="42457" y="5472"/>
                    </a:cubicBezTo>
                    <a:cubicBezTo>
                      <a:pt x="48972" y="9242"/>
                      <a:pt x="52575" y="17014"/>
                      <a:pt x="52575" y="27452"/>
                    </a:cubicBezTo>
                    <a:lnTo>
                      <a:pt x="52575" y="52728"/>
                    </a:lnTo>
                    <a:cubicBezTo>
                      <a:pt x="52575" y="61962"/>
                      <a:pt x="55602" y="68797"/>
                      <a:pt x="61116" y="71964"/>
                    </a:cubicBezTo>
                    <a:cubicBezTo>
                      <a:pt x="66630" y="75132"/>
                      <a:pt x="74042" y="74337"/>
                      <a:pt x="82045" y="69733"/>
                    </a:cubicBezTo>
                    <a:lnTo>
                      <a:pt x="186881" y="9204"/>
                    </a:lnTo>
                    <a:lnTo>
                      <a:pt x="188458" y="11935"/>
                    </a:lnTo>
                    <a:lnTo>
                      <a:pt x="83648" y="72452"/>
                    </a:lnTo>
                    <a:cubicBezTo>
                      <a:pt x="79121" y="75273"/>
                      <a:pt x="73940" y="76863"/>
                      <a:pt x="68605" y="77055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4579FFAE-146D-49D0-95D7-26DDB4E867CB}"/>
                  </a:ext>
                </a:extLst>
              </p:cNvPr>
              <p:cNvSpPr/>
              <p:nvPr/>
            </p:nvSpPr>
            <p:spPr>
              <a:xfrm>
                <a:off x="5610149" y="-2302021"/>
                <a:ext cx="277633" cy="106895"/>
              </a:xfrm>
              <a:custGeom>
                <a:avLst/>
                <a:gdLst>
                  <a:gd name="connsiteX0" fmla="*/ 68605 w 191962"/>
                  <a:gd name="connsiteY0" fmla="*/ 77057 h 73909"/>
                  <a:gd name="connsiteX1" fmla="*/ 59526 w 191962"/>
                  <a:gd name="connsiteY1" fmla="*/ 74723 h 73909"/>
                  <a:gd name="connsiteX2" fmla="*/ 49421 w 191962"/>
                  <a:gd name="connsiteY2" fmla="*/ 52743 h 73909"/>
                  <a:gd name="connsiteX3" fmla="*/ 49421 w 191962"/>
                  <a:gd name="connsiteY3" fmla="*/ 27467 h 73909"/>
                  <a:gd name="connsiteX4" fmla="*/ 40880 w 191962"/>
                  <a:gd name="connsiteY4" fmla="*/ 8231 h 73909"/>
                  <a:gd name="connsiteX5" fmla="*/ 19938 w 191962"/>
                  <a:gd name="connsiteY5" fmla="*/ 10449 h 73909"/>
                  <a:gd name="connsiteX6" fmla="*/ -1952 w 191962"/>
                  <a:gd name="connsiteY6" fmla="*/ 23094 h 73909"/>
                  <a:gd name="connsiteX7" fmla="*/ -3529 w 191962"/>
                  <a:gd name="connsiteY7" fmla="*/ 20362 h 73909"/>
                  <a:gd name="connsiteX8" fmla="*/ 18361 w 191962"/>
                  <a:gd name="connsiteY8" fmla="*/ 7730 h 73909"/>
                  <a:gd name="connsiteX9" fmla="*/ 42457 w 191962"/>
                  <a:gd name="connsiteY9" fmla="*/ 5499 h 73909"/>
                  <a:gd name="connsiteX10" fmla="*/ 52575 w 191962"/>
                  <a:gd name="connsiteY10" fmla="*/ 27480 h 73909"/>
                  <a:gd name="connsiteX11" fmla="*/ 52575 w 191962"/>
                  <a:gd name="connsiteY11" fmla="*/ 52756 h 73909"/>
                  <a:gd name="connsiteX12" fmla="*/ 61103 w 191962"/>
                  <a:gd name="connsiteY12" fmla="*/ 71992 h 73909"/>
                  <a:gd name="connsiteX13" fmla="*/ 82045 w 191962"/>
                  <a:gd name="connsiteY13" fmla="*/ 69760 h 73909"/>
                  <a:gd name="connsiteX14" fmla="*/ 186855 w 191962"/>
                  <a:gd name="connsiteY14" fmla="*/ 9244 h 73909"/>
                  <a:gd name="connsiteX15" fmla="*/ 188433 w 191962"/>
                  <a:gd name="connsiteY15" fmla="*/ 11975 h 73909"/>
                  <a:gd name="connsiteX16" fmla="*/ 83622 w 191962"/>
                  <a:gd name="connsiteY16" fmla="*/ 72479 h 73909"/>
                  <a:gd name="connsiteX17" fmla="*/ 68605 w 191962"/>
                  <a:gd name="connsiteY17" fmla="*/ 77057 h 73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09">
                    <a:moveTo>
                      <a:pt x="68605" y="77057"/>
                    </a:moveTo>
                    <a:cubicBezTo>
                      <a:pt x="65425" y="77096"/>
                      <a:pt x="62296" y="76288"/>
                      <a:pt x="59526" y="74723"/>
                    </a:cubicBezTo>
                    <a:cubicBezTo>
                      <a:pt x="52999" y="70953"/>
                      <a:pt x="49421" y="63182"/>
                      <a:pt x="49421" y="52743"/>
                    </a:cubicBezTo>
                    <a:lnTo>
                      <a:pt x="49421" y="27467"/>
                    </a:lnTo>
                    <a:cubicBezTo>
                      <a:pt x="49421" y="18234"/>
                      <a:pt x="46381" y="11398"/>
                      <a:pt x="40880" y="8231"/>
                    </a:cubicBezTo>
                    <a:cubicBezTo>
                      <a:pt x="35378" y="5063"/>
                      <a:pt x="27941" y="5858"/>
                      <a:pt x="19938" y="10449"/>
                    </a:cubicBezTo>
                    <a:lnTo>
                      <a:pt x="-1952" y="23094"/>
                    </a:lnTo>
                    <a:lnTo>
                      <a:pt x="-3529" y="20362"/>
                    </a:lnTo>
                    <a:lnTo>
                      <a:pt x="18361" y="7730"/>
                    </a:lnTo>
                    <a:cubicBezTo>
                      <a:pt x="27338" y="2511"/>
                      <a:pt x="35942" y="1729"/>
                      <a:pt x="42457" y="5499"/>
                    </a:cubicBezTo>
                    <a:cubicBezTo>
                      <a:pt x="48972" y="9270"/>
                      <a:pt x="52575" y="17041"/>
                      <a:pt x="52575" y="27480"/>
                    </a:cubicBezTo>
                    <a:lnTo>
                      <a:pt x="52575" y="52756"/>
                    </a:lnTo>
                    <a:cubicBezTo>
                      <a:pt x="52575" y="61989"/>
                      <a:pt x="55602" y="68824"/>
                      <a:pt x="61103" y="71992"/>
                    </a:cubicBezTo>
                    <a:cubicBezTo>
                      <a:pt x="66605" y="75159"/>
                      <a:pt x="74042" y="74377"/>
                      <a:pt x="82045" y="69760"/>
                    </a:cubicBezTo>
                    <a:lnTo>
                      <a:pt x="186855" y="9244"/>
                    </a:lnTo>
                    <a:lnTo>
                      <a:pt x="188433" y="11975"/>
                    </a:lnTo>
                    <a:lnTo>
                      <a:pt x="83622" y="72479"/>
                    </a:lnTo>
                    <a:cubicBezTo>
                      <a:pt x="79108" y="75300"/>
                      <a:pt x="73927" y="76878"/>
                      <a:pt x="68605" y="77057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971430A5-B8FB-4766-96A3-5E2705879993}"/>
                  </a:ext>
                </a:extLst>
              </p:cNvPr>
              <p:cNvSpPr/>
              <p:nvPr/>
            </p:nvSpPr>
            <p:spPr>
              <a:xfrm>
                <a:off x="5669112" y="-2268125"/>
                <a:ext cx="277633" cy="106918"/>
              </a:xfrm>
              <a:custGeom>
                <a:avLst/>
                <a:gdLst>
                  <a:gd name="connsiteX0" fmla="*/ 68605 w 191962"/>
                  <a:gd name="connsiteY0" fmla="*/ 77073 h 73925"/>
                  <a:gd name="connsiteX1" fmla="*/ 59526 w 191962"/>
                  <a:gd name="connsiteY1" fmla="*/ 74726 h 73925"/>
                  <a:gd name="connsiteX2" fmla="*/ 49408 w 191962"/>
                  <a:gd name="connsiteY2" fmla="*/ 52759 h 73925"/>
                  <a:gd name="connsiteX3" fmla="*/ 49408 w 191962"/>
                  <a:gd name="connsiteY3" fmla="*/ 27470 h 73925"/>
                  <a:gd name="connsiteX4" fmla="*/ 40880 w 191962"/>
                  <a:gd name="connsiteY4" fmla="*/ 8234 h 73925"/>
                  <a:gd name="connsiteX5" fmla="*/ 19938 w 191962"/>
                  <a:gd name="connsiteY5" fmla="*/ 10453 h 73925"/>
                  <a:gd name="connsiteX6" fmla="*/ -1952 w 191962"/>
                  <a:gd name="connsiteY6" fmla="*/ 23097 h 73925"/>
                  <a:gd name="connsiteX7" fmla="*/ -3529 w 191962"/>
                  <a:gd name="connsiteY7" fmla="*/ 20366 h 73925"/>
                  <a:gd name="connsiteX8" fmla="*/ 18361 w 191962"/>
                  <a:gd name="connsiteY8" fmla="*/ 7721 h 73925"/>
                  <a:gd name="connsiteX9" fmla="*/ 42457 w 191962"/>
                  <a:gd name="connsiteY9" fmla="*/ 5490 h 73925"/>
                  <a:gd name="connsiteX10" fmla="*/ 52562 w 191962"/>
                  <a:gd name="connsiteY10" fmla="*/ 27470 h 73925"/>
                  <a:gd name="connsiteX11" fmla="*/ 52562 w 191962"/>
                  <a:gd name="connsiteY11" fmla="*/ 52759 h 73925"/>
                  <a:gd name="connsiteX12" fmla="*/ 61103 w 191962"/>
                  <a:gd name="connsiteY12" fmla="*/ 71995 h 73925"/>
                  <a:gd name="connsiteX13" fmla="*/ 82045 w 191962"/>
                  <a:gd name="connsiteY13" fmla="*/ 69764 h 73925"/>
                  <a:gd name="connsiteX14" fmla="*/ 186855 w 191962"/>
                  <a:gd name="connsiteY14" fmla="*/ 9247 h 73925"/>
                  <a:gd name="connsiteX15" fmla="*/ 188433 w 191962"/>
                  <a:gd name="connsiteY15" fmla="*/ 11979 h 73925"/>
                  <a:gd name="connsiteX16" fmla="*/ 83622 w 191962"/>
                  <a:gd name="connsiteY16" fmla="*/ 72495 h 73925"/>
                  <a:gd name="connsiteX17" fmla="*/ 68605 w 191962"/>
                  <a:gd name="connsiteY17" fmla="*/ 77073 h 7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25">
                    <a:moveTo>
                      <a:pt x="68605" y="77073"/>
                    </a:moveTo>
                    <a:cubicBezTo>
                      <a:pt x="65425" y="77112"/>
                      <a:pt x="62283" y="76304"/>
                      <a:pt x="59526" y="74726"/>
                    </a:cubicBezTo>
                    <a:cubicBezTo>
                      <a:pt x="52999" y="70969"/>
                      <a:pt x="49408" y="63185"/>
                      <a:pt x="49408" y="52759"/>
                    </a:cubicBezTo>
                    <a:lnTo>
                      <a:pt x="49408" y="27470"/>
                    </a:lnTo>
                    <a:cubicBezTo>
                      <a:pt x="49408" y="18237"/>
                      <a:pt x="46381" y="11402"/>
                      <a:pt x="40880" y="8234"/>
                    </a:cubicBezTo>
                    <a:cubicBezTo>
                      <a:pt x="35378" y="5067"/>
                      <a:pt x="27941" y="5849"/>
                      <a:pt x="19938" y="10453"/>
                    </a:cubicBezTo>
                    <a:lnTo>
                      <a:pt x="-1952" y="23097"/>
                    </a:lnTo>
                    <a:lnTo>
                      <a:pt x="-3529" y="20366"/>
                    </a:lnTo>
                    <a:lnTo>
                      <a:pt x="18361" y="7721"/>
                    </a:lnTo>
                    <a:cubicBezTo>
                      <a:pt x="27338" y="2515"/>
                      <a:pt x="35942" y="1732"/>
                      <a:pt x="42457" y="5490"/>
                    </a:cubicBezTo>
                    <a:cubicBezTo>
                      <a:pt x="48972" y="9247"/>
                      <a:pt x="52562" y="17031"/>
                      <a:pt x="52562" y="27470"/>
                    </a:cubicBezTo>
                    <a:lnTo>
                      <a:pt x="52562" y="52759"/>
                    </a:lnTo>
                    <a:cubicBezTo>
                      <a:pt x="52562" y="61979"/>
                      <a:pt x="55602" y="68828"/>
                      <a:pt x="61103" y="71995"/>
                    </a:cubicBezTo>
                    <a:cubicBezTo>
                      <a:pt x="66605" y="75163"/>
                      <a:pt x="74042" y="74393"/>
                      <a:pt x="82045" y="69764"/>
                    </a:cubicBezTo>
                    <a:lnTo>
                      <a:pt x="186855" y="9247"/>
                    </a:lnTo>
                    <a:lnTo>
                      <a:pt x="188433" y="11979"/>
                    </a:lnTo>
                    <a:lnTo>
                      <a:pt x="83622" y="72495"/>
                    </a:lnTo>
                    <a:cubicBezTo>
                      <a:pt x="79108" y="75304"/>
                      <a:pt x="73927" y="76894"/>
                      <a:pt x="68605" y="77073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73957B6E-43AE-42A4-9A26-0E19BE589CBD}"/>
                  </a:ext>
                </a:extLst>
              </p:cNvPr>
              <p:cNvSpPr/>
              <p:nvPr/>
            </p:nvSpPr>
            <p:spPr>
              <a:xfrm>
                <a:off x="5728071" y="-2234188"/>
                <a:ext cx="277633" cy="106906"/>
              </a:xfrm>
              <a:custGeom>
                <a:avLst/>
                <a:gdLst>
                  <a:gd name="connsiteX0" fmla="*/ 68605 w 191962"/>
                  <a:gd name="connsiteY0" fmla="*/ 77065 h 73917"/>
                  <a:gd name="connsiteX1" fmla="*/ 59526 w 191962"/>
                  <a:gd name="connsiteY1" fmla="*/ 74718 h 73917"/>
                  <a:gd name="connsiteX2" fmla="*/ 49408 w 191962"/>
                  <a:gd name="connsiteY2" fmla="*/ 52738 h 73917"/>
                  <a:gd name="connsiteX3" fmla="*/ 49408 w 191962"/>
                  <a:gd name="connsiteY3" fmla="*/ 27462 h 73917"/>
                  <a:gd name="connsiteX4" fmla="*/ 40880 w 191962"/>
                  <a:gd name="connsiteY4" fmla="*/ 8226 h 73917"/>
                  <a:gd name="connsiteX5" fmla="*/ 19938 w 191962"/>
                  <a:gd name="connsiteY5" fmla="*/ 10457 h 73917"/>
                  <a:gd name="connsiteX6" fmla="*/ -1952 w 191962"/>
                  <a:gd name="connsiteY6" fmla="*/ 23089 h 73917"/>
                  <a:gd name="connsiteX7" fmla="*/ -3529 w 191962"/>
                  <a:gd name="connsiteY7" fmla="*/ 20370 h 73917"/>
                  <a:gd name="connsiteX8" fmla="*/ 18361 w 191962"/>
                  <a:gd name="connsiteY8" fmla="*/ 7739 h 73917"/>
                  <a:gd name="connsiteX9" fmla="*/ 42457 w 191962"/>
                  <a:gd name="connsiteY9" fmla="*/ 5494 h 73917"/>
                  <a:gd name="connsiteX10" fmla="*/ 52562 w 191962"/>
                  <a:gd name="connsiteY10" fmla="*/ 27475 h 73917"/>
                  <a:gd name="connsiteX11" fmla="*/ 52562 w 191962"/>
                  <a:gd name="connsiteY11" fmla="*/ 52751 h 73917"/>
                  <a:gd name="connsiteX12" fmla="*/ 61103 w 191962"/>
                  <a:gd name="connsiteY12" fmla="*/ 71987 h 73917"/>
                  <a:gd name="connsiteX13" fmla="*/ 82045 w 191962"/>
                  <a:gd name="connsiteY13" fmla="*/ 69768 h 73917"/>
                  <a:gd name="connsiteX14" fmla="*/ 186855 w 191962"/>
                  <a:gd name="connsiteY14" fmla="*/ 9252 h 73917"/>
                  <a:gd name="connsiteX15" fmla="*/ 188433 w 191962"/>
                  <a:gd name="connsiteY15" fmla="*/ 11971 h 73917"/>
                  <a:gd name="connsiteX16" fmla="*/ 83622 w 191962"/>
                  <a:gd name="connsiteY16" fmla="*/ 72487 h 73917"/>
                  <a:gd name="connsiteX17" fmla="*/ 68605 w 191962"/>
                  <a:gd name="connsiteY17" fmla="*/ 77065 h 7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17">
                    <a:moveTo>
                      <a:pt x="68605" y="77065"/>
                    </a:moveTo>
                    <a:cubicBezTo>
                      <a:pt x="65425" y="77104"/>
                      <a:pt x="62296" y="76296"/>
                      <a:pt x="59526" y="74718"/>
                    </a:cubicBezTo>
                    <a:cubicBezTo>
                      <a:pt x="52999" y="70948"/>
                      <a:pt x="49408" y="63177"/>
                      <a:pt x="49408" y="52738"/>
                    </a:cubicBezTo>
                    <a:lnTo>
                      <a:pt x="49408" y="27462"/>
                    </a:lnTo>
                    <a:cubicBezTo>
                      <a:pt x="49408" y="18229"/>
                      <a:pt x="46381" y="11394"/>
                      <a:pt x="40880" y="8226"/>
                    </a:cubicBezTo>
                    <a:cubicBezTo>
                      <a:pt x="35378" y="5059"/>
                      <a:pt x="27941" y="5841"/>
                      <a:pt x="19938" y="10457"/>
                    </a:cubicBezTo>
                    <a:lnTo>
                      <a:pt x="-1952" y="23089"/>
                    </a:lnTo>
                    <a:lnTo>
                      <a:pt x="-3529" y="20370"/>
                    </a:lnTo>
                    <a:lnTo>
                      <a:pt x="18361" y="7739"/>
                    </a:lnTo>
                    <a:cubicBezTo>
                      <a:pt x="27338" y="2519"/>
                      <a:pt x="35942" y="1724"/>
                      <a:pt x="42457" y="5494"/>
                    </a:cubicBezTo>
                    <a:cubicBezTo>
                      <a:pt x="48972" y="9265"/>
                      <a:pt x="52562" y="17036"/>
                      <a:pt x="52562" y="27475"/>
                    </a:cubicBezTo>
                    <a:lnTo>
                      <a:pt x="52562" y="52751"/>
                    </a:lnTo>
                    <a:cubicBezTo>
                      <a:pt x="52562" y="61984"/>
                      <a:pt x="55602" y="68819"/>
                      <a:pt x="61103" y="71987"/>
                    </a:cubicBezTo>
                    <a:cubicBezTo>
                      <a:pt x="66605" y="75154"/>
                      <a:pt x="74042" y="74359"/>
                      <a:pt x="82045" y="69768"/>
                    </a:cubicBezTo>
                    <a:lnTo>
                      <a:pt x="186855" y="9252"/>
                    </a:lnTo>
                    <a:lnTo>
                      <a:pt x="188433" y="11971"/>
                    </a:lnTo>
                    <a:lnTo>
                      <a:pt x="83622" y="72487"/>
                    </a:lnTo>
                    <a:cubicBezTo>
                      <a:pt x="79095" y="75295"/>
                      <a:pt x="73927" y="76873"/>
                      <a:pt x="68605" y="77065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CF3CB14-5DDB-41BA-BB47-F6A5C3921A3E}"/>
                  </a:ext>
                </a:extLst>
              </p:cNvPr>
              <p:cNvSpPr/>
              <p:nvPr/>
            </p:nvSpPr>
            <p:spPr>
              <a:xfrm>
                <a:off x="5787036" y="-2200285"/>
                <a:ext cx="277633" cy="106927"/>
              </a:xfrm>
              <a:custGeom>
                <a:avLst/>
                <a:gdLst>
                  <a:gd name="connsiteX0" fmla="*/ 68605 w 191962"/>
                  <a:gd name="connsiteY0" fmla="*/ 77079 h 73931"/>
                  <a:gd name="connsiteX1" fmla="*/ 59526 w 191962"/>
                  <a:gd name="connsiteY1" fmla="*/ 74732 h 73931"/>
                  <a:gd name="connsiteX2" fmla="*/ 49408 w 191962"/>
                  <a:gd name="connsiteY2" fmla="*/ 52752 h 73931"/>
                  <a:gd name="connsiteX3" fmla="*/ 49408 w 191962"/>
                  <a:gd name="connsiteY3" fmla="*/ 27463 h 73931"/>
                  <a:gd name="connsiteX4" fmla="*/ 40880 w 191962"/>
                  <a:gd name="connsiteY4" fmla="*/ 8227 h 73931"/>
                  <a:gd name="connsiteX5" fmla="*/ 19938 w 191962"/>
                  <a:gd name="connsiteY5" fmla="*/ 10458 h 73931"/>
                  <a:gd name="connsiteX6" fmla="*/ -1952 w 191962"/>
                  <a:gd name="connsiteY6" fmla="*/ 23090 h 73931"/>
                  <a:gd name="connsiteX7" fmla="*/ -3529 w 191962"/>
                  <a:gd name="connsiteY7" fmla="*/ 20371 h 73931"/>
                  <a:gd name="connsiteX8" fmla="*/ 18361 w 191962"/>
                  <a:gd name="connsiteY8" fmla="*/ 7727 h 73931"/>
                  <a:gd name="connsiteX9" fmla="*/ 42457 w 191962"/>
                  <a:gd name="connsiteY9" fmla="*/ 5495 h 73931"/>
                  <a:gd name="connsiteX10" fmla="*/ 52562 w 191962"/>
                  <a:gd name="connsiteY10" fmla="*/ 27463 h 73931"/>
                  <a:gd name="connsiteX11" fmla="*/ 52562 w 191962"/>
                  <a:gd name="connsiteY11" fmla="*/ 52752 h 73931"/>
                  <a:gd name="connsiteX12" fmla="*/ 61103 w 191962"/>
                  <a:gd name="connsiteY12" fmla="*/ 71988 h 73931"/>
                  <a:gd name="connsiteX13" fmla="*/ 82045 w 191962"/>
                  <a:gd name="connsiteY13" fmla="*/ 69769 h 73931"/>
                  <a:gd name="connsiteX14" fmla="*/ 186842 w 191962"/>
                  <a:gd name="connsiteY14" fmla="*/ 9253 h 73931"/>
                  <a:gd name="connsiteX15" fmla="*/ 188433 w 191962"/>
                  <a:gd name="connsiteY15" fmla="*/ 11984 h 73931"/>
                  <a:gd name="connsiteX16" fmla="*/ 83622 w 191962"/>
                  <a:gd name="connsiteY16" fmla="*/ 72501 h 73931"/>
                  <a:gd name="connsiteX17" fmla="*/ 68605 w 191962"/>
                  <a:gd name="connsiteY17" fmla="*/ 77079 h 7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31">
                    <a:moveTo>
                      <a:pt x="68605" y="77079"/>
                    </a:moveTo>
                    <a:cubicBezTo>
                      <a:pt x="65425" y="77117"/>
                      <a:pt x="62295" y="76309"/>
                      <a:pt x="59526" y="74732"/>
                    </a:cubicBezTo>
                    <a:cubicBezTo>
                      <a:pt x="52998" y="70962"/>
                      <a:pt x="49408" y="63190"/>
                      <a:pt x="49408" y="52752"/>
                    </a:cubicBezTo>
                    <a:lnTo>
                      <a:pt x="49408" y="27463"/>
                    </a:lnTo>
                    <a:cubicBezTo>
                      <a:pt x="49408" y="18242"/>
                      <a:pt x="46381" y="11394"/>
                      <a:pt x="40880" y="8227"/>
                    </a:cubicBezTo>
                    <a:cubicBezTo>
                      <a:pt x="35378" y="5059"/>
                      <a:pt x="27927" y="5842"/>
                      <a:pt x="19938" y="10458"/>
                    </a:cubicBezTo>
                    <a:lnTo>
                      <a:pt x="-1952" y="23090"/>
                    </a:lnTo>
                    <a:lnTo>
                      <a:pt x="-3529" y="20371"/>
                    </a:lnTo>
                    <a:lnTo>
                      <a:pt x="18361" y="7727"/>
                    </a:lnTo>
                    <a:cubicBezTo>
                      <a:pt x="27338" y="2520"/>
                      <a:pt x="35930" y="1725"/>
                      <a:pt x="42457" y="5495"/>
                    </a:cubicBezTo>
                    <a:cubicBezTo>
                      <a:pt x="48984" y="9266"/>
                      <a:pt x="52562" y="17037"/>
                      <a:pt x="52562" y="27463"/>
                    </a:cubicBezTo>
                    <a:lnTo>
                      <a:pt x="52562" y="52752"/>
                    </a:lnTo>
                    <a:cubicBezTo>
                      <a:pt x="52562" y="61985"/>
                      <a:pt x="55602" y="68820"/>
                      <a:pt x="61103" y="71988"/>
                    </a:cubicBezTo>
                    <a:cubicBezTo>
                      <a:pt x="66605" y="75155"/>
                      <a:pt x="74042" y="74373"/>
                      <a:pt x="82045" y="69769"/>
                    </a:cubicBezTo>
                    <a:lnTo>
                      <a:pt x="186842" y="9253"/>
                    </a:lnTo>
                    <a:lnTo>
                      <a:pt x="188433" y="11984"/>
                    </a:lnTo>
                    <a:lnTo>
                      <a:pt x="83622" y="72501"/>
                    </a:lnTo>
                    <a:cubicBezTo>
                      <a:pt x="79095" y="75309"/>
                      <a:pt x="73927" y="76886"/>
                      <a:pt x="68605" y="77079"/>
                    </a:cubicBez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0EE2C1E4-569D-42F9-90EB-52104817AF25}"/>
                  </a:ext>
                </a:extLst>
              </p:cNvPr>
              <p:cNvSpPr/>
              <p:nvPr/>
            </p:nvSpPr>
            <p:spPr>
              <a:xfrm>
                <a:off x="5845998" y="-2166360"/>
                <a:ext cx="277633" cy="106898"/>
              </a:xfrm>
              <a:custGeom>
                <a:avLst/>
                <a:gdLst>
                  <a:gd name="connsiteX0" fmla="*/ 68605 w 191962"/>
                  <a:gd name="connsiteY0" fmla="*/ 77060 h 73911"/>
                  <a:gd name="connsiteX1" fmla="*/ 59526 w 191962"/>
                  <a:gd name="connsiteY1" fmla="*/ 74713 h 73911"/>
                  <a:gd name="connsiteX2" fmla="*/ 49408 w 191962"/>
                  <a:gd name="connsiteY2" fmla="*/ 52733 h 73911"/>
                  <a:gd name="connsiteX3" fmla="*/ 49408 w 191962"/>
                  <a:gd name="connsiteY3" fmla="*/ 27456 h 73911"/>
                  <a:gd name="connsiteX4" fmla="*/ 40880 w 191962"/>
                  <a:gd name="connsiteY4" fmla="*/ 8220 h 73911"/>
                  <a:gd name="connsiteX5" fmla="*/ 19938 w 191962"/>
                  <a:gd name="connsiteY5" fmla="*/ 10452 h 73911"/>
                  <a:gd name="connsiteX6" fmla="*/ -1952 w 191962"/>
                  <a:gd name="connsiteY6" fmla="*/ 23096 h 73911"/>
                  <a:gd name="connsiteX7" fmla="*/ -3529 w 191962"/>
                  <a:gd name="connsiteY7" fmla="*/ 20365 h 73911"/>
                  <a:gd name="connsiteX8" fmla="*/ 18361 w 191962"/>
                  <a:gd name="connsiteY8" fmla="*/ 7733 h 73911"/>
                  <a:gd name="connsiteX9" fmla="*/ 42457 w 191962"/>
                  <a:gd name="connsiteY9" fmla="*/ 5489 h 73911"/>
                  <a:gd name="connsiteX10" fmla="*/ 52562 w 191962"/>
                  <a:gd name="connsiteY10" fmla="*/ 27469 h 73911"/>
                  <a:gd name="connsiteX11" fmla="*/ 52562 w 191962"/>
                  <a:gd name="connsiteY11" fmla="*/ 52745 h 73911"/>
                  <a:gd name="connsiteX12" fmla="*/ 61103 w 191962"/>
                  <a:gd name="connsiteY12" fmla="*/ 71981 h 73911"/>
                  <a:gd name="connsiteX13" fmla="*/ 82032 w 191962"/>
                  <a:gd name="connsiteY13" fmla="*/ 69763 h 73911"/>
                  <a:gd name="connsiteX14" fmla="*/ 186855 w 191962"/>
                  <a:gd name="connsiteY14" fmla="*/ 9246 h 73911"/>
                  <a:gd name="connsiteX15" fmla="*/ 188433 w 191962"/>
                  <a:gd name="connsiteY15" fmla="*/ 11978 h 73911"/>
                  <a:gd name="connsiteX16" fmla="*/ 83609 w 191962"/>
                  <a:gd name="connsiteY16" fmla="*/ 72481 h 73911"/>
                  <a:gd name="connsiteX17" fmla="*/ 68605 w 191962"/>
                  <a:gd name="connsiteY17" fmla="*/ 77060 h 73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11">
                    <a:moveTo>
                      <a:pt x="68605" y="77060"/>
                    </a:moveTo>
                    <a:cubicBezTo>
                      <a:pt x="65425" y="77098"/>
                      <a:pt x="62295" y="76290"/>
                      <a:pt x="59526" y="74713"/>
                    </a:cubicBezTo>
                    <a:cubicBezTo>
                      <a:pt x="52998" y="70943"/>
                      <a:pt x="49408" y="63171"/>
                      <a:pt x="49408" y="52733"/>
                    </a:cubicBezTo>
                    <a:lnTo>
                      <a:pt x="49408" y="27456"/>
                    </a:lnTo>
                    <a:cubicBezTo>
                      <a:pt x="49408" y="18223"/>
                      <a:pt x="46381" y="11388"/>
                      <a:pt x="40880" y="8220"/>
                    </a:cubicBezTo>
                    <a:cubicBezTo>
                      <a:pt x="35378" y="5053"/>
                      <a:pt x="27940" y="5835"/>
                      <a:pt x="19938" y="10452"/>
                    </a:cubicBezTo>
                    <a:lnTo>
                      <a:pt x="-1952" y="23096"/>
                    </a:lnTo>
                    <a:lnTo>
                      <a:pt x="-3529" y="20365"/>
                    </a:lnTo>
                    <a:lnTo>
                      <a:pt x="18361" y="7733"/>
                    </a:lnTo>
                    <a:cubicBezTo>
                      <a:pt x="27338" y="2514"/>
                      <a:pt x="35942" y="1732"/>
                      <a:pt x="42457" y="5489"/>
                    </a:cubicBezTo>
                    <a:cubicBezTo>
                      <a:pt x="48972" y="9246"/>
                      <a:pt x="52562" y="17031"/>
                      <a:pt x="52562" y="27469"/>
                    </a:cubicBezTo>
                    <a:lnTo>
                      <a:pt x="52562" y="52745"/>
                    </a:lnTo>
                    <a:cubicBezTo>
                      <a:pt x="52562" y="61979"/>
                      <a:pt x="55602" y="68814"/>
                      <a:pt x="61103" y="71981"/>
                    </a:cubicBezTo>
                    <a:cubicBezTo>
                      <a:pt x="66605" y="75149"/>
                      <a:pt x="74042" y="74354"/>
                      <a:pt x="82032" y="69763"/>
                    </a:cubicBezTo>
                    <a:lnTo>
                      <a:pt x="186855" y="9246"/>
                    </a:lnTo>
                    <a:lnTo>
                      <a:pt x="188433" y="11978"/>
                    </a:lnTo>
                    <a:lnTo>
                      <a:pt x="83609" y="72481"/>
                    </a:lnTo>
                    <a:cubicBezTo>
                      <a:pt x="79095" y="75290"/>
                      <a:pt x="73914" y="76867"/>
                      <a:pt x="68605" y="770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D33EEC05-CDE0-48C4-85C9-23307C548FDD}"/>
                  </a:ext>
                </a:extLst>
              </p:cNvPr>
              <p:cNvSpPr/>
              <p:nvPr/>
            </p:nvSpPr>
            <p:spPr>
              <a:xfrm>
                <a:off x="5904957" y="-2132355"/>
                <a:ext cx="277616" cy="106827"/>
              </a:xfrm>
              <a:custGeom>
                <a:avLst/>
                <a:gdLst>
                  <a:gd name="connsiteX0" fmla="*/ 68605 w 191949"/>
                  <a:gd name="connsiteY0" fmla="*/ 77009 h 73861"/>
                  <a:gd name="connsiteX1" fmla="*/ 59527 w 191949"/>
                  <a:gd name="connsiteY1" fmla="*/ 74663 h 73861"/>
                  <a:gd name="connsiteX2" fmla="*/ 49408 w 191949"/>
                  <a:gd name="connsiteY2" fmla="*/ 52682 h 73861"/>
                  <a:gd name="connsiteX3" fmla="*/ 49408 w 191949"/>
                  <a:gd name="connsiteY3" fmla="*/ 27471 h 73861"/>
                  <a:gd name="connsiteX4" fmla="*/ 40867 w 191949"/>
                  <a:gd name="connsiteY4" fmla="*/ 8235 h 73861"/>
                  <a:gd name="connsiteX5" fmla="*/ 19939 w 191949"/>
                  <a:gd name="connsiteY5" fmla="*/ 10466 h 73861"/>
                  <a:gd name="connsiteX6" fmla="*/ -1952 w 191949"/>
                  <a:gd name="connsiteY6" fmla="*/ 23111 h 73861"/>
                  <a:gd name="connsiteX7" fmla="*/ -3529 w 191949"/>
                  <a:gd name="connsiteY7" fmla="*/ 20379 h 73861"/>
                  <a:gd name="connsiteX8" fmla="*/ 18361 w 191949"/>
                  <a:gd name="connsiteY8" fmla="*/ 7735 h 73861"/>
                  <a:gd name="connsiteX9" fmla="*/ 42445 w 191949"/>
                  <a:gd name="connsiteY9" fmla="*/ 5503 h 73861"/>
                  <a:gd name="connsiteX10" fmla="*/ 52563 w 191949"/>
                  <a:gd name="connsiteY10" fmla="*/ 27483 h 73861"/>
                  <a:gd name="connsiteX11" fmla="*/ 52563 w 191949"/>
                  <a:gd name="connsiteY11" fmla="*/ 52759 h 73861"/>
                  <a:gd name="connsiteX12" fmla="*/ 61104 w 191949"/>
                  <a:gd name="connsiteY12" fmla="*/ 71995 h 73861"/>
                  <a:gd name="connsiteX13" fmla="*/ 82046 w 191949"/>
                  <a:gd name="connsiteY13" fmla="*/ 69777 h 73861"/>
                  <a:gd name="connsiteX14" fmla="*/ 186843 w 191949"/>
                  <a:gd name="connsiteY14" fmla="*/ 9273 h 73861"/>
                  <a:gd name="connsiteX15" fmla="*/ 188420 w 191949"/>
                  <a:gd name="connsiteY15" fmla="*/ 11992 h 73861"/>
                  <a:gd name="connsiteX16" fmla="*/ 83623 w 191949"/>
                  <a:gd name="connsiteY16" fmla="*/ 72509 h 73861"/>
                  <a:gd name="connsiteX17" fmla="*/ 68605 w 191949"/>
                  <a:gd name="connsiteY17" fmla="*/ 77009 h 73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49" h="73861">
                    <a:moveTo>
                      <a:pt x="68605" y="77009"/>
                    </a:moveTo>
                    <a:cubicBezTo>
                      <a:pt x="65425" y="77048"/>
                      <a:pt x="62296" y="76240"/>
                      <a:pt x="59527" y="74663"/>
                    </a:cubicBezTo>
                    <a:cubicBezTo>
                      <a:pt x="52999" y="70893"/>
                      <a:pt x="49408" y="63121"/>
                      <a:pt x="49408" y="52682"/>
                    </a:cubicBezTo>
                    <a:lnTo>
                      <a:pt x="49408" y="27471"/>
                    </a:lnTo>
                    <a:cubicBezTo>
                      <a:pt x="49408" y="18237"/>
                      <a:pt x="46369" y="11402"/>
                      <a:pt x="40867" y="8235"/>
                    </a:cubicBezTo>
                    <a:cubicBezTo>
                      <a:pt x="35366" y="5067"/>
                      <a:pt x="27915" y="5862"/>
                      <a:pt x="19939" y="10466"/>
                    </a:cubicBezTo>
                    <a:lnTo>
                      <a:pt x="-1952" y="23111"/>
                    </a:lnTo>
                    <a:lnTo>
                      <a:pt x="-3529" y="20379"/>
                    </a:lnTo>
                    <a:lnTo>
                      <a:pt x="18361" y="7735"/>
                    </a:lnTo>
                    <a:cubicBezTo>
                      <a:pt x="27338" y="2502"/>
                      <a:pt x="35930" y="1733"/>
                      <a:pt x="42445" y="5503"/>
                    </a:cubicBezTo>
                    <a:cubicBezTo>
                      <a:pt x="48959" y="9273"/>
                      <a:pt x="52563" y="17045"/>
                      <a:pt x="52563" y="27483"/>
                    </a:cubicBezTo>
                    <a:lnTo>
                      <a:pt x="52563" y="52759"/>
                    </a:lnTo>
                    <a:cubicBezTo>
                      <a:pt x="52563" y="61993"/>
                      <a:pt x="55589" y="68828"/>
                      <a:pt x="61104" y="71995"/>
                    </a:cubicBezTo>
                    <a:cubicBezTo>
                      <a:pt x="66618" y="75163"/>
                      <a:pt x="74043" y="74381"/>
                      <a:pt x="82046" y="69777"/>
                    </a:cubicBezTo>
                    <a:lnTo>
                      <a:pt x="186843" y="9273"/>
                    </a:lnTo>
                    <a:lnTo>
                      <a:pt x="188420" y="11992"/>
                    </a:lnTo>
                    <a:lnTo>
                      <a:pt x="83623" y="72509"/>
                    </a:lnTo>
                    <a:cubicBezTo>
                      <a:pt x="79096" y="75291"/>
                      <a:pt x="73915" y="76843"/>
                      <a:pt x="68605" y="77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8610A19-9BC3-438C-85A5-C3E167885FA6}"/>
                  </a:ext>
                </a:extLst>
              </p:cNvPr>
              <p:cNvSpPr/>
              <p:nvPr/>
            </p:nvSpPr>
            <p:spPr>
              <a:xfrm>
                <a:off x="5963902" y="-2098511"/>
                <a:ext cx="277633" cy="106883"/>
              </a:xfrm>
              <a:custGeom>
                <a:avLst/>
                <a:gdLst>
                  <a:gd name="connsiteX0" fmla="*/ 68618 w 191962"/>
                  <a:gd name="connsiteY0" fmla="*/ 77049 h 73900"/>
                  <a:gd name="connsiteX1" fmla="*/ 59539 w 191962"/>
                  <a:gd name="connsiteY1" fmla="*/ 74715 h 73900"/>
                  <a:gd name="connsiteX2" fmla="*/ 49421 w 191962"/>
                  <a:gd name="connsiteY2" fmla="*/ 52721 h 73900"/>
                  <a:gd name="connsiteX3" fmla="*/ 49421 w 191962"/>
                  <a:gd name="connsiteY3" fmla="*/ 27458 h 73900"/>
                  <a:gd name="connsiteX4" fmla="*/ 40880 w 191962"/>
                  <a:gd name="connsiteY4" fmla="*/ 8222 h 73900"/>
                  <a:gd name="connsiteX5" fmla="*/ 19938 w 191962"/>
                  <a:gd name="connsiteY5" fmla="*/ 10441 h 73900"/>
                  <a:gd name="connsiteX6" fmla="*/ -1952 w 191962"/>
                  <a:gd name="connsiteY6" fmla="*/ 23085 h 73900"/>
                  <a:gd name="connsiteX7" fmla="*/ -3529 w 191962"/>
                  <a:gd name="connsiteY7" fmla="*/ 20367 h 73900"/>
                  <a:gd name="connsiteX8" fmla="*/ 18361 w 191962"/>
                  <a:gd name="connsiteY8" fmla="*/ 7722 h 73900"/>
                  <a:gd name="connsiteX9" fmla="*/ 42457 w 191962"/>
                  <a:gd name="connsiteY9" fmla="*/ 5478 h 73900"/>
                  <a:gd name="connsiteX10" fmla="*/ 52575 w 191962"/>
                  <a:gd name="connsiteY10" fmla="*/ 27471 h 73900"/>
                  <a:gd name="connsiteX11" fmla="*/ 52575 w 191962"/>
                  <a:gd name="connsiteY11" fmla="*/ 52734 h 73900"/>
                  <a:gd name="connsiteX12" fmla="*/ 61116 w 191962"/>
                  <a:gd name="connsiteY12" fmla="*/ 71970 h 73900"/>
                  <a:gd name="connsiteX13" fmla="*/ 82045 w 191962"/>
                  <a:gd name="connsiteY13" fmla="*/ 69739 h 73900"/>
                  <a:gd name="connsiteX14" fmla="*/ 186855 w 191962"/>
                  <a:gd name="connsiteY14" fmla="*/ 9197 h 73900"/>
                  <a:gd name="connsiteX15" fmla="*/ 188433 w 191962"/>
                  <a:gd name="connsiteY15" fmla="*/ 11928 h 73900"/>
                  <a:gd name="connsiteX16" fmla="*/ 83622 w 191962"/>
                  <a:gd name="connsiteY16" fmla="*/ 72471 h 73900"/>
                  <a:gd name="connsiteX17" fmla="*/ 68618 w 191962"/>
                  <a:gd name="connsiteY17" fmla="*/ 77049 h 7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00">
                    <a:moveTo>
                      <a:pt x="68618" y="77049"/>
                    </a:moveTo>
                    <a:cubicBezTo>
                      <a:pt x="65438" y="77087"/>
                      <a:pt x="62309" y="76279"/>
                      <a:pt x="59539" y="74715"/>
                    </a:cubicBezTo>
                    <a:cubicBezTo>
                      <a:pt x="53011" y="70944"/>
                      <a:pt x="49421" y="63173"/>
                      <a:pt x="49421" y="52721"/>
                    </a:cubicBezTo>
                    <a:lnTo>
                      <a:pt x="49421" y="27458"/>
                    </a:lnTo>
                    <a:cubicBezTo>
                      <a:pt x="49421" y="18225"/>
                      <a:pt x="46381" y="11390"/>
                      <a:pt x="40880" y="8222"/>
                    </a:cubicBezTo>
                    <a:cubicBezTo>
                      <a:pt x="35378" y="5055"/>
                      <a:pt x="27953" y="5837"/>
                      <a:pt x="19938" y="10441"/>
                    </a:cubicBezTo>
                    <a:lnTo>
                      <a:pt x="-1952" y="23085"/>
                    </a:lnTo>
                    <a:lnTo>
                      <a:pt x="-3529" y="20367"/>
                    </a:lnTo>
                    <a:lnTo>
                      <a:pt x="18361" y="7722"/>
                    </a:lnTo>
                    <a:cubicBezTo>
                      <a:pt x="27338" y="2503"/>
                      <a:pt x="35942" y="1746"/>
                      <a:pt x="42457" y="5478"/>
                    </a:cubicBezTo>
                    <a:cubicBezTo>
                      <a:pt x="48972" y="9210"/>
                      <a:pt x="52575" y="17020"/>
                      <a:pt x="52575" y="27471"/>
                    </a:cubicBezTo>
                    <a:lnTo>
                      <a:pt x="52575" y="52734"/>
                    </a:lnTo>
                    <a:cubicBezTo>
                      <a:pt x="52575" y="61968"/>
                      <a:pt x="55615" y="68803"/>
                      <a:pt x="61116" y="71970"/>
                    </a:cubicBezTo>
                    <a:cubicBezTo>
                      <a:pt x="66618" y="75138"/>
                      <a:pt x="74056" y="74356"/>
                      <a:pt x="82045" y="69739"/>
                    </a:cubicBezTo>
                    <a:lnTo>
                      <a:pt x="186855" y="9197"/>
                    </a:lnTo>
                    <a:lnTo>
                      <a:pt x="188433" y="11928"/>
                    </a:lnTo>
                    <a:lnTo>
                      <a:pt x="83622" y="72471"/>
                    </a:lnTo>
                    <a:cubicBezTo>
                      <a:pt x="79108" y="75292"/>
                      <a:pt x="73940" y="76869"/>
                      <a:pt x="68618" y="770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FD2B7BDD-378F-42C5-B55B-630ECE963FF2}"/>
                  </a:ext>
                </a:extLst>
              </p:cNvPr>
              <p:cNvSpPr/>
              <p:nvPr/>
            </p:nvSpPr>
            <p:spPr>
              <a:xfrm>
                <a:off x="6022861" y="-2064623"/>
                <a:ext cx="277633" cy="106918"/>
              </a:xfrm>
              <a:custGeom>
                <a:avLst/>
                <a:gdLst>
                  <a:gd name="connsiteX0" fmla="*/ 68605 w 191962"/>
                  <a:gd name="connsiteY0" fmla="*/ 77073 h 73925"/>
                  <a:gd name="connsiteX1" fmla="*/ 59538 w 191962"/>
                  <a:gd name="connsiteY1" fmla="*/ 74739 h 73925"/>
                  <a:gd name="connsiteX2" fmla="*/ 49421 w 191962"/>
                  <a:gd name="connsiteY2" fmla="*/ 52746 h 73925"/>
                  <a:gd name="connsiteX3" fmla="*/ 49421 w 191962"/>
                  <a:gd name="connsiteY3" fmla="*/ 27470 h 73925"/>
                  <a:gd name="connsiteX4" fmla="*/ 40880 w 191962"/>
                  <a:gd name="connsiteY4" fmla="*/ 8234 h 73925"/>
                  <a:gd name="connsiteX5" fmla="*/ 19938 w 191962"/>
                  <a:gd name="connsiteY5" fmla="*/ 10453 h 73925"/>
                  <a:gd name="connsiteX6" fmla="*/ -1952 w 191962"/>
                  <a:gd name="connsiteY6" fmla="*/ 23097 h 73925"/>
                  <a:gd name="connsiteX7" fmla="*/ -3529 w 191962"/>
                  <a:gd name="connsiteY7" fmla="*/ 20366 h 73925"/>
                  <a:gd name="connsiteX8" fmla="*/ 18361 w 191962"/>
                  <a:gd name="connsiteY8" fmla="*/ 7721 h 73925"/>
                  <a:gd name="connsiteX9" fmla="*/ 42457 w 191962"/>
                  <a:gd name="connsiteY9" fmla="*/ 5490 h 73925"/>
                  <a:gd name="connsiteX10" fmla="*/ 52575 w 191962"/>
                  <a:gd name="connsiteY10" fmla="*/ 27470 h 73925"/>
                  <a:gd name="connsiteX11" fmla="*/ 52575 w 191962"/>
                  <a:gd name="connsiteY11" fmla="*/ 52746 h 73925"/>
                  <a:gd name="connsiteX12" fmla="*/ 61116 w 191962"/>
                  <a:gd name="connsiteY12" fmla="*/ 71982 h 73925"/>
                  <a:gd name="connsiteX13" fmla="*/ 82045 w 191962"/>
                  <a:gd name="connsiteY13" fmla="*/ 69751 h 73925"/>
                  <a:gd name="connsiteX14" fmla="*/ 186855 w 191962"/>
                  <a:gd name="connsiteY14" fmla="*/ 9247 h 73925"/>
                  <a:gd name="connsiteX15" fmla="*/ 188433 w 191962"/>
                  <a:gd name="connsiteY15" fmla="*/ 11966 h 73925"/>
                  <a:gd name="connsiteX16" fmla="*/ 83622 w 191962"/>
                  <a:gd name="connsiteY16" fmla="*/ 72483 h 73925"/>
                  <a:gd name="connsiteX17" fmla="*/ 68605 w 191962"/>
                  <a:gd name="connsiteY17" fmla="*/ 77073 h 7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25">
                    <a:moveTo>
                      <a:pt x="68605" y="77073"/>
                    </a:moveTo>
                    <a:cubicBezTo>
                      <a:pt x="65425" y="77112"/>
                      <a:pt x="62296" y="76304"/>
                      <a:pt x="59538" y="74739"/>
                    </a:cubicBezTo>
                    <a:cubicBezTo>
                      <a:pt x="53011" y="70969"/>
                      <a:pt x="49421" y="63198"/>
                      <a:pt x="49421" y="52746"/>
                    </a:cubicBezTo>
                    <a:lnTo>
                      <a:pt x="49421" y="27470"/>
                    </a:lnTo>
                    <a:cubicBezTo>
                      <a:pt x="49421" y="18250"/>
                      <a:pt x="46381" y="11402"/>
                      <a:pt x="40880" y="8234"/>
                    </a:cubicBezTo>
                    <a:cubicBezTo>
                      <a:pt x="35378" y="5067"/>
                      <a:pt x="27953" y="5862"/>
                      <a:pt x="19938" y="10453"/>
                    </a:cubicBezTo>
                    <a:lnTo>
                      <a:pt x="-1952" y="23097"/>
                    </a:lnTo>
                    <a:lnTo>
                      <a:pt x="-3529" y="20366"/>
                    </a:lnTo>
                    <a:lnTo>
                      <a:pt x="18361" y="7721"/>
                    </a:lnTo>
                    <a:cubicBezTo>
                      <a:pt x="27338" y="2515"/>
                      <a:pt x="35942" y="1732"/>
                      <a:pt x="42457" y="5490"/>
                    </a:cubicBezTo>
                    <a:cubicBezTo>
                      <a:pt x="48972" y="9247"/>
                      <a:pt x="52575" y="17031"/>
                      <a:pt x="52575" y="27470"/>
                    </a:cubicBezTo>
                    <a:lnTo>
                      <a:pt x="52575" y="52746"/>
                    </a:lnTo>
                    <a:cubicBezTo>
                      <a:pt x="52575" y="61992"/>
                      <a:pt x="55602" y="68828"/>
                      <a:pt x="61116" y="71982"/>
                    </a:cubicBezTo>
                    <a:cubicBezTo>
                      <a:pt x="66630" y="75137"/>
                      <a:pt x="74056" y="74368"/>
                      <a:pt x="82045" y="69751"/>
                    </a:cubicBezTo>
                    <a:lnTo>
                      <a:pt x="186855" y="9247"/>
                    </a:lnTo>
                    <a:lnTo>
                      <a:pt x="188433" y="11966"/>
                    </a:lnTo>
                    <a:lnTo>
                      <a:pt x="83622" y="72483"/>
                    </a:lnTo>
                    <a:cubicBezTo>
                      <a:pt x="79108" y="75304"/>
                      <a:pt x="73927" y="76881"/>
                      <a:pt x="68605" y="770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5A88CFB3-36AD-4BC1-8EA4-3DC6ACA25E9A}"/>
                  </a:ext>
                </a:extLst>
              </p:cNvPr>
              <p:cNvSpPr/>
              <p:nvPr/>
            </p:nvSpPr>
            <p:spPr>
              <a:xfrm>
                <a:off x="6081826" y="-2030682"/>
                <a:ext cx="277633" cy="106880"/>
              </a:xfrm>
              <a:custGeom>
                <a:avLst/>
                <a:gdLst>
                  <a:gd name="connsiteX0" fmla="*/ 68605 w 191962"/>
                  <a:gd name="connsiteY0" fmla="*/ 77048 h 73899"/>
                  <a:gd name="connsiteX1" fmla="*/ 59526 w 191962"/>
                  <a:gd name="connsiteY1" fmla="*/ 74714 h 73899"/>
                  <a:gd name="connsiteX2" fmla="*/ 49421 w 191962"/>
                  <a:gd name="connsiteY2" fmla="*/ 52733 h 73899"/>
                  <a:gd name="connsiteX3" fmla="*/ 49421 w 191962"/>
                  <a:gd name="connsiteY3" fmla="*/ 27457 h 73899"/>
                  <a:gd name="connsiteX4" fmla="*/ 40880 w 191962"/>
                  <a:gd name="connsiteY4" fmla="*/ 8221 h 73899"/>
                  <a:gd name="connsiteX5" fmla="*/ 19938 w 191962"/>
                  <a:gd name="connsiteY5" fmla="*/ 10453 h 73899"/>
                  <a:gd name="connsiteX6" fmla="*/ -1952 w 191962"/>
                  <a:gd name="connsiteY6" fmla="*/ 23084 h 73899"/>
                  <a:gd name="connsiteX7" fmla="*/ -3529 w 191962"/>
                  <a:gd name="connsiteY7" fmla="*/ 20366 h 73899"/>
                  <a:gd name="connsiteX8" fmla="*/ 18361 w 191962"/>
                  <a:gd name="connsiteY8" fmla="*/ 7721 h 73899"/>
                  <a:gd name="connsiteX9" fmla="*/ 42457 w 191962"/>
                  <a:gd name="connsiteY9" fmla="*/ 5490 h 73899"/>
                  <a:gd name="connsiteX10" fmla="*/ 52575 w 191962"/>
                  <a:gd name="connsiteY10" fmla="*/ 27470 h 73899"/>
                  <a:gd name="connsiteX11" fmla="*/ 52575 w 191962"/>
                  <a:gd name="connsiteY11" fmla="*/ 52746 h 73899"/>
                  <a:gd name="connsiteX12" fmla="*/ 61103 w 191962"/>
                  <a:gd name="connsiteY12" fmla="*/ 71982 h 73899"/>
                  <a:gd name="connsiteX13" fmla="*/ 82045 w 191962"/>
                  <a:gd name="connsiteY13" fmla="*/ 69751 h 73899"/>
                  <a:gd name="connsiteX14" fmla="*/ 186855 w 191962"/>
                  <a:gd name="connsiteY14" fmla="*/ 9235 h 73899"/>
                  <a:gd name="connsiteX15" fmla="*/ 188433 w 191962"/>
                  <a:gd name="connsiteY15" fmla="*/ 11966 h 73899"/>
                  <a:gd name="connsiteX16" fmla="*/ 83622 w 191962"/>
                  <a:gd name="connsiteY16" fmla="*/ 72482 h 73899"/>
                  <a:gd name="connsiteX17" fmla="*/ 68605 w 191962"/>
                  <a:gd name="connsiteY17" fmla="*/ 77048 h 73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899">
                    <a:moveTo>
                      <a:pt x="68605" y="77048"/>
                    </a:moveTo>
                    <a:cubicBezTo>
                      <a:pt x="65425" y="77086"/>
                      <a:pt x="62296" y="76278"/>
                      <a:pt x="59526" y="74714"/>
                    </a:cubicBezTo>
                    <a:cubicBezTo>
                      <a:pt x="53011" y="70943"/>
                      <a:pt x="49421" y="63172"/>
                      <a:pt x="49421" y="52733"/>
                    </a:cubicBezTo>
                    <a:lnTo>
                      <a:pt x="49421" y="27457"/>
                    </a:lnTo>
                    <a:cubicBezTo>
                      <a:pt x="49421" y="18224"/>
                      <a:pt x="46381" y="11389"/>
                      <a:pt x="40880" y="8221"/>
                    </a:cubicBezTo>
                    <a:cubicBezTo>
                      <a:pt x="35378" y="5054"/>
                      <a:pt x="27941" y="5836"/>
                      <a:pt x="19938" y="10453"/>
                    </a:cubicBezTo>
                    <a:lnTo>
                      <a:pt x="-1952" y="23084"/>
                    </a:lnTo>
                    <a:lnTo>
                      <a:pt x="-3529" y="20366"/>
                    </a:lnTo>
                    <a:lnTo>
                      <a:pt x="18361" y="7721"/>
                    </a:lnTo>
                    <a:cubicBezTo>
                      <a:pt x="27338" y="2515"/>
                      <a:pt x="35942" y="1732"/>
                      <a:pt x="42457" y="5490"/>
                    </a:cubicBezTo>
                    <a:cubicBezTo>
                      <a:pt x="48972" y="9247"/>
                      <a:pt x="52575" y="17031"/>
                      <a:pt x="52575" y="27470"/>
                    </a:cubicBezTo>
                    <a:lnTo>
                      <a:pt x="52575" y="52746"/>
                    </a:lnTo>
                    <a:cubicBezTo>
                      <a:pt x="52575" y="61979"/>
                      <a:pt x="55602" y="68815"/>
                      <a:pt x="61103" y="71982"/>
                    </a:cubicBezTo>
                    <a:cubicBezTo>
                      <a:pt x="66605" y="75150"/>
                      <a:pt x="74042" y="74367"/>
                      <a:pt x="82045" y="69751"/>
                    </a:cubicBezTo>
                    <a:lnTo>
                      <a:pt x="186855" y="9235"/>
                    </a:lnTo>
                    <a:lnTo>
                      <a:pt x="188433" y="11966"/>
                    </a:lnTo>
                    <a:lnTo>
                      <a:pt x="83622" y="72482"/>
                    </a:lnTo>
                    <a:cubicBezTo>
                      <a:pt x="79095" y="75291"/>
                      <a:pt x="73927" y="76868"/>
                      <a:pt x="68605" y="770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2EA91D7-2E7D-4AEA-9C31-630CA5F39692}"/>
                  </a:ext>
                </a:extLst>
              </p:cNvPr>
              <p:cNvSpPr/>
              <p:nvPr/>
            </p:nvSpPr>
            <p:spPr>
              <a:xfrm>
                <a:off x="6140791" y="-1996763"/>
                <a:ext cx="277633" cy="106886"/>
              </a:xfrm>
              <a:custGeom>
                <a:avLst/>
                <a:gdLst>
                  <a:gd name="connsiteX0" fmla="*/ 68605 w 191962"/>
                  <a:gd name="connsiteY0" fmla="*/ 77052 h 73903"/>
                  <a:gd name="connsiteX1" fmla="*/ 59526 w 191962"/>
                  <a:gd name="connsiteY1" fmla="*/ 74718 h 73903"/>
                  <a:gd name="connsiteX2" fmla="*/ 49421 w 191962"/>
                  <a:gd name="connsiteY2" fmla="*/ 52737 h 73903"/>
                  <a:gd name="connsiteX3" fmla="*/ 49421 w 191962"/>
                  <a:gd name="connsiteY3" fmla="*/ 27461 h 73903"/>
                  <a:gd name="connsiteX4" fmla="*/ 40880 w 191962"/>
                  <a:gd name="connsiteY4" fmla="*/ 8225 h 73903"/>
                  <a:gd name="connsiteX5" fmla="*/ 19938 w 191962"/>
                  <a:gd name="connsiteY5" fmla="*/ 10444 h 73903"/>
                  <a:gd name="connsiteX6" fmla="*/ -1952 w 191962"/>
                  <a:gd name="connsiteY6" fmla="*/ 23088 h 73903"/>
                  <a:gd name="connsiteX7" fmla="*/ -3529 w 191962"/>
                  <a:gd name="connsiteY7" fmla="*/ 20357 h 73903"/>
                  <a:gd name="connsiteX8" fmla="*/ 18361 w 191962"/>
                  <a:gd name="connsiteY8" fmla="*/ 7725 h 73903"/>
                  <a:gd name="connsiteX9" fmla="*/ 42457 w 191962"/>
                  <a:gd name="connsiteY9" fmla="*/ 5494 h 73903"/>
                  <a:gd name="connsiteX10" fmla="*/ 52575 w 191962"/>
                  <a:gd name="connsiteY10" fmla="*/ 27474 h 73903"/>
                  <a:gd name="connsiteX11" fmla="*/ 52575 w 191962"/>
                  <a:gd name="connsiteY11" fmla="*/ 52750 h 73903"/>
                  <a:gd name="connsiteX12" fmla="*/ 61103 w 191962"/>
                  <a:gd name="connsiteY12" fmla="*/ 71986 h 73903"/>
                  <a:gd name="connsiteX13" fmla="*/ 82045 w 191962"/>
                  <a:gd name="connsiteY13" fmla="*/ 69755 h 73903"/>
                  <a:gd name="connsiteX14" fmla="*/ 186855 w 191962"/>
                  <a:gd name="connsiteY14" fmla="*/ 9251 h 73903"/>
                  <a:gd name="connsiteX15" fmla="*/ 188433 w 191962"/>
                  <a:gd name="connsiteY15" fmla="*/ 11970 h 73903"/>
                  <a:gd name="connsiteX16" fmla="*/ 83622 w 191962"/>
                  <a:gd name="connsiteY16" fmla="*/ 72486 h 73903"/>
                  <a:gd name="connsiteX17" fmla="*/ 68605 w 191962"/>
                  <a:gd name="connsiteY17" fmla="*/ 77052 h 7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03">
                    <a:moveTo>
                      <a:pt x="68605" y="77052"/>
                    </a:moveTo>
                    <a:cubicBezTo>
                      <a:pt x="65425" y="77090"/>
                      <a:pt x="62296" y="76282"/>
                      <a:pt x="59526" y="74718"/>
                    </a:cubicBezTo>
                    <a:cubicBezTo>
                      <a:pt x="53011" y="70947"/>
                      <a:pt x="49421" y="63176"/>
                      <a:pt x="49421" y="52737"/>
                    </a:cubicBezTo>
                    <a:lnTo>
                      <a:pt x="49421" y="27461"/>
                    </a:lnTo>
                    <a:cubicBezTo>
                      <a:pt x="49421" y="18228"/>
                      <a:pt x="46381" y="11393"/>
                      <a:pt x="40880" y="8225"/>
                    </a:cubicBezTo>
                    <a:cubicBezTo>
                      <a:pt x="35378" y="5058"/>
                      <a:pt x="27953" y="5853"/>
                      <a:pt x="19938" y="10444"/>
                    </a:cubicBezTo>
                    <a:lnTo>
                      <a:pt x="-1952" y="23088"/>
                    </a:lnTo>
                    <a:lnTo>
                      <a:pt x="-3529" y="20357"/>
                    </a:lnTo>
                    <a:lnTo>
                      <a:pt x="18361" y="7725"/>
                    </a:lnTo>
                    <a:cubicBezTo>
                      <a:pt x="27338" y="2506"/>
                      <a:pt x="35942" y="1736"/>
                      <a:pt x="42457" y="5494"/>
                    </a:cubicBezTo>
                    <a:cubicBezTo>
                      <a:pt x="48972" y="9251"/>
                      <a:pt x="52575" y="17035"/>
                      <a:pt x="52575" y="27474"/>
                    </a:cubicBezTo>
                    <a:lnTo>
                      <a:pt x="52575" y="52750"/>
                    </a:lnTo>
                    <a:cubicBezTo>
                      <a:pt x="52575" y="61983"/>
                      <a:pt x="55602" y="68819"/>
                      <a:pt x="61103" y="71986"/>
                    </a:cubicBezTo>
                    <a:cubicBezTo>
                      <a:pt x="66605" y="75154"/>
                      <a:pt x="74042" y="74371"/>
                      <a:pt x="82045" y="69755"/>
                    </a:cubicBezTo>
                    <a:lnTo>
                      <a:pt x="186855" y="9251"/>
                    </a:lnTo>
                    <a:lnTo>
                      <a:pt x="188433" y="11970"/>
                    </a:lnTo>
                    <a:lnTo>
                      <a:pt x="83622" y="72486"/>
                    </a:lnTo>
                    <a:cubicBezTo>
                      <a:pt x="79108" y="75295"/>
                      <a:pt x="73927" y="76872"/>
                      <a:pt x="68605" y="770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36434C85-7817-4BC1-823D-649C2C960BCA}"/>
                  </a:ext>
                </a:extLst>
              </p:cNvPr>
              <p:cNvSpPr/>
              <p:nvPr/>
            </p:nvSpPr>
            <p:spPr>
              <a:xfrm>
                <a:off x="6199751" y="-1962873"/>
                <a:ext cx="277633" cy="106915"/>
              </a:xfrm>
              <a:custGeom>
                <a:avLst/>
                <a:gdLst>
                  <a:gd name="connsiteX0" fmla="*/ 68605 w 191962"/>
                  <a:gd name="connsiteY0" fmla="*/ 77072 h 73924"/>
                  <a:gd name="connsiteX1" fmla="*/ 59526 w 191962"/>
                  <a:gd name="connsiteY1" fmla="*/ 74726 h 73924"/>
                  <a:gd name="connsiteX2" fmla="*/ 49421 w 191962"/>
                  <a:gd name="connsiteY2" fmla="*/ 52745 h 73924"/>
                  <a:gd name="connsiteX3" fmla="*/ 49421 w 191962"/>
                  <a:gd name="connsiteY3" fmla="*/ 27469 h 73924"/>
                  <a:gd name="connsiteX4" fmla="*/ 40880 w 191962"/>
                  <a:gd name="connsiteY4" fmla="*/ 8233 h 73924"/>
                  <a:gd name="connsiteX5" fmla="*/ 19938 w 191962"/>
                  <a:gd name="connsiteY5" fmla="*/ 10452 h 73924"/>
                  <a:gd name="connsiteX6" fmla="*/ -1952 w 191962"/>
                  <a:gd name="connsiteY6" fmla="*/ 23083 h 73924"/>
                  <a:gd name="connsiteX7" fmla="*/ -3529 w 191962"/>
                  <a:gd name="connsiteY7" fmla="*/ 20365 h 73924"/>
                  <a:gd name="connsiteX8" fmla="*/ 18361 w 191962"/>
                  <a:gd name="connsiteY8" fmla="*/ 7733 h 73924"/>
                  <a:gd name="connsiteX9" fmla="*/ 42457 w 191962"/>
                  <a:gd name="connsiteY9" fmla="*/ 5489 h 73924"/>
                  <a:gd name="connsiteX10" fmla="*/ 52575 w 191962"/>
                  <a:gd name="connsiteY10" fmla="*/ 27469 h 73924"/>
                  <a:gd name="connsiteX11" fmla="*/ 52575 w 191962"/>
                  <a:gd name="connsiteY11" fmla="*/ 52745 h 73924"/>
                  <a:gd name="connsiteX12" fmla="*/ 61103 w 191962"/>
                  <a:gd name="connsiteY12" fmla="*/ 71981 h 73924"/>
                  <a:gd name="connsiteX13" fmla="*/ 82045 w 191962"/>
                  <a:gd name="connsiteY13" fmla="*/ 69763 h 73924"/>
                  <a:gd name="connsiteX14" fmla="*/ 186855 w 191962"/>
                  <a:gd name="connsiteY14" fmla="*/ 9246 h 73924"/>
                  <a:gd name="connsiteX15" fmla="*/ 188433 w 191962"/>
                  <a:gd name="connsiteY15" fmla="*/ 11978 h 73924"/>
                  <a:gd name="connsiteX16" fmla="*/ 83622 w 191962"/>
                  <a:gd name="connsiteY16" fmla="*/ 72481 h 73924"/>
                  <a:gd name="connsiteX17" fmla="*/ 68605 w 191962"/>
                  <a:gd name="connsiteY17" fmla="*/ 77072 h 73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24">
                    <a:moveTo>
                      <a:pt x="68605" y="77072"/>
                    </a:moveTo>
                    <a:cubicBezTo>
                      <a:pt x="65425" y="77111"/>
                      <a:pt x="62283" y="76303"/>
                      <a:pt x="59526" y="74726"/>
                    </a:cubicBezTo>
                    <a:cubicBezTo>
                      <a:pt x="52998" y="70955"/>
                      <a:pt x="49421" y="63184"/>
                      <a:pt x="49421" y="52745"/>
                    </a:cubicBezTo>
                    <a:lnTo>
                      <a:pt x="49421" y="27469"/>
                    </a:lnTo>
                    <a:cubicBezTo>
                      <a:pt x="49421" y="18236"/>
                      <a:pt x="46381" y="11401"/>
                      <a:pt x="40880" y="8233"/>
                    </a:cubicBezTo>
                    <a:cubicBezTo>
                      <a:pt x="35378" y="5066"/>
                      <a:pt x="27953" y="5848"/>
                      <a:pt x="19938" y="10452"/>
                    </a:cubicBezTo>
                    <a:lnTo>
                      <a:pt x="-1952" y="23083"/>
                    </a:lnTo>
                    <a:lnTo>
                      <a:pt x="-3529" y="20365"/>
                    </a:lnTo>
                    <a:lnTo>
                      <a:pt x="18361" y="7733"/>
                    </a:lnTo>
                    <a:cubicBezTo>
                      <a:pt x="27338" y="2514"/>
                      <a:pt x="35942" y="1732"/>
                      <a:pt x="42457" y="5489"/>
                    </a:cubicBezTo>
                    <a:cubicBezTo>
                      <a:pt x="48972" y="9246"/>
                      <a:pt x="52575" y="17031"/>
                      <a:pt x="52575" y="27469"/>
                    </a:cubicBezTo>
                    <a:lnTo>
                      <a:pt x="52575" y="52745"/>
                    </a:lnTo>
                    <a:cubicBezTo>
                      <a:pt x="52575" y="61979"/>
                      <a:pt x="55602" y="68814"/>
                      <a:pt x="61103" y="71981"/>
                    </a:cubicBezTo>
                    <a:cubicBezTo>
                      <a:pt x="66605" y="75149"/>
                      <a:pt x="74042" y="74354"/>
                      <a:pt x="82045" y="69763"/>
                    </a:cubicBezTo>
                    <a:lnTo>
                      <a:pt x="186855" y="9246"/>
                    </a:lnTo>
                    <a:lnTo>
                      <a:pt x="188433" y="11978"/>
                    </a:lnTo>
                    <a:lnTo>
                      <a:pt x="83622" y="72481"/>
                    </a:lnTo>
                    <a:cubicBezTo>
                      <a:pt x="79108" y="75303"/>
                      <a:pt x="73927" y="76880"/>
                      <a:pt x="68605" y="770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11F0646D-6D74-439A-8FC2-9C76188932AC}"/>
                  </a:ext>
                </a:extLst>
              </p:cNvPr>
              <p:cNvSpPr/>
              <p:nvPr/>
            </p:nvSpPr>
            <p:spPr>
              <a:xfrm>
                <a:off x="6258707" y="-1928938"/>
                <a:ext cx="277633" cy="106909"/>
              </a:xfrm>
              <a:custGeom>
                <a:avLst/>
                <a:gdLst>
                  <a:gd name="connsiteX0" fmla="*/ 68605 w 191962"/>
                  <a:gd name="connsiteY0" fmla="*/ 77066 h 73918"/>
                  <a:gd name="connsiteX1" fmla="*/ 59526 w 191962"/>
                  <a:gd name="connsiteY1" fmla="*/ 74719 h 73918"/>
                  <a:gd name="connsiteX2" fmla="*/ 49408 w 191962"/>
                  <a:gd name="connsiteY2" fmla="*/ 52739 h 73918"/>
                  <a:gd name="connsiteX3" fmla="*/ 49408 w 191962"/>
                  <a:gd name="connsiteY3" fmla="*/ 27463 h 73918"/>
                  <a:gd name="connsiteX4" fmla="*/ 40880 w 191962"/>
                  <a:gd name="connsiteY4" fmla="*/ 8227 h 73918"/>
                  <a:gd name="connsiteX5" fmla="*/ 19938 w 191962"/>
                  <a:gd name="connsiteY5" fmla="*/ 10458 h 73918"/>
                  <a:gd name="connsiteX6" fmla="*/ -1952 w 191962"/>
                  <a:gd name="connsiteY6" fmla="*/ 23103 h 73918"/>
                  <a:gd name="connsiteX7" fmla="*/ -3529 w 191962"/>
                  <a:gd name="connsiteY7" fmla="*/ 20371 h 73918"/>
                  <a:gd name="connsiteX8" fmla="*/ 18361 w 191962"/>
                  <a:gd name="connsiteY8" fmla="*/ 7727 h 73918"/>
                  <a:gd name="connsiteX9" fmla="*/ 42457 w 191962"/>
                  <a:gd name="connsiteY9" fmla="*/ 5495 h 73918"/>
                  <a:gd name="connsiteX10" fmla="*/ 52562 w 191962"/>
                  <a:gd name="connsiteY10" fmla="*/ 27476 h 73918"/>
                  <a:gd name="connsiteX11" fmla="*/ 52562 w 191962"/>
                  <a:gd name="connsiteY11" fmla="*/ 52752 h 73918"/>
                  <a:gd name="connsiteX12" fmla="*/ 61103 w 191962"/>
                  <a:gd name="connsiteY12" fmla="*/ 71987 h 73918"/>
                  <a:gd name="connsiteX13" fmla="*/ 82045 w 191962"/>
                  <a:gd name="connsiteY13" fmla="*/ 69769 h 73918"/>
                  <a:gd name="connsiteX14" fmla="*/ 186855 w 191962"/>
                  <a:gd name="connsiteY14" fmla="*/ 9266 h 73918"/>
                  <a:gd name="connsiteX15" fmla="*/ 188433 w 191962"/>
                  <a:gd name="connsiteY15" fmla="*/ 11984 h 73918"/>
                  <a:gd name="connsiteX16" fmla="*/ 83686 w 191962"/>
                  <a:gd name="connsiteY16" fmla="*/ 72488 h 73918"/>
                  <a:gd name="connsiteX17" fmla="*/ 68605 w 191962"/>
                  <a:gd name="connsiteY17" fmla="*/ 77066 h 7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18">
                    <a:moveTo>
                      <a:pt x="68605" y="77066"/>
                    </a:moveTo>
                    <a:cubicBezTo>
                      <a:pt x="65424" y="77104"/>
                      <a:pt x="62295" y="76296"/>
                      <a:pt x="59526" y="74719"/>
                    </a:cubicBezTo>
                    <a:cubicBezTo>
                      <a:pt x="52998" y="70949"/>
                      <a:pt x="49408" y="63178"/>
                      <a:pt x="49408" y="52739"/>
                    </a:cubicBezTo>
                    <a:lnTo>
                      <a:pt x="49408" y="27463"/>
                    </a:lnTo>
                    <a:cubicBezTo>
                      <a:pt x="49408" y="18229"/>
                      <a:pt x="46381" y="11394"/>
                      <a:pt x="40880" y="8227"/>
                    </a:cubicBezTo>
                    <a:cubicBezTo>
                      <a:pt x="35378" y="5059"/>
                      <a:pt x="27940" y="5842"/>
                      <a:pt x="19938" y="10458"/>
                    </a:cubicBezTo>
                    <a:lnTo>
                      <a:pt x="-1952" y="23103"/>
                    </a:lnTo>
                    <a:lnTo>
                      <a:pt x="-3529" y="20371"/>
                    </a:lnTo>
                    <a:lnTo>
                      <a:pt x="18361" y="7727"/>
                    </a:lnTo>
                    <a:cubicBezTo>
                      <a:pt x="27338" y="2520"/>
                      <a:pt x="35929" y="1725"/>
                      <a:pt x="42457" y="5495"/>
                    </a:cubicBezTo>
                    <a:cubicBezTo>
                      <a:pt x="48984" y="9266"/>
                      <a:pt x="52562" y="17037"/>
                      <a:pt x="52562" y="27476"/>
                    </a:cubicBezTo>
                    <a:lnTo>
                      <a:pt x="52562" y="52752"/>
                    </a:lnTo>
                    <a:cubicBezTo>
                      <a:pt x="52562" y="61985"/>
                      <a:pt x="55602" y="68820"/>
                      <a:pt x="61103" y="71987"/>
                    </a:cubicBezTo>
                    <a:cubicBezTo>
                      <a:pt x="66605" y="75155"/>
                      <a:pt x="74056" y="74386"/>
                      <a:pt x="82045" y="69769"/>
                    </a:cubicBezTo>
                    <a:lnTo>
                      <a:pt x="186855" y="9266"/>
                    </a:lnTo>
                    <a:lnTo>
                      <a:pt x="188433" y="11984"/>
                    </a:lnTo>
                    <a:lnTo>
                      <a:pt x="83686" y="72488"/>
                    </a:lnTo>
                    <a:cubicBezTo>
                      <a:pt x="79146" y="75309"/>
                      <a:pt x="73953" y="76886"/>
                      <a:pt x="68605" y="770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A6D8093C-8030-4C6D-A614-771B0D0B6859}"/>
                  </a:ext>
                </a:extLst>
              </p:cNvPr>
              <p:cNvSpPr/>
              <p:nvPr/>
            </p:nvSpPr>
            <p:spPr>
              <a:xfrm>
                <a:off x="6317616" y="-1894954"/>
                <a:ext cx="277633" cy="106827"/>
              </a:xfrm>
              <a:custGeom>
                <a:avLst/>
                <a:gdLst>
                  <a:gd name="connsiteX0" fmla="*/ 68605 w 191962"/>
                  <a:gd name="connsiteY0" fmla="*/ 77010 h 73861"/>
                  <a:gd name="connsiteX1" fmla="*/ 59526 w 191962"/>
                  <a:gd name="connsiteY1" fmla="*/ 74663 h 73861"/>
                  <a:gd name="connsiteX2" fmla="*/ 49408 w 191962"/>
                  <a:gd name="connsiteY2" fmla="*/ 52695 h 73861"/>
                  <a:gd name="connsiteX3" fmla="*/ 49408 w 191962"/>
                  <a:gd name="connsiteY3" fmla="*/ 27471 h 73861"/>
                  <a:gd name="connsiteX4" fmla="*/ 40880 w 191962"/>
                  <a:gd name="connsiteY4" fmla="*/ 8235 h 73861"/>
                  <a:gd name="connsiteX5" fmla="*/ 19938 w 191962"/>
                  <a:gd name="connsiteY5" fmla="*/ 10466 h 73861"/>
                  <a:gd name="connsiteX6" fmla="*/ -1952 w 191962"/>
                  <a:gd name="connsiteY6" fmla="*/ 23098 h 73861"/>
                  <a:gd name="connsiteX7" fmla="*/ -3529 w 191962"/>
                  <a:gd name="connsiteY7" fmla="*/ 20379 h 73861"/>
                  <a:gd name="connsiteX8" fmla="*/ 18361 w 191962"/>
                  <a:gd name="connsiteY8" fmla="*/ 7735 h 73861"/>
                  <a:gd name="connsiteX9" fmla="*/ 42457 w 191962"/>
                  <a:gd name="connsiteY9" fmla="*/ 5491 h 73861"/>
                  <a:gd name="connsiteX10" fmla="*/ 52563 w 191962"/>
                  <a:gd name="connsiteY10" fmla="*/ 27484 h 73861"/>
                  <a:gd name="connsiteX11" fmla="*/ 52563 w 191962"/>
                  <a:gd name="connsiteY11" fmla="*/ 52760 h 73861"/>
                  <a:gd name="connsiteX12" fmla="*/ 61103 w 191962"/>
                  <a:gd name="connsiteY12" fmla="*/ 71996 h 73861"/>
                  <a:gd name="connsiteX13" fmla="*/ 82045 w 191962"/>
                  <a:gd name="connsiteY13" fmla="*/ 69777 h 73861"/>
                  <a:gd name="connsiteX14" fmla="*/ 186855 w 191962"/>
                  <a:gd name="connsiteY14" fmla="*/ 9261 h 73861"/>
                  <a:gd name="connsiteX15" fmla="*/ 188433 w 191962"/>
                  <a:gd name="connsiteY15" fmla="*/ 11992 h 73861"/>
                  <a:gd name="connsiteX16" fmla="*/ 83622 w 191962"/>
                  <a:gd name="connsiteY16" fmla="*/ 72509 h 73861"/>
                  <a:gd name="connsiteX17" fmla="*/ 68605 w 191962"/>
                  <a:gd name="connsiteY17" fmla="*/ 77010 h 73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861">
                    <a:moveTo>
                      <a:pt x="68605" y="77010"/>
                    </a:moveTo>
                    <a:cubicBezTo>
                      <a:pt x="65425" y="77048"/>
                      <a:pt x="62283" y="76240"/>
                      <a:pt x="59526" y="74663"/>
                    </a:cubicBezTo>
                    <a:cubicBezTo>
                      <a:pt x="52999" y="70906"/>
                      <a:pt x="49408" y="63122"/>
                      <a:pt x="49408" y="52695"/>
                    </a:cubicBezTo>
                    <a:lnTo>
                      <a:pt x="49408" y="27471"/>
                    </a:lnTo>
                    <a:cubicBezTo>
                      <a:pt x="49408" y="18225"/>
                      <a:pt x="46381" y="11390"/>
                      <a:pt x="40880" y="8235"/>
                    </a:cubicBezTo>
                    <a:cubicBezTo>
                      <a:pt x="35378" y="5080"/>
                      <a:pt x="27927" y="5837"/>
                      <a:pt x="19938" y="10466"/>
                    </a:cubicBezTo>
                    <a:lnTo>
                      <a:pt x="-1952" y="23098"/>
                    </a:lnTo>
                    <a:lnTo>
                      <a:pt x="-3529" y="20379"/>
                    </a:lnTo>
                    <a:lnTo>
                      <a:pt x="18361" y="7735"/>
                    </a:lnTo>
                    <a:cubicBezTo>
                      <a:pt x="27338" y="2528"/>
                      <a:pt x="35930" y="1720"/>
                      <a:pt x="42457" y="5491"/>
                    </a:cubicBezTo>
                    <a:cubicBezTo>
                      <a:pt x="48985" y="9261"/>
                      <a:pt x="52563" y="17032"/>
                      <a:pt x="52563" y="27484"/>
                    </a:cubicBezTo>
                    <a:lnTo>
                      <a:pt x="52563" y="52760"/>
                    </a:lnTo>
                    <a:cubicBezTo>
                      <a:pt x="52563" y="61980"/>
                      <a:pt x="55602" y="68815"/>
                      <a:pt x="61103" y="71996"/>
                    </a:cubicBezTo>
                    <a:cubicBezTo>
                      <a:pt x="66605" y="75176"/>
                      <a:pt x="74043" y="74368"/>
                      <a:pt x="82045" y="69777"/>
                    </a:cubicBezTo>
                    <a:lnTo>
                      <a:pt x="186855" y="9261"/>
                    </a:lnTo>
                    <a:lnTo>
                      <a:pt x="188433" y="11992"/>
                    </a:lnTo>
                    <a:lnTo>
                      <a:pt x="83622" y="72509"/>
                    </a:lnTo>
                    <a:cubicBezTo>
                      <a:pt x="79096" y="75291"/>
                      <a:pt x="73915" y="76843"/>
                      <a:pt x="68605" y="770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26BD322A-339D-4A15-B7BB-D4F7F38C0A39}"/>
                  </a:ext>
                </a:extLst>
              </p:cNvPr>
              <p:cNvSpPr/>
              <p:nvPr/>
            </p:nvSpPr>
            <p:spPr>
              <a:xfrm>
                <a:off x="6376634" y="-1861074"/>
                <a:ext cx="277578" cy="106874"/>
              </a:xfrm>
              <a:custGeom>
                <a:avLst/>
                <a:gdLst>
                  <a:gd name="connsiteX0" fmla="*/ 68605 w 191923"/>
                  <a:gd name="connsiteY0" fmla="*/ 77041 h 73893"/>
                  <a:gd name="connsiteX1" fmla="*/ 59527 w 191923"/>
                  <a:gd name="connsiteY1" fmla="*/ 74707 h 73893"/>
                  <a:gd name="connsiteX2" fmla="*/ 49408 w 191923"/>
                  <a:gd name="connsiteY2" fmla="*/ 52714 h 73893"/>
                  <a:gd name="connsiteX3" fmla="*/ 49408 w 191923"/>
                  <a:gd name="connsiteY3" fmla="*/ 27451 h 73893"/>
                  <a:gd name="connsiteX4" fmla="*/ 40867 w 191923"/>
                  <a:gd name="connsiteY4" fmla="*/ 8215 h 73893"/>
                  <a:gd name="connsiteX5" fmla="*/ 19939 w 191923"/>
                  <a:gd name="connsiteY5" fmla="*/ 10446 h 73893"/>
                  <a:gd name="connsiteX6" fmla="*/ -1952 w 191923"/>
                  <a:gd name="connsiteY6" fmla="*/ 23091 h 73893"/>
                  <a:gd name="connsiteX7" fmla="*/ -3529 w 191923"/>
                  <a:gd name="connsiteY7" fmla="*/ 20359 h 73893"/>
                  <a:gd name="connsiteX8" fmla="*/ 18361 w 191923"/>
                  <a:gd name="connsiteY8" fmla="*/ 7728 h 73893"/>
                  <a:gd name="connsiteX9" fmla="*/ 42445 w 191923"/>
                  <a:gd name="connsiteY9" fmla="*/ 5484 h 73893"/>
                  <a:gd name="connsiteX10" fmla="*/ 52563 w 191923"/>
                  <a:gd name="connsiteY10" fmla="*/ 27477 h 73893"/>
                  <a:gd name="connsiteX11" fmla="*/ 52563 w 191923"/>
                  <a:gd name="connsiteY11" fmla="*/ 52740 h 73893"/>
                  <a:gd name="connsiteX12" fmla="*/ 61104 w 191923"/>
                  <a:gd name="connsiteY12" fmla="*/ 71976 h 73893"/>
                  <a:gd name="connsiteX13" fmla="*/ 82045 w 191923"/>
                  <a:gd name="connsiteY13" fmla="*/ 69744 h 73893"/>
                  <a:gd name="connsiteX14" fmla="*/ 186817 w 191923"/>
                  <a:gd name="connsiteY14" fmla="*/ 9177 h 73893"/>
                  <a:gd name="connsiteX15" fmla="*/ 188394 w 191923"/>
                  <a:gd name="connsiteY15" fmla="*/ 11896 h 73893"/>
                  <a:gd name="connsiteX16" fmla="*/ 83584 w 191923"/>
                  <a:gd name="connsiteY16" fmla="*/ 72412 h 73893"/>
                  <a:gd name="connsiteX17" fmla="*/ 68605 w 191923"/>
                  <a:gd name="connsiteY17" fmla="*/ 77041 h 73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23" h="73893">
                    <a:moveTo>
                      <a:pt x="68605" y="77041"/>
                    </a:moveTo>
                    <a:cubicBezTo>
                      <a:pt x="65425" y="77080"/>
                      <a:pt x="62296" y="76272"/>
                      <a:pt x="59527" y="74707"/>
                    </a:cubicBezTo>
                    <a:cubicBezTo>
                      <a:pt x="52999" y="70937"/>
                      <a:pt x="49408" y="63166"/>
                      <a:pt x="49408" y="52714"/>
                    </a:cubicBezTo>
                    <a:lnTo>
                      <a:pt x="49408" y="27451"/>
                    </a:lnTo>
                    <a:cubicBezTo>
                      <a:pt x="49408" y="18218"/>
                      <a:pt x="46382" y="11382"/>
                      <a:pt x="40867" y="8215"/>
                    </a:cubicBezTo>
                    <a:cubicBezTo>
                      <a:pt x="35353" y="5047"/>
                      <a:pt x="27928" y="5817"/>
                      <a:pt x="19939" y="10446"/>
                    </a:cubicBezTo>
                    <a:lnTo>
                      <a:pt x="-1952" y="23091"/>
                    </a:lnTo>
                    <a:lnTo>
                      <a:pt x="-3529" y="20359"/>
                    </a:lnTo>
                    <a:lnTo>
                      <a:pt x="18361" y="7728"/>
                    </a:lnTo>
                    <a:cubicBezTo>
                      <a:pt x="27338" y="2508"/>
                      <a:pt x="35930" y="1739"/>
                      <a:pt x="42445" y="5484"/>
                    </a:cubicBezTo>
                    <a:cubicBezTo>
                      <a:pt x="48959" y="9228"/>
                      <a:pt x="52563" y="17025"/>
                      <a:pt x="52563" y="27477"/>
                    </a:cubicBezTo>
                    <a:lnTo>
                      <a:pt x="52563" y="52740"/>
                    </a:lnTo>
                    <a:cubicBezTo>
                      <a:pt x="52563" y="61973"/>
                      <a:pt x="55602" y="68808"/>
                      <a:pt x="61104" y="71976"/>
                    </a:cubicBezTo>
                    <a:cubicBezTo>
                      <a:pt x="66605" y="75143"/>
                      <a:pt x="74043" y="74374"/>
                      <a:pt x="82045" y="69744"/>
                    </a:cubicBezTo>
                    <a:lnTo>
                      <a:pt x="186817" y="9177"/>
                    </a:lnTo>
                    <a:lnTo>
                      <a:pt x="188394" y="11896"/>
                    </a:lnTo>
                    <a:lnTo>
                      <a:pt x="83584" y="72412"/>
                    </a:lnTo>
                    <a:cubicBezTo>
                      <a:pt x="79083" y="75233"/>
                      <a:pt x="73915" y="76836"/>
                      <a:pt x="68605" y="770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B93B7391-1AB8-4E09-BA32-65732B47AC62}"/>
                  </a:ext>
                </a:extLst>
              </p:cNvPr>
              <p:cNvSpPr/>
              <p:nvPr/>
            </p:nvSpPr>
            <p:spPr>
              <a:xfrm>
                <a:off x="6435582" y="-1827202"/>
                <a:ext cx="277633" cy="106918"/>
              </a:xfrm>
              <a:custGeom>
                <a:avLst/>
                <a:gdLst>
                  <a:gd name="connsiteX0" fmla="*/ 68605 w 191962"/>
                  <a:gd name="connsiteY0" fmla="*/ 77075 h 73927"/>
                  <a:gd name="connsiteX1" fmla="*/ 59526 w 191962"/>
                  <a:gd name="connsiteY1" fmla="*/ 74728 h 73927"/>
                  <a:gd name="connsiteX2" fmla="*/ 49408 w 191962"/>
                  <a:gd name="connsiteY2" fmla="*/ 52748 h 73927"/>
                  <a:gd name="connsiteX3" fmla="*/ 49408 w 191962"/>
                  <a:gd name="connsiteY3" fmla="*/ 27472 h 73927"/>
                  <a:gd name="connsiteX4" fmla="*/ 40880 w 191962"/>
                  <a:gd name="connsiteY4" fmla="*/ 8236 h 73927"/>
                  <a:gd name="connsiteX5" fmla="*/ 19939 w 191962"/>
                  <a:gd name="connsiteY5" fmla="*/ 10454 h 73927"/>
                  <a:gd name="connsiteX6" fmla="*/ -1952 w 191962"/>
                  <a:gd name="connsiteY6" fmla="*/ 23086 h 73927"/>
                  <a:gd name="connsiteX7" fmla="*/ -3529 w 191962"/>
                  <a:gd name="connsiteY7" fmla="*/ 20367 h 73927"/>
                  <a:gd name="connsiteX8" fmla="*/ 18361 w 191962"/>
                  <a:gd name="connsiteY8" fmla="*/ 7723 h 73927"/>
                  <a:gd name="connsiteX9" fmla="*/ 42458 w 191962"/>
                  <a:gd name="connsiteY9" fmla="*/ 5491 h 73927"/>
                  <a:gd name="connsiteX10" fmla="*/ 52563 w 191962"/>
                  <a:gd name="connsiteY10" fmla="*/ 27472 h 73927"/>
                  <a:gd name="connsiteX11" fmla="*/ 52563 w 191962"/>
                  <a:gd name="connsiteY11" fmla="*/ 52748 h 73927"/>
                  <a:gd name="connsiteX12" fmla="*/ 61103 w 191962"/>
                  <a:gd name="connsiteY12" fmla="*/ 71984 h 73927"/>
                  <a:gd name="connsiteX13" fmla="*/ 82032 w 191962"/>
                  <a:gd name="connsiteY13" fmla="*/ 69752 h 73927"/>
                  <a:gd name="connsiteX14" fmla="*/ 186855 w 191962"/>
                  <a:gd name="connsiteY14" fmla="*/ 9236 h 73927"/>
                  <a:gd name="connsiteX15" fmla="*/ 188433 w 191962"/>
                  <a:gd name="connsiteY15" fmla="*/ 11968 h 73927"/>
                  <a:gd name="connsiteX16" fmla="*/ 83622 w 191962"/>
                  <a:gd name="connsiteY16" fmla="*/ 72484 h 73927"/>
                  <a:gd name="connsiteX17" fmla="*/ 68605 w 191962"/>
                  <a:gd name="connsiteY17" fmla="*/ 77075 h 73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1962" h="73927">
                    <a:moveTo>
                      <a:pt x="68605" y="77075"/>
                    </a:moveTo>
                    <a:cubicBezTo>
                      <a:pt x="65425" y="77113"/>
                      <a:pt x="62284" y="76306"/>
                      <a:pt x="59526" y="74728"/>
                    </a:cubicBezTo>
                    <a:cubicBezTo>
                      <a:pt x="52999" y="70958"/>
                      <a:pt x="49408" y="63186"/>
                      <a:pt x="49408" y="52748"/>
                    </a:cubicBezTo>
                    <a:lnTo>
                      <a:pt x="49408" y="27472"/>
                    </a:lnTo>
                    <a:cubicBezTo>
                      <a:pt x="49408" y="18239"/>
                      <a:pt x="46381" y="11403"/>
                      <a:pt x="40880" y="8236"/>
                    </a:cubicBezTo>
                    <a:cubicBezTo>
                      <a:pt x="35379" y="5068"/>
                      <a:pt x="27941" y="5850"/>
                      <a:pt x="19939" y="10454"/>
                    </a:cubicBezTo>
                    <a:lnTo>
                      <a:pt x="-1952" y="23086"/>
                    </a:lnTo>
                    <a:lnTo>
                      <a:pt x="-3529" y="20367"/>
                    </a:lnTo>
                    <a:lnTo>
                      <a:pt x="18361" y="7723"/>
                    </a:lnTo>
                    <a:cubicBezTo>
                      <a:pt x="27338" y="2529"/>
                      <a:pt x="35943" y="1721"/>
                      <a:pt x="42458" y="5491"/>
                    </a:cubicBezTo>
                    <a:cubicBezTo>
                      <a:pt x="48972" y="9262"/>
                      <a:pt x="52563" y="17033"/>
                      <a:pt x="52563" y="27472"/>
                    </a:cubicBezTo>
                    <a:lnTo>
                      <a:pt x="52563" y="52748"/>
                    </a:lnTo>
                    <a:cubicBezTo>
                      <a:pt x="52563" y="61981"/>
                      <a:pt x="55602" y="68816"/>
                      <a:pt x="61103" y="71984"/>
                    </a:cubicBezTo>
                    <a:cubicBezTo>
                      <a:pt x="66605" y="75151"/>
                      <a:pt x="74030" y="74356"/>
                      <a:pt x="82032" y="69752"/>
                    </a:cubicBezTo>
                    <a:lnTo>
                      <a:pt x="186855" y="9236"/>
                    </a:lnTo>
                    <a:lnTo>
                      <a:pt x="188433" y="11968"/>
                    </a:lnTo>
                    <a:lnTo>
                      <a:pt x="83622" y="72484"/>
                    </a:lnTo>
                    <a:cubicBezTo>
                      <a:pt x="79096" y="75292"/>
                      <a:pt x="73927" y="76883"/>
                      <a:pt x="68605" y="770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806CC045-D513-467D-8E4C-68F6F9C7E058}"/>
                  </a:ext>
                </a:extLst>
              </p:cNvPr>
              <p:cNvSpPr/>
              <p:nvPr/>
            </p:nvSpPr>
            <p:spPr>
              <a:xfrm>
                <a:off x="4134495" y="-1787220"/>
                <a:ext cx="2329703" cy="807140"/>
              </a:xfrm>
              <a:custGeom>
                <a:avLst/>
                <a:gdLst>
                  <a:gd name="connsiteX0" fmla="*/ 1610807 w 1610806"/>
                  <a:gd name="connsiteY0" fmla="*/ 13 h 558073"/>
                  <a:gd name="connsiteX1" fmla="*/ 1610807 w 1610806"/>
                  <a:gd name="connsiteY1" fmla="*/ 93089 h 558073"/>
                  <a:gd name="connsiteX2" fmla="*/ 805423 w 1610806"/>
                  <a:gd name="connsiteY2" fmla="*/ 558074 h 558073"/>
                  <a:gd name="connsiteX3" fmla="*/ 0 w 1610806"/>
                  <a:gd name="connsiteY3" fmla="*/ 93064 h 558073"/>
                  <a:gd name="connsiteX4" fmla="*/ 0 w 1610806"/>
                  <a:gd name="connsiteY4" fmla="*/ 0 h 558073"/>
                  <a:gd name="connsiteX5" fmla="*/ 1610807 w 1610806"/>
                  <a:gd name="connsiteY5" fmla="*/ 13 h 558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0806" h="558073">
                    <a:moveTo>
                      <a:pt x="1610807" y="13"/>
                    </a:moveTo>
                    <a:lnTo>
                      <a:pt x="1610807" y="93089"/>
                    </a:lnTo>
                    <a:lnTo>
                      <a:pt x="805423" y="558074"/>
                    </a:lnTo>
                    <a:lnTo>
                      <a:pt x="0" y="93064"/>
                    </a:lnTo>
                    <a:lnTo>
                      <a:pt x="0" y="0"/>
                    </a:lnTo>
                    <a:lnTo>
                      <a:pt x="1610807" y="13"/>
                    </a:lnTo>
                    <a:close/>
                  </a:path>
                </a:pathLst>
              </a:custGeom>
              <a:gradFill flip="none" rotWithShape="1">
                <a:gsLst>
                  <a:gs pos="41000">
                    <a:schemeClr val="accent1"/>
                  </a:gs>
                  <a:gs pos="84000">
                    <a:srgbClr val="4FE4FF"/>
                  </a:gs>
                </a:gsLst>
                <a:lin ang="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4906012A-CBC6-4787-A5A6-2B137BF954D4}"/>
                  </a:ext>
                </a:extLst>
              </p:cNvPr>
              <p:cNvSpPr/>
              <p:nvPr/>
            </p:nvSpPr>
            <p:spPr>
              <a:xfrm>
                <a:off x="4134495" y="-2459743"/>
                <a:ext cx="2329703" cy="1345050"/>
              </a:xfrm>
              <a:custGeom>
                <a:avLst/>
                <a:gdLst>
                  <a:gd name="connsiteX0" fmla="*/ 805423 w 1610806"/>
                  <a:gd name="connsiteY0" fmla="*/ 929995 h 929994"/>
                  <a:gd name="connsiteX1" fmla="*/ 0 w 1610806"/>
                  <a:gd name="connsiteY1" fmla="*/ 464997 h 929994"/>
                  <a:gd name="connsiteX2" fmla="*/ 805397 w 1610806"/>
                  <a:gd name="connsiteY2" fmla="*/ 0 h 929994"/>
                  <a:gd name="connsiteX3" fmla="*/ 1610807 w 1610806"/>
                  <a:gd name="connsiteY3" fmla="*/ 465010 h 929994"/>
                  <a:gd name="connsiteX4" fmla="*/ 805423 w 1610806"/>
                  <a:gd name="connsiteY4" fmla="*/ 929995 h 92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806" h="929994">
                    <a:moveTo>
                      <a:pt x="805423" y="929995"/>
                    </a:moveTo>
                    <a:lnTo>
                      <a:pt x="0" y="464997"/>
                    </a:lnTo>
                    <a:lnTo>
                      <a:pt x="805397" y="0"/>
                    </a:lnTo>
                    <a:lnTo>
                      <a:pt x="1610807" y="465010"/>
                    </a:lnTo>
                    <a:lnTo>
                      <a:pt x="805423" y="929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4FE4FF"/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77E4F798-090E-4FDD-A792-107CCAD297F8}"/>
                  </a:ext>
                </a:extLst>
              </p:cNvPr>
              <p:cNvSpPr/>
              <p:nvPr/>
            </p:nvSpPr>
            <p:spPr>
              <a:xfrm>
                <a:off x="4134495" y="-1795081"/>
                <a:ext cx="2329703" cy="680394"/>
              </a:xfrm>
              <a:custGeom>
                <a:avLst/>
                <a:gdLst>
                  <a:gd name="connsiteX0" fmla="*/ 805423 w 1610806"/>
                  <a:gd name="connsiteY0" fmla="*/ 459573 h 470434"/>
                  <a:gd name="connsiteX1" fmla="*/ 9426 w 1610806"/>
                  <a:gd name="connsiteY1" fmla="*/ 0 h 470434"/>
                  <a:gd name="connsiteX2" fmla="*/ 0 w 1610806"/>
                  <a:gd name="connsiteY2" fmla="*/ 5437 h 470434"/>
                  <a:gd name="connsiteX3" fmla="*/ 805423 w 1610806"/>
                  <a:gd name="connsiteY3" fmla="*/ 470435 h 470434"/>
                  <a:gd name="connsiteX4" fmla="*/ 1610807 w 1610806"/>
                  <a:gd name="connsiteY4" fmla="*/ 5450 h 470434"/>
                  <a:gd name="connsiteX5" fmla="*/ 1601394 w 1610806"/>
                  <a:gd name="connsiteY5" fmla="*/ 13 h 470434"/>
                  <a:gd name="connsiteX6" fmla="*/ 805423 w 1610806"/>
                  <a:gd name="connsiteY6" fmla="*/ 459573 h 47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806" h="470434">
                    <a:moveTo>
                      <a:pt x="805423" y="459573"/>
                    </a:moveTo>
                    <a:lnTo>
                      <a:pt x="9426" y="0"/>
                    </a:lnTo>
                    <a:lnTo>
                      <a:pt x="0" y="5437"/>
                    </a:lnTo>
                    <a:lnTo>
                      <a:pt x="805423" y="470435"/>
                    </a:lnTo>
                    <a:lnTo>
                      <a:pt x="1610807" y="5450"/>
                    </a:lnTo>
                    <a:lnTo>
                      <a:pt x="1601394" y="13"/>
                    </a:lnTo>
                    <a:lnTo>
                      <a:pt x="805423" y="459573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7365DA8B-969C-4053-9EF4-160822859F71}"/>
                  </a:ext>
                </a:extLst>
              </p:cNvPr>
              <p:cNvSpPr/>
              <p:nvPr/>
            </p:nvSpPr>
            <p:spPr>
              <a:xfrm>
                <a:off x="4403434" y="-2304339"/>
                <a:ext cx="1791851" cy="1034533"/>
              </a:xfrm>
              <a:custGeom>
                <a:avLst/>
                <a:gdLst>
                  <a:gd name="connsiteX0" fmla="*/ 619462 w 1238924"/>
                  <a:gd name="connsiteY0" fmla="*/ 715296 h 715295"/>
                  <a:gd name="connsiteX1" fmla="*/ 0 w 1238924"/>
                  <a:gd name="connsiteY1" fmla="*/ 357648 h 715295"/>
                  <a:gd name="connsiteX2" fmla="*/ 619449 w 1238924"/>
                  <a:gd name="connsiteY2" fmla="*/ 0 h 715295"/>
                  <a:gd name="connsiteX3" fmla="*/ 1238924 w 1238924"/>
                  <a:gd name="connsiteY3" fmla="*/ 357661 h 715295"/>
                  <a:gd name="connsiteX4" fmla="*/ 619462 w 1238924"/>
                  <a:gd name="connsiteY4" fmla="*/ 715296 h 71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924" h="715295">
                    <a:moveTo>
                      <a:pt x="619462" y="715296"/>
                    </a:moveTo>
                    <a:lnTo>
                      <a:pt x="0" y="357648"/>
                    </a:lnTo>
                    <a:lnTo>
                      <a:pt x="619449" y="0"/>
                    </a:lnTo>
                    <a:lnTo>
                      <a:pt x="1238924" y="357661"/>
                    </a:lnTo>
                    <a:lnTo>
                      <a:pt x="619462" y="715296"/>
                    </a:lnTo>
                    <a:close/>
                  </a:path>
                </a:pathLst>
              </a:custGeom>
              <a:solidFill>
                <a:srgbClr val="19134B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29429E0-774A-4D55-BF40-7B74FBBAE584}"/>
                  </a:ext>
                </a:extLst>
              </p:cNvPr>
              <p:cNvSpPr/>
              <p:nvPr/>
            </p:nvSpPr>
            <p:spPr>
              <a:xfrm>
                <a:off x="4403412" y="-2304339"/>
                <a:ext cx="1791886" cy="1034551"/>
              </a:xfrm>
              <a:custGeom>
                <a:avLst/>
                <a:gdLst>
                  <a:gd name="connsiteX0" fmla="*/ 619475 w 1238949"/>
                  <a:gd name="connsiteY0" fmla="*/ 715309 h 715308"/>
                  <a:gd name="connsiteX1" fmla="*/ 0 w 1238949"/>
                  <a:gd name="connsiteY1" fmla="*/ 357648 h 715308"/>
                  <a:gd name="connsiteX2" fmla="*/ 619462 w 1238949"/>
                  <a:gd name="connsiteY2" fmla="*/ 0 h 715308"/>
                  <a:gd name="connsiteX3" fmla="*/ 1238950 w 1238949"/>
                  <a:gd name="connsiteY3" fmla="*/ 357661 h 715308"/>
                  <a:gd name="connsiteX4" fmla="*/ 619475 w 1238949"/>
                  <a:gd name="connsiteY4" fmla="*/ 715309 h 71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949" h="715308">
                    <a:moveTo>
                      <a:pt x="619475" y="715309"/>
                    </a:moveTo>
                    <a:lnTo>
                      <a:pt x="0" y="357648"/>
                    </a:lnTo>
                    <a:lnTo>
                      <a:pt x="619462" y="0"/>
                    </a:lnTo>
                    <a:lnTo>
                      <a:pt x="1238950" y="357661"/>
                    </a:lnTo>
                    <a:lnTo>
                      <a:pt x="619475" y="715309"/>
                    </a:lnTo>
                    <a:close/>
                  </a:path>
                </a:pathLst>
              </a:custGeom>
              <a:solidFill>
                <a:srgbClr val="1D4A79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6643E030-FCD2-4F62-8DD9-DDD763DD4DB3}"/>
                  </a:ext>
                </a:extLst>
              </p:cNvPr>
              <p:cNvSpPr/>
              <p:nvPr/>
            </p:nvSpPr>
            <p:spPr>
              <a:xfrm>
                <a:off x="5299341" y="-2434780"/>
                <a:ext cx="895960" cy="647729"/>
              </a:xfrm>
              <a:custGeom>
                <a:avLst/>
                <a:gdLst>
                  <a:gd name="connsiteX0" fmla="*/ 0 w 619487"/>
                  <a:gd name="connsiteY0" fmla="*/ 0 h 447851"/>
                  <a:gd name="connsiteX1" fmla="*/ 619488 w 619487"/>
                  <a:gd name="connsiteY1" fmla="*/ 357661 h 447851"/>
                  <a:gd name="connsiteX2" fmla="*/ 619488 w 619487"/>
                  <a:gd name="connsiteY2" fmla="*/ 447852 h 447851"/>
                  <a:gd name="connsiteX3" fmla="*/ 0 w 619487"/>
                  <a:gd name="connsiteY3" fmla="*/ 90191 h 447851"/>
                  <a:gd name="connsiteX4" fmla="*/ 0 w 619487"/>
                  <a:gd name="connsiteY4" fmla="*/ 0 h 447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487" h="447851">
                    <a:moveTo>
                      <a:pt x="0" y="0"/>
                    </a:moveTo>
                    <a:lnTo>
                      <a:pt x="619488" y="357661"/>
                    </a:lnTo>
                    <a:lnTo>
                      <a:pt x="619488" y="447852"/>
                    </a:lnTo>
                    <a:lnTo>
                      <a:pt x="0" y="90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5CC8EAC-11C7-4C48-B341-1A981FE5A4A6}"/>
                  </a:ext>
                </a:extLst>
              </p:cNvPr>
              <p:cNvSpPr/>
              <p:nvPr/>
            </p:nvSpPr>
            <p:spPr>
              <a:xfrm>
                <a:off x="4403412" y="-2434780"/>
                <a:ext cx="895943" cy="647708"/>
              </a:xfrm>
              <a:custGeom>
                <a:avLst/>
                <a:gdLst>
                  <a:gd name="connsiteX0" fmla="*/ 619475 w 619475"/>
                  <a:gd name="connsiteY0" fmla="*/ 90191 h 447838"/>
                  <a:gd name="connsiteX1" fmla="*/ 0 w 619475"/>
                  <a:gd name="connsiteY1" fmla="*/ 447839 h 447838"/>
                  <a:gd name="connsiteX2" fmla="*/ 0 w 619475"/>
                  <a:gd name="connsiteY2" fmla="*/ 357648 h 447838"/>
                  <a:gd name="connsiteX3" fmla="*/ 619462 w 619475"/>
                  <a:gd name="connsiteY3" fmla="*/ 0 h 447838"/>
                  <a:gd name="connsiteX4" fmla="*/ 619475 w 619475"/>
                  <a:gd name="connsiteY4" fmla="*/ 90191 h 447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475" h="447838">
                    <a:moveTo>
                      <a:pt x="619475" y="90191"/>
                    </a:moveTo>
                    <a:lnTo>
                      <a:pt x="0" y="447839"/>
                    </a:lnTo>
                    <a:lnTo>
                      <a:pt x="0" y="357648"/>
                    </a:lnTo>
                    <a:lnTo>
                      <a:pt x="619462" y="0"/>
                    </a:lnTo>
                    <a:lnTo>
                      <a:pt x="619475" y="90191"/>
                    </a:lnTo>
                    <a:close/>
                  </a:path>
                </a:pathLst>
              </a:custGeom>
              <a:solidFill>
                <a:srgbClr val="0078D4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997A55EC-90B6-437F-8D70-D1B5C09705E2}"/>
                  </a:ext>
                </a:extLst>
              </p:cNvPr>
              <p:cNvSpPr/>
              <p:nvPr/>
            </p:nvSpPr>
            <p:spPr>
              <a:xfrm>
                <a:off x="4941354" y="-2124190"/>
                <a:ext cx="716001" cy="413381"/>
              </a:xfrm>
              <a:custGeom>
                <a:avLst/>
                <a:gdLst>
                  <a:gd name="connsiteX0" fmla="*/ 247528 w 495056"/>
                  <a:gd name="connsiteY0" fmla="*/ 285821 h 285820"/>
                  <a:gd name="connsiteX1" fmla="*/ 0 w 495056"/>
                  <a:gd name="connsiteY1" fmla="*/ 142910 h 285820"/>
                  <a:gd name="connsiteX2" fmla="*/ 247516 w 495056"/>
                  <a:gd name="connsiteY2" fmla="*/ 0 h 285820"/>
                  <a:gd name="connsiteX3" fmla="*/ 495057 w 495056"/>
                  <a:gd name="connsiteY3" fmla="*/ 142910 h 285820"/>
                  <a:gd name="connsiteX4" fmla="*/ 247528 w 495056"/>
                  <a:gd name="connsiteY4" fmla="*/ 285821 h 28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056" h="285820">
                    <a:moveTo>
                      <a:pt x="247528" y="285821"/>
                    </a:moveTo>
                    <a:lnTo>
                      <a:pt x="0" y="142910"/>
                    </a:lnTo>
                    <a:lnTo>
                      <a:pt x="247516" y="0"/>
                    </a:lnTo>
                    <a:lnTo>
                      <a:pt x="495057" y="142910"/>
                    </a:lnTo>
                    <a:lnTo>
                      <a:pt x="247528" y="285821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B74EAC3E-6773-4CB7-AD32-C6427FCDA638}"/>
                  </a:ext>
                </a:extLst>
              </p:cNvPr>
              <p:cNvSpPr/>
              <p:nvPr/>
            </p:nvSpPr>
            <p:spPr>
              <a:xfrm>
                <a:off x="4941354" y="-2124190"/>
                <a:ext cx="716001" cy="216204"/>
              </a:xfrm>
              <a:custGeom>
                <a:avLst/>
                <a:gdLst>
                  <a:gd name="connsiteX0" fmla="*/ 247516 w 495056"/>
                  <a:gd name="connsiteY0" fmla="*/ 13145 h 149489"/>
                  <a:gd name="connsiteX1" fmla="*/ 483669 w 495056"/>
                  <a:gd name="connsiteY1" fmla="*/ 149489 h 149489"/>
                  <a:gd name="connsiteX2" fmla="*/ 495057 w 495056"/>
                  <a:gd name="connsiteY2" fmla="*/ 142910 h 149489"/>
                  <a:gd name="connsiteX3" fmla="*/ 247516 w 495056"/>
                  <a:gd name="connsiteY3" fmla="*/ 0 h 149489"/>
                  <a:gd name="connsiteX4" fmla="*/ 0 w 495056"/>
                  <a:gd name="connsiteY4" fmla="*/ 142910 h 149489"/>
                  <a:gd name="connsiteX5" fmla="*/ 11388 w 495056"/>
                  <a:gd name="connsiteY5" fmla="*/ 149489 h 149489"/>
                  <a:gd name="connsiteX6" fmla="*/ 247516 w 495056"/>
                  <a:gd name="connsiteY6" fmla="*/ 13145 h 14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5056" h="149489">
                    <a:moveTo>
                      <a:pt x="247516" y="13145"/>
                    </a:moveTo>
                    <a:lnTo>
                      <a:pt x="483669" y="149489"/>
                    </a:lnTo>
                    <a:lnTo>
                      <a:pt x="495057" y="142910"/>
                    </a:lnTo>
                    <a:lnTo>
                      <a:pt x="247516" y="0"/>
                    </a:lnTo>
                    <a:lnTo>
                      <a:pt x="0" y="142910"/>
                    </a:lnTo>
                    <a:lnTo>
                      <a:pt x="11388" y="149489"/>
                    </a:lnTo>
                    <a:lnTo>
                      <a:pt x="247516" y="13145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AFF2FCE5-5274-4A5B-909B-E07E89B349A8}"/>
                  </a:ext>
                </a:extLst>
              </p:cNvPr>
              <p:cNvSpPr/>
              <p:nvPr/>
            </p:nvSpPr>
            <p:spPr>
              <a:xfrm>
                <a:off x="4403412" y="-1924619"/>
                <a:ext cx="1791886" cy="524389"/>
              </a:xfrm>
              <a:custGeom>
                <a:avLst/>
                <a:gdLst>
                  <a:gd name="connsiteX0" fmla="*/ 619475 w 1238949"/>
                  <a:gd name="connsiteY0" fmla="*/ 352736 h 362572"/>
                  <a:gd name="connsiteX1" fmla="*/ 8528 w 1238949"/>
                  <a:gd name="connsiteY1" fmla="*/ 0 h 362572"/>
                  <a:gd name="connsiteX2" fmla="*/ 0 w 1238949"/>
                  <a:gd name="connsiteY2" fmla="*/ 4912 h 362572"/>
                  <a:gd name="connsiteX3" fmla="*/ 619475 w 1238949"/>
                  <a:gd name="connsiteY3" fmla="*/ 362572 h 362572"/>
                  <a:gd name="connsiteX4" fmla="*/ 1238950 w 1238949"/>
                  <a:gd name="connsiteY4" fmla="*/ 4924 h 362572"/>
                  <a:gd name="connsiteX5" fmla="*/ 1230422 w 1238949"/>
                  <a:gd name="connsiteY5" fmla="*/ 13 h 362572"/>
                  <a:gd name="connsiteX6" fmla="*/ 619475 w 1238949"/>
                  <a:gd name="connsiteY6" fmla="*/ 352736 h 362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949" h="362572">
                    <a:moveTo>
                      <a:pt x="619475" y="352736"/>
                    </a:moveTo>
                    <a:lnTo>
                      <a:pt x="8528" y="0"/>
                    </a:lnTo>
                    <a:lnTo>
                      <a:pt x="0" y="4912"/>
                    </a:lnTo>
                    <a:lnTo>
                      <a:pt x="619475" y="362572"/>
                    </a:lnTo>
                    <a:lnTo>
                      <a:pt x="1238950" y="4924"/>
                    </a:lnTo>
                    <a:lnTo>
                      <a:pt x="1230422" y="13"/>
                    </a:lnTo>
                    <a:lnTo>
                      <a:pt x="619475" y="352736"/>
                    </a:lnTo>
                    <a:close/>
                  </a:path>
                </a:pathLst>
              </a:custGeom>
              <a:solidFill>
                <a:srgbClr val="E2F4FD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8F3C388F-7C8D-4D8E-9681-96D99D7C69AC}"/>
                  </a:ext>
                </a:extLst>
              </p:cNvPr>
              <p:cNvSpPr/>
              <p:nvPr/>
            </p:nvSpPr>
            <p:spPr>
              <a:xfrm>
                <a:off x="5315347" y="-1127769"/>
                <a:ext cx="277610" cy="305826"/>
              </a:xfrm>
              <a:custGeom>
                <a:avLst/>
                <a:gdLst>
                  <a:gd name="connsiteX0" fmla="*/ 186842 w 191948"/>
                  <a:gd name="connsiteY0" fmla="*/ 214604 h 211454"/>
                  <a:gd name="connsiteX1" fmla="*/ 82032 w 191948"/>
                  <a:gd name="connsiteY1" fmla="*/ 154087 h 211454"/>
                  <a:gd name="connsiteX2" fmla="*/ 49408 w 191948"/>
                  <a:gd name="connsiteY2" fmla="*/ 97585 h 211454"/>
                  <a:gd name="connsiteX3" fmla="*/ 49408 w 191948"/>
                  <a:gd name="connsiteY3" fmla="*/ 72296 h 211454"/>
                  <a:gd name="connsiteX4" fmla="*/ 18361 w 191948"/>
                  <a:gd name="connsiteY4" fmla="*/ 18512 h 211454"/>
                  <a:gd name="connsiteX5" fmla="*/ -3529 w 191948"/>
                  <a:gd name="connsiteY5" fmla="*/ 5881 h 211454"/>
                  <a:gd name="connsiteX6" fmla="*/ -1952 w 191948"/>
                  <a:gd name="connsiteY6" fmla="*/ 3149 h 211454"/>
                  <a:gd name="connsiteX7" fmla="*/ 19938 w 191948"/>
                  <a:gd name="connsiteY7" fmla="*/ 15794 h 211454"/>
                  <a:gd name="connsiteX8" fmla="*/ 52562 w 191948"/>
                  <a:gd name="connsiteY8" fmla="*/ 72296 h 211454"/>
                  <a:gd name="connsiteX9" fmla="*/ 52562 w 191948"/>
                  <a:gd name="connsiteY9" fmla="*/ 97585 h 211454"/>
                  <a:gd name="connsiteX10" fmla="*/ 83609 w 191948"/>
                  <a:gd name="connsiteY10" fmla="*/ 151369 h 211454"/>
                  <a:gd name="connsiteX11" fmla="*/ 188419 w 191948"/>
                  <a:gd name="connsiteY11" fmla="*/ 211872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48" h="211454">
                    <a:moveTo>
                      <a:pt x="186842" y="214604"/>
                    </a:moveTo>
                    <a:lnTo>
                      <a:pt x="82032" y="154087"/>
                    </a:lnTo>
                    <a:cubicBezTo>
                      <a:pt x="64078" y="143713"/>
                      <a:pt x="49408" y="118360"/>
                      <a:pt x="49408" y="97585"/>
                    </a:cubicBezTo>
                    <a:lnTo>
                      <a:pt x="49408" y="72296"/>
                    </a:lnTo>
                    <a:cubicBezTo>
                      <a:pt x="49408" y="52534"/>
                      <a:pt x="35481" y="28412"/>
                      <a:pt x="18361" y="18512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38" y="15794"/>
                    </a:lnTo>
                    <a:cubicBezTo>
                      <a:pt x="37892" y="26181"/>
                      <a:pt x="52562" y="51534"/>
                      <a:pt x="52562" y="72296"/>
                    </a:cubicBezTo>
                    <a:lnTo>
                      <a:pt x="52562" y="97585"/>
                    </a:lnTo>
                    <a:cubicBezTo>
                      <a:pt x="52562" y="117359"/>
                      <a:pt x="66490" y="141481"/>
                      <a:pt x="83609" y="151369"/>
                    </a:cubicBezTo>
                    <a:lnTo>
                      <a:pt x="188419" y="211872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AB8A68C5-0403-4F52-A558-B68D435CAE94}"/>
                  </a:ext>
                </a:extLst>
              </p:cNvPr>
              <p:cNvSpPr/>
              <p:nvPr/>
            </p:nvSpPr>
            <p:spPr>
              <a:xfrm>
                <a:off x="5374288" y="-1161727"/>
                <a:ext cx="277633" cy="305826"/>
              </a:xfrm>
              <a:custGeom>
                <a:avLst/>
                <a:gdLst>
                  <a:gd name="connsiteX0" fmla="*/ 186855 w 191962"/>
                  <a:gd name="connsiteY0" fmla="*/ 214604 h 211454"/>
                  <a:gd name="connsiteX1" fmla="*/ 82045 w 191962"/>
                  <a:gd name="connsiteY1" fmla="*/ 154087 h 211454"/>
                  <a:gd name="connsiteX2" fmla="*/ 49421 w 191962"/>
                  <a:gd name="connsiteY2" fmla="*/ 97572 h 211454"/>
                  <a:gd name="connsiteX3" fmla="*/ 49421 w 191962"/>
                  <a:gd name="connsiteY3" fmla="*/ 72296 h 211454"/>
                  <a:gd name="connsiteX4" fmla="*/ 18361 w 191962"/>
                  <a:gd name="connsiteY4" fmla="*/ 18512 h 211454"/>
                  <a:gd name="connsiteX5" fmla="*/ -3529 w 191962"/>
                  <a:gd name="connsiteY5" fmla="*/ 5868 h 211454"/>
                  <a:gd name="connsiteX6" fmla="*/ -1952 w 191962"/>
                  <a:gd name="connsiteY6" fmla="*/ 3149 h 211454"/>
                  <a:gd name="connsiteX7" fmla="*/ 19939 w 191962"/>
                  <a:gd name="connsiteY7" fmla="*/ 15781 h 211454"/>
                  <a:gd name="connsiteX8" fmla="*/ 52575 w 191962"/>
                  <a:gd name="connsiteY8" fmla="*/ 72296 h 211454"/>
                  <a:gd name="connsiteX9" fmla="*/ 52575 w 191962"/>
                  <a:gd name="connsiteY9" fmla="*/ 97585 h 211454"/>
                  <a:gd name="connsiteX10" fmla="*/ 83622 w 191962"/>
                  <a:gd name="connsiteY10" fmla="*/ 151369 h 211454"/>
                  <a:gd name="connsiteX11" fmla="*/ 188433 w 191962"/>
                  <a:gd name="connsiteY11" fmla="*/ 211885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186855" y="214604"/>
                    </a:moveTo>
                    <a:lnTo>
                      <a:pt x="82045" y="154087"/>
                    </a:lnTo>
                    <a:cubicBezTo>
                      <a:pt x="64091" y="143700"/>
                      <a:pt x="49421" y="118347"/>
                      <a:pt x="49421" y="97572"/>
                    </a:cubicBezTo>
                    <a:lnTo>
                      <a:pt x="49421" y="72296"/>
                    </a:lnTo>
                    <a:cubicBezTo>
                      <a:pt x="49421" y="52521"/>
                      <a:pt x="35494" y="28400"/>
                      <a:pt x="18361" y="18512"/>
                    </a:cubicBezTo>
                    <a:lnTo>
                      <a:pt x="-3529" y="5868"/>
                    </a:lnTo>
                    <a:lnTo>
                      <a:pt x="-1952" y="3149"/>
                    </a:lnTo>
                    <a:lnTo>
                      <a:pt x="19939" y="15781"/>
                    </a:lnTo>
                    <a:cubicBezTo>
                      <a:pt x="37892" y="26168"/>
                      <a:pt x="52575" y="51508"/>
                      <a:pt x="52575" y="72296"/>
                    </a:cubicBezTo>
                    <a:lnTo>
                      <a:pt x="52575" y="97585"/>
                    </a:lnTo>
                    <a:cubicBezTo>
                      <a:pt x="52575" y="117360"/>
                      <a:pt x="66502" y="141481"/>
                      <a:pt x="83622" y="151369"/>
                    </a:cubicBezTo>
                    <a:lnTo>
                      <a:pt x="188433" y="211885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0FFA4F06-C21D-481F-A909-CEDAFB7E0527}"/>
                  </a:ext>
                </a:extLst>
              </p:cNvPr>
              <p:cNvSpPr/>
              <p:nvPr/>
            </p:nvSpPr>
            <p:spPr>
              <a:xfrm>
                <a:off x="5433251" y="-1195633"/>
                <a:ext cx="277633" cy="305748"/>
              </a:xfrm>
              <a:custGeom>
                <a:avLst/>
                <a:gdLst>
                  <a:gd name="connsiteX0" fmla="*/ 186855 w 191962"/>
                  <a:gd name="connsiteY0" fmla="*/ 214553 h 211403"/>
                  <a:gd name="connsiteX1" fmla="*/ 82045 w 191962"/>
                  <a:gd name="connsiteY1" fmla="*/ 154036 h 211403"/>
                  <a:gd name="connsiteX2" fmla="*/ 49421 w 191962"/>
                  <a:gd name="connsiteY2" fmla="*/ 97521 h 211403"/>
                  <a:gd name="connsiteX3" fmla="*/ 49421 w 191962"/>
                  <a:gd name="connsiteY3" fmla="*/ 72296 h 211403"/>
                  <a:gd name="connsiteX4" fmla="*/ 18361 w 191962"/>
                  <a:gd name="connsiteY4" fmla="*/ 18512 h 211403"/>
                  <a:gd name="connsiteX5" fmla="*/ -3529 w 191962"/>
                  <a:gd name="connsiteY5" fmla="*/ 5881 h 211403"/>
                  <a:gd name="connsiteX6" fmla="*/ -1952 w 191962"/>
                  <a:gd name="connsiteY6" fmla="*/ 3149 h 211403"/>
                  <a:gd name="connsiteX7" fmla="*/ 19939 w 191962"/>
                  <a:gd name="connsiteY7" fmla="*/ 15781 h 211403"/>
                  <a:gd name="connsiteX8" fmla="*/ 52575 w 191962"/>
                  <a:gd name="connsiteY8" fmla="*/ 72296 h 211403"/>
                  <a:gd name="connsiteX9" fmla="*/ 52575 w 191962"/>
                  <a:gd name="connsiteY9" fmla="*/ 97572 h 211403"/>
                  <a:gd name="connsiteX10" fmla="*/ 83622 w 191962"/>
                  <a:gd name="connsiteY10" fmla="*/ 151369 h 211403"/>
                  <a:gd name="connsiteX11" fmla="*/ 188433 w 191962"/>
                  <a:gd name="connsiteY11" fmla="*/ 211872 h 21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03">
                    <a:moveTo>
                      <a:pt x="186855" y="214553"/>
                    </a:moveTo>
                    <a:lnTo>
                      <a:pt x="82045" y="154036"/>
                    </a:lnTo>
                    <a:cubicBezTo>
                      <a:pt x="64091" y="143649"/>
                      <a:pt x="49421" y="118296"/>
                      <a:pt x="49421" y="97521"/>
                    </a:cubicBezTo>
                    <a:lnTo>
                      <a:pt x="49421" y="72296"/>
                    </a:lnTo>
                    <a:cubicBezTo>
                      <a:pt x="49421" y="52534"/>
                      <a:pt x="35481" y="28400"/>
                      <a:pt x="18361" y="18512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39" y="15781"/>
                    </a:lnTo>
                    <a:cubicBezTo>
                      <a:pt x="37892" y="26168"/>
                      <a:pt x="52575" y="51534"/>
                      <a:pt x="52575" y="72296"/>
                    </a:cubicBezTo>
                    <a:lnTo>
                      <a:pt x="52575" y="97572"/>
                    </a:lnTo>
                    <a:cubicBezTo>
                      <a:pt x="52575" y="117334"/>
                      <a:pt x="66502" y="141469"/>
                      <a:pt x="83622" y="151369"/>
                    </a:cubicBezTo>
                    <a:lnTo>
                      <a:pt x="188433" y="211872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C215CE6-4908-4696-83A4-6E5296CF587D}"/>
                  </a:ext>
                </a:extLst>
              </p:cNvPr>
              <p:cNvSpPr/>
              <p:nvPr/>
            </p:nvSpPr>
            <p:spPr>
              <a:xfrm>
                <a:off x="5492213" y="-1229685"/>
                <a:ext cx="277633" cy="305826"/>
              </a:xfrm>
              <a:custGeom>
                <a:avLst/>
                <a:gdLst>
                  <a:gd name="connsiteX0" fmla="*/ 186855 w 191962"/>
                  <a:gd name="connsiteY0" fmla="*/ 214604 h 211454"/>
                  <a:gd name="connsiteX1" fmla="*/ 82045 w 191962"/>
                  <a:gd name="connsiteY1" fmla="*/ 154087 h 211454"/>
                  <a:gd name="connsiteX2" fmla="*/ 49421 w 191962"/>
                  <a:gd name="connsiteY2" fmla="*/ 97572 h 211454"/>
                  <a:gd name="connsiteX3" fmla="*/ 49421 w 191962"/>
                  <a:gd name="connsiteY3" fmla="*/ 72296 h 211454"/>
                  <a:gd name="connsiteX4" fmla="*/ 18361 w 191962"/>
                  <a:gd name="connsiteY4" fmla="*/ 18512 h 211454"/>
                  <a:gd name="connsiteX5" fmla="*/ -3529 w 191962"/>
                  <a:gd name="connsiteY5" fmla="*/ 5868 h 211454"/>
                  <a:gd name="connsiteX6" fmla="*/ -1952 w 191962"/>
                  <a:gd name="connsiteY6" fmla="*/ 3149 h 211454"/>
                  <a:gd name="connsiteX7" fmla="*/ 19938 w 191962"/>
                  <a:gd name="connsiteY7" fmla="*/ 15781 h 211454"/>
                  <a:gd name="connsiteX8" fmla="*/ 52575 w 191962"/>
                  <a:gd name="connsiteY8" fmla="*/ 72296 h 211454"/>
                  <a:gd name="connsiteX9" fmla="*/ 52575 w 191962"/>
                  <a:gd name="connsiteY9" fmla="*/ 97572 h 211454"/>
                  <a:gd name="connsiteX10" fmla="*/ 83622 w 191962"/>
                  <a:gd name="connsiteY10" fmla="*/ 151356 h 211454"/>
                  <a:gd name="connsiteX11" fmla="*/ 188433 w 191962"/>
                  <a:gd name="connsiteY11" fmla="*/ 211872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186855" y="214604"/>
                    </a:moveTo>
                    <a:lnTo>
                      <a:pt x="82045" y="154087"/>
                    </a:lnTo>
                    <a:cubicBezTo>
                      <a:pt x="64091" y="143700"/>
                      <a:pt x="49421" y="118360"/>
                      <a:pt x="49421" y="97572"/>
                    </a:cubicBezTo>
                    <a:lnTo>
                      <a:pt x="49421" y="72296"/>
                    </a:lnTo>
                    <a:cubicBezTo>
                      <a:pt x="49421" y="52521"/>
                      <a:pt x="35481" y="28400"/>
                      <a:pt x="18361" y="18512"/>
                    </a:cubicBezTo>
                    <a:lnTo>
                      <a:pt x="-3529" y="5868"/>
                    </a:lnTo>
                    <a:lnTo>
                      <a:pt x="-1952" y="3149"/>
                    </a:lnTo>
                    <a:lnTo>
                      <a:pt x="19938" y="15781"/>
                    </a:lnTo>
                    <a:cubicBezTo>
                      <a:pt x="37892" y="26181"/>
                      <a:pt x="52575" y="51521"/>
                      <a:pt x="52575" y="72296"/>
                    </a:cubicBezTo>
                    <a:lnTo>
                      <a:pt x="52575" y="97572"/>
                    </a:lnTo>
                    <a:cubicBezTo>
                      <a:pt x="52575" y="117347"/>
                      <a:pt x="66502" y="141469"/>
                      <a:pt x="83622" y="151356"/>
                    </a:cubicBezTo>
                    <a:lnTo>
                      <a:pt x="188433" y="211872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F2E87189-F337-47A8-92A4-92085AD5A75C}"/>
                  </a:ext>
                </a:extLst>
              </p:cNvPr>
              <p:cNvSpPr/>
              <p:nvPr/>
            </p:nvSpPr>
            <p:spPr>
              <a:xfrm>
                <a:off x="5551214" y="-1263664"/>
                <a:ext cx="277633" cy="305826"/>
              </a:xfrm>
              <a:custGeom>
                <a:avLst/>
                <a:gdLst>
                  <a:gd name="connsiteX0" fmla="*/ 186855 w 191962"/>
                  <a:gd name="connsiteY0" fmla="*/ 214604 h 211454"/>
                  <a:gd name="connsiteX1" fmla="*/ 82045 w 191962"/>
                  <a:gd name="connsiteY1" fmla="*/ 154087 h 211454"/>
                  <a:gd name="connsiteX2" fmla="*/ 49408 w 191962"/>
                  <a:gd name="connsiteY2" fmla="*/ 97585 h 211454"/>
                  <a:gd name="connsiteX3" fmla="*/ 49408 w 191962"/>
                  <a:gd name="connsiteY3" fmla="*/ 72296 h 211454"/>
                  <a:gd name="connsiteX4" fmla="*/ 18361 w 191962"/>
                  <a:gd name="connsiteY4" fmla="*/ 18512 h 211454"/>
                  <a:gd name="connsiteX5" fmla="*/ -3529 w 191962"/>
                  <a:gd name="connsiteY5" fmla="*/ 5881 h 211454"/>
                  <a:gd name="connsiteX6" fmla="*/ -1952 w 191962"/>
                  <a:gd name="connsiteY6" fmla="*/ 3149 h 211454"/>
                  <a:gd name="connsiteX7" fmla="*/ 19938 w 191962"/>
                  <a:gd name="connsiteY7" fmla="*/ 15794 h 211454"/>
                  <a:gd name="connsiteX8" fmla="*/ 52575 w 191962"/>
                  <a:gd name="connsiteY8" fmla="*/ 72296 h 211454"/>
                  <a:gd name="connsiteX9" fmla="*/ 52575 w 191962"/>
                  <a:gd name="connsiteY9" fmla="*/ 97534 h 211454"/>
                  <a:gd name="connsiteX10" fmla="*/ 83622 w 191962"/>
                  <a:gd name="connsiteY10" fmla="*/ 151317 h 211454"/>
                  <a:gd name="connsiteX11" fmla="*/ 188433 w 191962"/>
                  <a:gd name="connsiteY11" fmla="*/ 211821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186855" y="214604"/>
                    </a:moveTo>
                    <a:lnTo>
                      <a:pt x="82045" y="154087"/>
                    </a:lnTo>
                    <a:cubicBezTo>
                      <a:pt x="64091" y="143700"/>
                      <a:pt x="49408" y="118347"/>
                      <a:pt x="49408" y="97585"/>
                    </a:cubicBezTo>
                    <a:lnTo>
                      <a:pt x="49408" y="72296"/>
                    </a:lnTo>
                    <a:cubicBezTo>
                      <a:pt x="49408" y="52521"/>
                      <a:pt x="35481" y="28400"/>
                      <a:pt x="18361" y="18512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38" y="15794"/>
                    </a:lnTo>
                    <a:cubicBezTo>
                      <a:pt x="37892" y="26168"/>
                      <a:pt x="52575" y="51521"/>
                      <a:pt x="52575" y="72296"/>
                    </a:cubicBezTo>
                    <a:lnTo>
                      <a:pt x="52575" y="97534"/>
                    </a:lnTo>
                    <a:cubicBezTo>
                      <a:pt x="52575" y="117295"/>
                      <a:pt x="66502" y="141417"/>
                      <a:pt x="83622" y="151317"/>
                    </a:cubicBezTo>
                    <a:lnTo>
                      <a:pt x="188433" y="211821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6423863B-AE95-469E-9CAE-A81307465CB1}"/>
                  </a:ext>
                </a:extLst>
              </p:cNvPr>
              <p:cNvSpPr/>
              <p:nvPr/>
            </p:nvSpPr>
            <p:spPr>
              <a:xfrm>
                <a:off x="5610060" y="-1297754"/>
                <a:ext cx="277633" cy="305991"/>
              </a:xfrm>
              <a:custGeom>
                <a:avLst/>
                <a:gdLst>
                  <a:gd name="connsiteX0" fmla="*/ 186907 w 191962"/>
                  <a:gd name="connsiteY0" fmla="*/ 214719 h 211569"/>
                  <a:gd name="connsiteX1" fmla="*/ 82045 w 191962"/>
                  <a:gd name="connsiteY1" fmla="*/ 154177 h 211569"/>
                  <a:gd name="connsiteX2" fmla="*/ 49421 w 191962"/>
                  <a:gd name="connsiteY2" fmla="*/ 97649 h 211569"/>
                  <a:gd name="connsiteX3" fmla="*/ 49421 w 191962"/>
                  <a:gd name="connsiteY3" fmla="*/ 72373 h 211569"/>
                  <a:gd name="connsiteX4" fmla="*/ 18361 w 191962"/>
                  <a:gd name="connsiteY4" fmla="*/ 18512 h 211569"/>
                  <a:gd name="connsiteX5" fmla="*/ -3529 w 191962"/>
                  <a:gd name="connsiteY5" fmla="*/ 5881 h 211569"/>
                  <a:gd name="connsiteX6" fmla="*/ -1952 w 191962"/>
                  <a:gd name="connsiteY6" fmla="*/ 3149 h 211569"/>
                  <a:gd name="connsiteX7" fmla="*/ 19938 w 191962"/>
                  <a:gd name="connsiteY7" fmla="*/ 15781 h 211569"/>
                  <a:gd name="connsiteX8" fmla="*/ 52575 w 191962"/>
                  <a:gd name="connsiteY8" fmla="*/ 72309 h 211569"/>
                  <a:gd name="connsiteX9" fmla="*/ 52575 w 191962"/>
                  <a:gd name="connsiteY9" fmla="*/ 97572 h 211569"/>
                  <a:gd name="connsiteX10" fmla="*/ 83622 w 191962"/>
                  <a:gd name="connsiteY10" fmla="*/ 151433 h 211569"/>
                  <a:gd name="connsiteX11" fmla="*/ 188433 w 191962"/>
                  <a:gd name="connsiteY11" fmla="*/ 211936 h 211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569">
                    <a:moveTo>
                      <a:pt x="186907" y="214719"/>
                    </a:moveTo>
                    <a:lnTo>
                      <a:pt x="82045" y="154177"/>
                    </a:lnTo>
                    <a:cubicBezTo>
                      <a:pt x="64091" y="143777"/>
                      <a:pt x="49421" y="118437"/>
                      <a:pt x="49421" y="97649"/>
                    </a:cubicBezTo>
                    <a:lnTo>
                      <a:pt x="49421" y="72373"/>
                    </a:lnTo>
                    <a:cubicBezTo>
                      <a:pt x="49421" y="52598"/>
                      <a:pt x="35481" y="28464"/>
                      <a:pt x="18361" y="18512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38" y="15781"/>
                    </a:lnTo>
                    <a:cubicBezTo>
                      <a:pt x="37892" y="26181"/>
                      <a:pt x="52575" y="51534"/>
                      <a:pt x="52575" y="72309"/>
                    </a:cubicBezTo>
                    <a:lnTo>
                      <a:pt x="52575" y="97572"/>
                    </a:lnTo>
                    <a:cubicBezTo>
                      <a:pt x="52575" y="117347"/>
                      <a:pt x="66502" y="141469"/>
                      <a:pt x="83622" y="151433"/>
                    </a:cubicBezTo>
                    <a:lnTo>
                      <a:pt x="188433" y="211936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B5886D5F-5A52-427D-A3FD-F546DDB5F403}"/>
                  </a:ext>
                </a:extLst>
              </p:cNvPr>
              <p:cNvSpPr/>
              <p:nvPr/>
            </p:nvSpPr>
            <p:spPr>
              <a:xfrm>
                <a:off x="5669100" y="-1331618"/>
                <a:ext cx="277633" cy="305826"/>
              </a:xfrm>
              <a:custGeom>
                <a:avLst/>
                <a:gdLst>
                  <a:gd name="connsiteX0" fmla="*/ 186855 w 191962"/>
                  <a:gd name="connsiteY0" fmla="*/ 214604 h 211454"/>
                  <a:gd name="connsiteX1" fmla="*/ 82045 w 191962"/>
                  <a:gd name="connsiteY1" fmla="*/ 154087 h 211454"/>
                  <a:gd name="connsiteX2" fmla="*/ 49408 w 191962"/>
                  <a:gd name="connsiteY2" fmla="*/ 97585 h 211454"/>
                  <a:gd name="connsiteX3" fmla="*/ 49408 w 191962"/>
                  <a:gd name="connsiteY3" fmla="*/ 72296 h 211454"/>
                  <a:gd name="connsiteX4" fmla="*/ 18361 w 191962"/>
                  <a:gd name="connsiteY4" fmla="*/ 18512 h 211454"/>
                  <a:gd name="connsiteX5" fmla="*/ -3529 w 191962"/>
                  <a:gd name="connsiteY5" fmla="*/ 5881 h 211454"/>
                  <a:gd name="connsiteX6" fmla="*/ -1952 w 191962"/>
                  <a:gd name="connsiteY6" fmla="*/ 3149 h 211454"/>
                  <a:gd name="connsiteX7" fmla="*/ 19938 w 191962"/>
                  <a:gd name="connsiteY7" fmla="*/ 15794 h 211454"/>
                  <a:gd name="connsiteX8" fmla="*/ 52562 w 191962"/>
                  <a:gd name="connsiteY8" fmla="*/ 72296 h 211454"/>
                  <a:gd name="connsiteX9" fmla="*/ 52562 w 191962"/>
                  <a:gd name="connsiteY9" fmla="*/ 97585 h 211454"/>
                  <a:gd name="connsiteX10" fmla="*/ 83622 w 191962"/>
                  <a:gd name="connsiteY10" fmla="*/ 151369 h 211454"/>
                  <a:gd name="connsiteX11" fmla="*/ 188433 w 191962"/>
                  <a:gd name="connsiteY11" fmla="*/ 211872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186855" y="214604"/>
                    </a:moveTo>
                    <a:lnTo>
                      <a:pt x="82045" y="154087"/>
                    </a:lnTo>
                    <a:cubicBezTo>
                      <a:pt x="64091" y="143713"/>
                      <a:pt x="49408" y="118360"/>
                      <a:pt x="49408" y="97585"/>
                    </a:cubicBezTo>
                    <a:lnTo>
                      <a:pt x="49408" y="72296"/>
                    </a:lnTo>
                    <a:cubicBezTo>
                      <a:pt x="49408" y="52534"/>
                      <a:pt x="35481" y="28412"/>
                      <a:pt x="18361" y="18512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38" y="15794"/>
                    </a:lnTo>
                    <a:cubicBezTo>
                      <a:pt x="37892" y="26181"/>
                      <a:pt x="52562" y="51534"/>
                      <a:pt x="52562" y="72296"/>
                    </a:cubicBezTo>
                    <a:lnTo>
                      <a:pt x="52562" y="97585"/>
                    </a:lnTo>
                    <a:cubicBezTo>
                      <a:pt x="52562" y="117359"/>
                      <a:pt x="66502" y="141481"/>
                      <a:pt x="83622" y="151369"/>
                    </a:cubicBezTo>
                    <a:lnTo>
                      <a:pt x="188433" y="211872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7A9283CE-A8DB-46DC-93A2-999F977DC654}"/>
                  </a:ext>
                </a:extLst>
              </p:cNvPr>
              <p:cNvSpPr/>
              <p:nvPr/>
            </p:nvSpPr>
            <p:spPr>
              <a:xfrm>
                <a:off x="5728059" y="-1365603"/>
                <a:ext cx="277633" cy="305826"/>
              </a:xfrm>
              <a:custGeom>
                <a:avLst/>
                <a:gdLst>
                  <a:gd name="connsiteX0" fmla="*/ 186855 w 191962"/>
                  <a:gd name="connsiteY0" fmla="*/ 214604 h 211454"/>
                  <a:gd name="connsiteX1" fmla="*/ 82045 w 191962"/>
                  <a:gd name="connsiteY1" fmla="*/ 154100 h 211454"/>
                  <a:gd name="connsiteX2" fmla="*/ 49408 w 191962"/>
                  <a:gd name="connsiteY2" fmla="*/ 97585 h 211454"/>
                  <a:gd name="connsiteX3" fmla="*/ 49408 w 191962"/>
                  <a:gd name="connsiteY3" fmla="*/ 72309 h 211454"/>
                  <a:gd name="connsiteX4" fmla="*/ 18361 w 191962"/>
                  <a:gd name="connsiteY4" fmla="*/ 18525 h 211454"/>
                  <a:gd name="connsiteX5" fmla="*/ -3529 w 191962"/>
                  <a:gd name="connsiteY5" fmla="*/ 5881 h 211454"/>
                  <a:gd name="connsiteX6" fmla="*/ -1952 w 191962"/>
                  <a:gd name="connsiteY6" fmla="*/ 3149 h 211454"/>
                  <a:gd name="connsiteX7" fmla="*/ 19938 w 191962"/>
                  <a:gd name="connsiteY7" fmla="*/ 15794 h 211454"/>
                  <a:gd name="connsiteX8" fmla="*/ 52562 w 191962"/>
                  <a:gd name="connsiteY8" fmla="*/ 72309 h 211454"/>
                  <a:gd name="connsiteX9" fmla="*/ 52562 w 191962"/>
                  <a:gd name="connsiteY9" fmla="*/ 97585 h 211454"/>
                  <a:gd name="connsiteX10" fmla="*/ 83622 w 191962"/>
                  <a:gd name="connsiteY10" fmla="*/ 151369 h 211454"/>
                  <a:gd name="connsiteX11" fmla="*/ 188433 w 191962"/>
                  <a:gd name="connsiteY11" fmla="*/ 211885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186855" y="214604"/>
                    </a:moveTo>
                    <a:lnTo>
                      <a:pt x="82045" y="154100"/>
                    </a:lnTo>
                    <a:cubicBezTo>
                      <a:pt x="64091" y="143700"/>
                      <a:pt x="49408" y="118360"/>
                      <a:pt x="49408" y="97585"/>
                    </a:cubicBezTo>
                    <a:lnTo>
                      <a:pt x="49408" y="72309"/>
                    </a:lnTo>
                    <a:cubicBezTo>
                      <a:pt x="49408" y="52521"/>
                      <a:pt x="35481" y="28412"/>
                      <a:pt x="18361" y="18525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38" y="15794"/>
                    </a:lnTo>
                    <a:cubicBezTo>
                      <a:pt x="37892" y="26181"/>
                      <a:pt x="52562" y="51521"/>
                      <a:pt x="52562" y="72309"/>
                    </a:cubicBezTo>
                    <a:lnTo>
                      <a:pt x="52562" y="97585"/>
                    </a:lnTo>
                    <a:cubicBezTo>
                      <a:pt x="52562" y="117360"/>
                      <a:pt x="66502" y="141482"/>
                      <a:pt x="83622" y="151369"/>
                    </a:cubicBezTo>
                    <a:lnTo>
                      <a:pt x="188433" y="211885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57786D5-345F-4B9F-8D93-87A6332BCA02}"/>
                  </a:ext>
                </a:extLst>
              </p:cNvPr>
              <p:cNvSpPr/>
              <p:nvPr/>
            </p:nvSpPr>
            <p:spPr>
              <a:xfrm>
                <a:off x="5787023" y="-1399670"/>
                <a:ext cx="277669" cy="305897"/>
              </a:xfrm>
              <a:custGeom>
                <a:avLst/>
                <a:gdLst>
                  <a:gd name="connsiteX0" fmla="*/ 186842 w 191987"/>
                  <a:gd name="connsiteY0" fmla="*/ 214655 h 211505"/>
                  <a:gd name="connsiteX1" fmla="*/ 82045 w 191987"/>
                  <a:gd name="connsiteY1" fmla="*/ 154151 h 211505"/>
                  <a:gd name="connsiteX2" fmla="*/ 49408 w 191987"/>
                  <a:gd name="connsiteY2" fmla="*/ 97636 h 211505"/>
                  <a:gd name="connsiteX3" fmla="*/ 49408 w 191987"/>
                  <a:gd name="connsiteY3" fmla="*/ 72360 h 211505"/>
                  <a:gd name="connsiteX4" fmla="*/ 18361 w 191987"/>
                  <a:gd name="connsiteY4" fmla="*/ 18499 h 211505"/>
                  <a:gd name="connsiteX5" fmla="*/ -3529 w 191987"/>
                  <a:gd name="connsiteY5" fmla="*/ 5881 h 211505"/>
                  <a:gd name="connsiteX6" fmla="*/ -1952 w 191987"/>
                  <a:gd name="connsiteY6" fmla="*/ 3149 h 211505"/>
                  <a:gd name="connsiteX7" fmla="*/ 19964 w 191987"/>
                  <a:gd name="connsiteY7" fmla="*/ 15883 h 211505"/>
                  <a:gd name="connsiteX8" fmla="*/ 52588 w 191987"/>
                  <a:gd name="connsiteY8" fmla="*/ 72399 h 211505"/>
                  <a:gd name="connsiteX9" fmla="*/ 52588 w 191987"/>
                  <a:gd name="connsiteY9" fmla="*/ 97675 h 211505"/>
                  <a:gd name="connsiteX10" fmla="*/ 83648 w 191987"/>
                  <a:gd name="connsiteY10" fmla="*/ 151458 h 211505"/>
                  <a:gd name="connsiteX11" fmla="*/ 188458 w 191987"/>
                  <a:gd name="connsiteY11" fmla="*/ 211962 h 211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87" h="211505">
                    <a:moveTo>
                      <a:pt x="186842" y="214655"/>
                    </a:moveTo>
                    <a:lnTo>
                      <a:pt x="82045" y="154151"/>
                    </a:lnTo>
                    <a:cubicBezTo>
                      <a:pt x="64091" y="143764"/>
                      <a:pt x="49408" y="118398"/>
                      <a:pt x="49408" y="97636"/>
                    </a:cubicBezTo>
                    <a:lnTo>
                      <a:pt x="49408" y="72360"/>
                    </a:lnTo>
                    <a:cubicBezTo>
                      <a:pt x="49408" y="52598"/>
                      <a:pt x="35481" y="28464"/>
                      <a:pt x="18361" y="18499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64" y="15883"/>
                    </a:lnTo>
                    <a:cubicBezTo>
                      <a:pt x="37917" y="26271"/>
                      <a:pt x="52588" y="51624"/>
                      <a:pt x="52588" y="72399"/>
                    </a:cubicBezTo>
                    <a:lnTo>
                      <a:pt x="52588" y="97675"/>
                    </a:lnTo>
                    <a:cubicBezTo>
                      <a:pt x="52588" y="117436"/>
                      <a:pt x="66515" y="141571"/>
                      <a:pt x="83648" y="151458"/>
                    </a:cubicBezTo>
                    <a:lnTo>
                      <a:pt x="188458" y="211962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72AD4432-E406-4F78-B4EF-846038020D9B}"/>
                  </a:ext>
                </a:extLst>
              </p:cNvPr>
              <p:cNvSpPr/>
              <p:nvPr/>
            </p:nvSpPr>
            <p:spPr>
              <a:xfrm>
                <a:off x="5845986" y="-1433538"/>
                <a:ext cx="277633" cy="305809"/>
              </a:xfrm>
              <a:custGeom>
                <a:avLst/>
                <a:gdLst>
                  <a:gd name="connsiteX0" fmla="*/ 186855 w 191962"/>
                  <a:gd name="connsiteY0" fmla="*/ 214591 h 211441"/>
                  <a:gd name="connsiteX1" fmla="*/ 82032 w 191962"/>
                  <a:gd name="connsiteY1" fmla="*/ 154087 h 211441"/>
                  <a:gd name="connsiteX2" fmla="*/ 49408 w 191962"/>
                  <a:gd name="connsiteY2" fmla="*/ 97572 h 211441"/>
                  <a:gd name="connsiteX3" fmla="*/ 49408 w 191962"/>
                  <a:gd name="connsiteY3" fmla="*/ 72296 h 211441"/>
                  <a:gd name="connsiteX4" fmla="*/ 18361 w 191962"/>
                  <a:gd name="connsiteY4" fmla="*/ 18512 h 211441"/>
                  <a:gd name="connsiteX5" fmla="*/ -3529 w 191962"/>
                  <a:gd name="connsiteY5" fmla="*/ 5868 h 211441"/>
                  <a:gd name="connsiteX6" fmla="*/ -1952 w 191962"/>
                  <a:gd name="connsiteY6" fmla="*/ 3149 h 211441"/>
                  <a:gd name="connsiteX7" fmla="*/ 19938 w 191962"/>
                  <a:gd name="connsiteY7" fmla="*/ 15781 h 211441"/>
                  <a:gd name="connsiteX8" fmla="*/ 52562 w 191962"/>
                  <a:gd name="connsiteY8" fmla="*/ 72296 h 211441"/>
                  <a:gd name="connsiteX9" fmla="*/ 52562 w 191962"/>
                  <a:gd name="connsiteY9" fmla="*/ 97572 h 211441"/>
                  <a:gd name="connsiteX10" fmla="*/ 83609 w 191962"/>
                  <a:gd name="connsiteY10" fmla="*/ 151356 h 211441"/>
                  <a:gd name="connsiteX11" fmla="*/ 188433 w 191962"/>
                  <a:gd name="connsiteY11" fmla="*/ 211872 h 21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41">
                    <a:moveTo>
                      <a:pt x="186855" y="214591"/>
                    </a:moveTo>
                    <a:lnTo>
                      <a:pt x="82032" y="154087"/>
                    </a:lnTo>
                    <a:cubicBezTo>
                      <a:pt x="64078" y="143700"/>
                      <a:pt x="49408" y="118360"/>
                      <a:pt x="49408" y="97572"/>
                    </a:cubicBezTo>
                    <a:lnTo>
                      <a:pt x="49408" y="72296"/>
                    </a:lnTo>
                    <a:cubicBezTo>
                      <a:pt x="49408" y="52521"/>
                      <a:pt x="35481" y="28400"/>
                      <a:pt x="18361" y="18512"/>
                    </a:cubicBezTo>
                    <a:lnTo>
                      <a:pt x="-3529" y="5868"/>
                    </a:lnTo>
                    <a:lnTo>
                      <a:pt x="-1952" y="3149"/>
                    </a:lnTo>
                    <a:lnTo>
                      <a:pt x="19938" y="15781"/>
                    </a:lnTo>
                    <a:cubicBezTo>
                      <a:pt x="37892" y="26168"/>
                      <a:pt x="52562" y="51521"/>
                      <a:pt x="52562" y="72296"/>
                    </a:cubicBezTo>
                    <a:lnTo>
                      <a:pt x="52562" y="97572"/>
                    </a:lnTo>
                    <a:cubicBezTo>
                      <a:pt x="52562" y="117347"/>
                      <a:pt x="66502" y="141469"/>
                      <a:pt x="83609" y="151356"/>
                    </a:cubicBezTo>
                    <a:lnTo>
                      <a:pt x="188433" y="211872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8326EA80-D1A0-42E1-9AD2-14E22B5BB0E7}"/>
                  </a:ext>
                </a:extLst>
              </p:cNvPr>
              <p:cNvSpPr/>
              <p:nvPr/>
            </p:nvSpPr>
            <p:spPr>
              <a:xfrm>
                <a:off x="5904962" y="-1467518"/>
                <a:ext cx="277616" cy="305826"/>
              </a:xfrm>
              <a:custGeom>
                <a:avLst/>
                <a:gdLst>
                  <a:gd name="connsiteX0" fmla="*/ 186830 w 191949"/>
                  <a:gd name="connsiteY0" fmla="*/ 214604 h 211454"/>
                  <a:gd name="connsiteX1" fmla="*/ 82045 w 191949"/>
                  <a:gd name="connsiteY1" fmla="*/ 154087 h 211454"/>
                  <a:gd name="connsiteX2" fmla="*/ 49408 w 191949"/>
                  <a:gd name="connsiteY2" fmla="*/ 97585 h 211454"/>
                  <a:gd name="connsiteX3" fmla="*/ 49408 w 191949"/>
                  <a:gd name="connsiteY3" fmla="*/ 72296 h 211454"/>
                  <a:gd name="connsiteX4" fmla="*/ 18361 w 191949"/>
                  <a:gd name="connsiteY4" fmla="*/ 18512 h 211454"/>
                  <a:gd name="connsiteX5" fmla="*/ -3529 w 191949"/>
                  <a:gd name="connsiteY5" fmla="*/ 5881 h 211454"/>
                  <a:gd name="connsiteX6" fmla="*/ -1952 w 191949"/>
                  <a:gd name="connsiteY6" fmla="*/ 3149 h 211454"/>
                  <a:gd name="connsiteX7" fmla="*/ 19938 w 191949"/>
                  <a:gd name="connsiteY7" fmla="*/ 15794 h 211454"/>
                  <a:gd name="connsiteX8" fmla="*/ 52562 w 191949"/>
                  <a:gd name="connsiteY8" fmla="*/ 72296 h 211454"/>
                  <a:gd name="connsiteX9" fmla="*/ 52562 w 191949"/>
                  <a:gd name="connsiteY9" fmla="*/ 97585 h 211454"/>
                  <a:gd name="connsiteX10" fmla="*/ 83622 w 191949"/>
                  <a:gd name="connsiteY10" fmla="*/ 151356 h 211454"/>
                  <a:gd name="connsiteX11" fmla="*/ 188420 w 191949"/>
                  <a:gd name="connsiteY11" fmla="*/ 211872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49" h="211454">
                    <a:moveTo>
                      <a:pt x="186830" y="214604"/>
                    </a:moveTo>
                    <a:lnTo>
                      <a:pt x="82045" y="154087"/>
                    </a:lnTo>
                    <a:cubicBezTo>
                      <a:pt x="64091" y="143700"/>
                      <a:pt x="49408" y="118347"/>
                      <a:pt x="49408" y="97585"/>
                    </a:cubicBezTo>
                    <a:lnTo>
                      <a:pt x="49408" y="72296"/>
                    </a:lnTo>
                    <a:cubicBezTo>
                      <a:pt x="49408" y="52521"/>
                      <a:pt x="35481" y="28400"/>
                      <a:pt x="18361" y="18512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38" y="15794"/>
                    </a:lnTo>
                    <a:cubicBezTo>
                      <a:pt x="37892" y="26168"/>
                      <a:pt x="52562" y="51521"/>
                      <a:pt x="52562" y="72296"/>
                    </a:cubicBezTo>
                    <a:lnTo>
                      <a:pt x="52562" y="97585"/>
                    </a:lnTo>
                    <a:cubicBezTo>
                      <a:pt x="52562" y="117347"/>
                      <a:pt x="66490" y="141469"/>
                      <a:pt x="83622" y="151356"/>
                    </a:cubicBezTo>
                    <a:lnTo>
                      <a:pt x="188420" y="211872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1785E124-0734-491A-9AA2-62AB45EAD7A6}"/>
                  </a:ext>
                </a:extLst>
              </p:cNvPr>
              <p:cNvSpPr/>
              <p:nvPr/>
            </p:nvSpPr>
            <p:spPr>
              <a:xfrm>
                <a:off x="5963810" y="-1501498"/>
                <a:ext cx="277633" cy="305826"/>
              </a:xfrm>
              <a:custGeom>
                <a:avLst/>
                <a:gdLst>
                  <a:gd name="connsiteX0" fmla="*/ 186907 w 191962"/>
                  <a:gd name="connsiteY0" fmla="*/ 214604 h 211454"/>
                  <a:gd name="connsiteX1" fmla="*/ 82096 w 191962"/>
                  <a:gd name="connsiteY1" fmla="*/ 154088 h 211454"/>
                  <a:gd name="connsiteX2" fmla="*/ 49472 w 191962"/>
                  <a:gd name="connsiteY2" fmla="*/ 97572 h 211454"/>
                  <a:gd name="connsiteX3" fmla="*/ 49472 w 191962"/>
                  <a:gd name="connsiteY3" fmla="*/ 72309 h 211454"/>
                  <a:gd name="connsiteX4" fmla="*/ 18412 w 191962"/>
                  <a:gd name="connsiteY4" fmla="*/ 18512 h 211454"/>
                  <a:gd name="connsiteX5" fmla="*/ -3529 w 191962"/>
                  <a:gd name="connsiteY5" fmla="*/ 5881 h 211454"/>
                  <a:gd name="connsiteX6" fmla="*/ -1952 w 191962"/>
                  <a:gd name="connsiteY6" fmla="*/ 3149 h 211454"/>
                  <a:gd name="connsiteX7" fmla="*/ 19938 w 191962"/>
                  <a:gd name="connsiteY7" fmla="*/ 15781 h 211454"/>
                  <a:gd name="connsiteX8" fmla="*/ 52575 w 191962"/>
                  <a:gd name="connsiteY8" fmla="*/ 72309 h 211454"/>
                  <a:gd name="connsiteX9" fmla="*/ 52575 w 191962"/>
                  <a:gd name="connsiteY9" fmla="*/ 97572 h 211454"/>
                  <a:gd name="connsiteX10" fmla="*/ 83622 w 191962"/>
                  <a:gd name="connsiteY10" fmla="*/ 151356 h 211454"/>
                  <a:gd name="connsiteX11" fmla="*/ 188433 w 191962"/>
                  <a:gd name="connsiteY11" fmla="*/ 211872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186907" y="214604"/>
                    </a:moveTo>
                    <a:lnTo>
                      <a:pt x="82096" y="154088"/>
                    </a:lnTo>
                    <a:cubicBezTo>
                      <a:pt x="64143" y="143700"/>
                      <a:pt x="49472" y="118360"/>
                      <a:pt x="49472" y="97572"/>
                    </a:cubicBezTo>
                    <a:lnTo>
                      <a:pt x="49472" y="72309"/>
                    </a:lnTo>
                    <a:cubicBezTo>
                      <a:pt x="49472" y="52534"/>
                      <a:pt x="35545" y="28400"/>
                      <a:pt x="18412" y="18512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38" y="15781"/>
                    </a:lnTo>
                    <a:cubicBezTo>
                      <a:pt x="37892" y="26168"/>
                      <a:pt x="52575" y="51534"/>
                      <a:pt x="52575" y="72309"/>
                    </a:cubicBezTo>
                    <a:lnTo>
                      <a:pt x="52575" y="97572"/>
                    </a:lnTo>
                    <a:cubicBezTo>
                      <a:pt x="52575" y="117347"/>
                      <a:pt x="66502" y="141469"/>
                      <a:pt x="83622" y="151356"/>
                    </a:cubicBezTo>
                    <a:lnTo>
                      <a:pt x="188433" y="211872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D599D07E-AB59-4DE4-B003-8BEDE08744A4}"/>
                  </a:ext>
                </a:extLst>
              </p:cNvPr>
              <p:cNvSpPr/>
              <p:nvPr/>
            </p:nvSpPr>
            <p:spPr>
              <a:xfrm>
                <a:off x="6022850" y="-1535476"/>
                <a:ext cx="277633" cy="305826"/>
              </a:xfrm>
              <a:custGeom>
                <a:avLst/>
                <a:gdLst>
                  <a:gd name="connsiteX0" fmla="*/ 186855 w 191962"/>
                  <a:gd name="connsiteY0" fmla="*/ 214604 h 211454"/>
                  <a:gd name="connsiteX1" fmla="*/ 82045 w 191962"/>
                  <a:gd name="connsiteY1" fmla="*/ 154087 h 211454"/>
                  <a:gd name="connsiteX2" fmla="*/ 49421 w 191962"/>
                  <a:gd name="connsiteY2" fmla="*/ 97585 h 211454"/>
                  <a:gd name="connsiteX3" fmla="*/ 49421 w 191962"/>
                  <a:gd name="connsiteY3" fmla="*/ 72296 h 211454"/>
                  <a:gd name="connsiteX4" fmla="*/ 18361 w 191962"/>
                  <a:gd name="connsiteY4" fmla="*/ 18512 h 211454"/>
                  <a:gd name="connsiteX5" fmla="*/ -3529 w 191962"/>
                  <a:gd name="connsiteY5" fmla="*/ 5881 h 211454"/>
                  <a:gd name="connsiteX6" fmla="*/ -1952 w 191962"/>
                  <a:gd name="connsiteY6" fmla="*/ 3149 h 211454"/>
                  <a:gd name="connsiteX7" fmla="*/ 19938 w 191962"/>
                  <a:gd name="connsiteY7" fmla="*/ 15793 h 211454"/>
                  <a:gd name="connsiteX8" fmla="*/ 52575 w 191962"/>
                  <a:gd name="connsiteY8" fmla="*/ 72296 h 211454"/>
                  <a:gd name="connsiteX9" fmla="*/ 52575 w 191962"/>
                  <a:gd name="connsiteY9" fmla="*/ 97585 h 211454"/>
                  <a:gd name="connsiteX10" fmla="*/ 83622 w 191962"/>
                  <a:gd name="connsiteY10" fmla="*/ 151369 h 211454"/>
                  <a:gd name="connsiteX11" fmla="*/ 188433 w 191962"/>
                  <a:gd name="connsiteY11" fmla="*/ 211872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186855" y="214604"/>
                    </a:moveTo>
                    <a:lnTo>
                      <a:pt x="82045" y="154087"/>
                    </a:lnTo>
                    <a:cubicBezTo>
                      <a:pt x="64091" y="143713"/>
                      <a:pt x="49421" y="118360"/>
                      <a:pt x="49421" y="97585"/>
                    </a:cubicBezTo>
                    <a:lnTo>
                      <a:pt x="49421" y="72296"/>
                    </a:lnTo>
                    <a:cubicBezTo>
                      <a:pt x="49421" y="52534"/>
                      <a:pt x="35481" y="28412"/>
                      <a:pt x="18361" y="18512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38" y="15793"/>
                    </a:lnTo>
                    <a:cubicBezTo>
                      <a:pt x="37892" y="26181"/>
                      <a:pt x="52575" y="51534"/>
                      <a:pt x="52575" y="72296"/>
                    </a:cubicBezTo>
                    <a:lnTo>
                      <a:pt x="52575" y="97585"/>
                    </a:lnTo>
                    <a:cubicBezTo>
                      <a:pt x="52575" y="117359"/>
                      <a:pt x="66502" y="141481"/>
                      <a:pt x="83622" y="151369"/>
                    </a:cubicBezTo>
                    <a:lnTo>
                      <a:pt x="188433" y="211872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CB1BADC-75C2-45FD-8F6A-D7A9191AEDAE}"/>
                  </a:ext>
                </a:extLst>
              </p:cNvPr>
              <p:cNvSpPr/>
              <p:nvPr/>
            </p:nvSpPr>
            <p:spPr>
              <a:xfrm>
                <a:off x="6081811" y="-1569453"/>
                <a:ext cx="277633" cy="305826"/>
              </a:xfrm>
              <a:custGeom>
                <a:avLst/>
                <a:gdLst>
                  <a:gd name="connsiteX0" fmla="*/ 186855 w 191962"/>
                  <a:gd name="connsiteY0" fmla="*/ 214604 h 211454"/>
                  <a:gd name="connsiteX1" fmla="*/ 82045 w 191962"/>
                  <a:gd name="connsiteY1" fmla="*/ 154100 h 211454"/>
                  <a:gd name="connsiteX2" fmla="*/ 49421 w 191962"/>
                  <a:gd name="connsiteY2" fmla="*/ 97585 h 211454"/>
                  <a:gd name="connsiteX3" fmla="*/ 49421 w 191962"/>
                  <a:gd name="connsiteY3" fmla="*/ 72309 h 211454"/>
                  <a:gd name="connsiteX4" fmla="*/ 18361 w 191962"/>
                  <a:gd name="connsiteY4" fmla="*/ 18525 h 211454"/>
                  <a:gd name="connsiteX5" fmla="*/ -3529 w 191962"/>
                  <a:gd name="connsiteY5" fmla="*/ 5881 h 211454"/>
                  <a:gd name="connsiteX6" fmla="*/ -1952 w 191962"/>
                  <a:gd name="connsiteY6" fmla="*/ 3149 h 211454"/>
                  <a:gd name="connsiteX7" fmla="*/ 19938 w 191962"/>
                  <a:gd name="connsiteY7" fmla="*/ 15793 h 211454"/>
                  <a:gd name="connsiteX8" fmla="*/ 52575 w 191962"/>
                  <a:gd name="connsiteY8" fmla="*/ 72309 h 211454"/>
                  <a:gd name="connsiteX9" fmla="*/ 52575 w 191962"/>
                  <a:gd name="connsiteY9" fmla="*/ 97585 h 211454"/>
                  <a:gd name="connsiteX10" fmla="*/ 83622 w 191962"/>
                  <a:gd name="connsiteY10" fmla="*/ 151369 h 211454"/>
                  <a:gd name="connsiteX11" fmla="*/ 188433 w 191962"/>
                  <a:gd name="connsiteY11" fmla="*/ 211885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186855" y="214604"/>
                    </a:moveTo>
                    <a:lnTo>
                      <a:pt x="82045" y="154100"/>
                    </a:lnTo>
                    <a:cubicBezTo>
                      <a:pt x="64091" y="143700"/>
                      <a:pt x="49421" y="118360"/>
                      <a:pt x="49421" y="97585"/>
                    </a:cubicBezTo>
                    <a:lnTo>
                      <a:pt x="49421" y="72309"/>
                    </a:lnTo>
                    <a:cubicBezTo>
                      <a:pt x="49421" y="52521"/>
                      <a:pt x="35493" y="28400"/>
                      <a:pt x="18361" y="18525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38" y="15793"/>
                    </a:lnTo>
                    <a:cubicBezTo>
                      <a:pt x="37892" y="26181"/>
                      <a:pt x="52575" y="51521"/>
                      <a:pt x="52575" y="72309"/>
                    </a:cubicBezTo>
                    <a:lnTo>
                      <a:pt x="52575" y="97585"/>
                    </a:lnTo>
                    <a:cubicBezTo>
                      <a:pt x="52575" y="117347"/>
                      <a:pt x="66502" y="141468"/>
                      <a:pt x="83622" y="151369"/>
                    </a:cubicBezTo>
                    <a:lnTo>
                      <a:pt x="188433" y="211885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A24262A-B3D9-44DF-81A6-AA25BA2586E7}"/>
                  </a:ext>
                </a:extLst>
              </p:cNvPr>
              <p:cNvSpPr/>
              <p:nvPr/>
            </p:nvSpPr>
            <p:spPr>
              <a:xfrm>
                <a:off x="6140776" y="-1603433"/>
                <a:ext cx="277633" cy="305826"/>
              </a:xfrm>
              <a:custGeom>
                <a:avLst/>
                <a:gdLst>
                  <a:gd name="connsiteX0" fmla="*/ 186855 w 191962"/>
                  <a:gd name="connsiteY0" fmla="*/ 214604 h 211454"/>
                  <a:gd name="connsiteX1" fmla="*/ 82045 w 191962"/>
                  <a:gd name="connsiteY1" fmla="*/ 154087 h 211454"/>
                  <a:gd name="connsiteX2" fmla="*/ 49421 w 191962"/>
                  <a:gd name="connsiteY2" fmla="*/ 97585 h 211454"/>
                  <a:gd name="connsiteX3" fmla="*/ 49421 w 191962"/>
                  <a:gd name="connsiteY3" fmla="*/ 72309 h 211454"/>
                  <a:gd name="connsiteX4" fmla="*/ 18361 w 191962"/>
                  <a:gd name="connsiteY4" fmla="*/ 18512 h 211454"/>
                  <a:gd name="connsiteX5" fmla="*/ -3529 w 191962"/>
                  <a:gd name="connsiteY5" fmla="*/ 5881 h 211454"/>
                  <a:gd name="connsiteX6" fmla="*/ -1952 w 191962"/>
                  <a:gd name="connsiteY6" fmla="*/ 3149 h 211454"/>
                  <a:gd name="connsiteX7" fmla="*/ 19938 w 191962"/>
                  <a:gd name="connsiteY7" fmla="*/ 15794 h 211454"/>
                  <a:gd name="connsiteX8" fmla="*/ 52575 w 191962"/>
                  <a:gd name="connsiteY8" fmla="*/ 72309 h 211454"/>
                  <a:gd name="connsiteX9" fmla="*/ 52575 w 191962"/>
                  <a:gd name="connsiteY9" fmla="*/ 97585 h 211454"/>
                  <a:gd name="connsiteX10" fmla="*/ 83622 w 191962"/>
                  <a:gd name="connsiteY10" fmla="*/ 151369 h 211454"/>
                  <a:gd name="connsiteX11" fmla="*/ 188433 w 191962"/>
                  <a:gd name="connsiteY11" fmla="*/ 211911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186855" y="214604"/>
                    </a:moveTo>
                    <a:lnTo>
                      <a:pt x="82045" y="154087"/>
                    </a:lnTo>
                    <a:cubicBezTo>
                      <a:pt x="64091" y="143713"/>
                      <a:pt x="49421" y="118360"/>
                      <a:pt x="49421" y="97585"/>
                    </a:cubicBezTo>
                    <a:lnTo>
                      <a:pt x="49421" y="72309"/>
                    </a:lnTo>
                    <a:cubicBezTo>
                      <a:pt x="49421" y="52547"/>
                      <a:pt x="35481" y="28412"/>
                      <a:pt x="18361" y="18512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38" y="15794"/>
                    </a:lnTo>
                    <a:cubicBezTo>
                      <a:pt x="37892" y="26181"/>
                      <a:pt x="52575" y="51534"/>
                      <a:pt x="52575" y="72309"/>
                    </a:cubicBezTo>
                    <a:lnTo>
                      <a:pt x="52575" y="97585"/>
                    </a:lnTo>
                    <a:cubicBezTo>
                      <a:pt x="52575" y="117360"/>
                      <a:pt x="66502" y="141482"/>
                      <a:pt x="83622" y="151369"/>
                    </a:cubicBezTo>
                    <a:lnTo>
                      <a:pt x="188433" y="211911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29B03C5-528D-4E1A-838D-2346AEE4D86B}"/>
                  </a:ext>
                </a:extLst>
              </p:cNvPr>
              <p:cNvSpPr/>
              <p:nvPr/>
            </p:nvSpPr>
            <p:spPr>
              <a:xfrm>
                <a:off x="6199735" y="-1637449"/>
                <a:ext cx="277633" cy="305860"/>
              </a:xfrm>
              <a:custGeom>
                <a:avLst/>
                <a:gdLst>
                  <a:gd name="connsiteX0" fmla="*/ 186855 w 191962"/>
                  <a:gd name="connsiteY0" fmla="*/ 214629 h 211480"/>
                  <a:gd name="connsiteX1" fmla="*/ 82045 w 191962"/>
                  <a:gd name="connsiteY1" fmla="*/ 154126 h 211480"/>
                  <a:gd name="connsiteX2" fmla="*/ 49421 w 191962"/>
                  <a:gd name="connsiteY2" fmla="*/ 97610 h 211480"/>
                  <a:gd name="connsiteX3" fmla="*/ 49421 w 191962"/>
                  <a:gd name="connsiteY3" fmla="*/ 72334 h 211480"/>
                  <a:gd name="connsiteX4" fmla="*/ 18361 w 191962"/>
                  <a:gd name="connsiteY4" fmla="*/ 18550 h 211480"/>
                  <a:gd name="connsiteX5" fmla="*/ -3529 w 191962"/>
                  <a:gd name="connsiteY5" fmla="*/ 5881 h 211480"/>
                  <a:gd name="connsiteX6" fmla="*/ -1952 w 191962"/>
                  <a:gd name="connsiteY6" fmla="*/ 3149 h 211480"/>
                  <a:gd name="connsiteX7" fmla="*/ 19938 w 191962"/>
                  <a:gd name="connsiteY7" fmla="*/ 15793 h 211480"/>
                  <a:gd name="connsiteX8" fmla="*/ 52575 w 191962"/>
                  <a:gd name="connsiteY8" fmla="*/ 72309 h 211480"/>
                  <a:gd name="connsiteX9" fmla="*/ 52575 w 191962"/>
                  <a:gd name="connsiteY9" fmla="*/ 97585 h 211480"/>
                  <a:gd name="connsiteX10" fmla="*/ 83622 w 191962"/>
                  <a:gd name="connsiteY10" fmla="*/ 151369 h 211480"/>
                  <a:gd name="connsiteX11" fmla="*/ 188433 w 191962"/>
                  <a:gd name="connsiteY11" fmla="*/ 211885 h 2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80">
                    <a:moveTo>
                      <a:pt x="186855" y="214629"/>
                    </a:moveTo>
                    <a:lnTo>
                      <a:pt x="82045" y="154126"/>
                    </a:lnTo>
                    <a:cubicBezTo>
                      <a:pt x="64091" y="143738"/>
                      <a:pt x="49421" y="118398"/>
                      <a:pt x="49421" y="97610"/>
                    </a:cubicBezTo>
                    <a:lnTo>
                      <a:pt x="49421" y="72334"/>
                    </a:lnTo>
                    <a:cubicBezTo>
                      <a:pt x="49421" y="52560"/>
                      <a:pt x="35481" y="28438"/>
                      <a:pt x="18361" y="18550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38" y="15793"/>
                    </a:lnTo>
                    <a:cubicBezTo>
                      <a:pt x="37892" y="26181"/>
                      <a:pt x="52575" y="51534"/>
                      <a:pt x="52575" y="72309"/>
                    </a:cubicBezTo>
                    <a:lnTo>
                      <a:pt x="52575" y="97585"/>
                    </a:lnTo>
                    <a:cubicBezTo>
                      <a:pt x="52575" y="117359"/>
                      <a:pt x="66502" y="141481"/>
                      <a:pt x="83622" y="151369"/>
                    </a:cubicBezTo>
                    <a:lnTo>
                      <a:pt x="188433" y="211885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9BE0BBC7-CA96-4451-9265-7118FF02D9CA}"/>
                  </a:ext>
                </a:extLst>
              </p:cNvPr>
              <p:cNvSpPr/>
              <p:nvPr/>
            </p:nvSpPr>
            <p:spPr>
              <a:xfrm>
                <a:off x="6258715" y="-1671371"/>
                <a:ext cx="277633" cy="305826"/>
              </a:xfrm>
              <a:custGeom>
                <a:avLst/>
                <a:gdLst>
                  <a:gd name="connsiteX0" fmla="*/ 186843 w 191962"/>
                  <a:gd name="connsiteY0" fmla="*/ 214604 h 211454"/>
                  <a:gd name="connsiteX1" fmla="*/ 82032 w 191962"/>
                  <a:gd name="connsiteY1" fmla="*/ 154087 h 211454"/>
                  <a:gd name="connsiteX2" fmla="*/ 49395 w 191962"/>
                  <a:gd name="connsiteY2" fmla="*/ 97572 h 211454"/>
                  <a:gd name="connsiteX3" fmla="*/ 49395 w 191962"/>
                  <a:gd name="connsiteY3" fmla="*/ 72296 h 211454"/>
                  <a:gd name="connsiteX4" fmla="*/ 18348 w 191962"/>
                  <a:gd name="connsiteY4" fmla="*/ 18512 h 211454"/>
                  <a:gd name="connsiteX5" fmla="*/ -3529 w 191962"/>
                  <a:gd name="connsiteY5" fmla="*/ 5868 h 211454"/>
                  <a:gd name="connsiteX6" fmla="*/ -1952 w 191962"/>
                  <a:gd name="connsiteY6" fmla="*/ 3149 h 211454"/>
                  <a:gd name="connsiteX7" fmla="*/ 19938 w 191962"/>
                  <a:gd name="connsiteY7" fmla="*/ 15793 h 211454"/>
                  <a:gd name="connsiteX8" fmla="*/ 52563 w 191962"/>
                  <a:gd name="connsiteY8" fmla="*/ 72296 h 211454"/>
                  <a:gd name="connsiteX9" fmla="*/ 52563 w 191962"/>
                  <a:gd name="connsiteY9" fmla="*/ 97572 h 211454"/>
                  <a:gd name="connsiteX10" fmla="*/ 83622 w 191962"/>
                  <a:gd name="connsiteY10" fmla="*/ 151356 h 211454"/>
                  <a:gd name="connsiteX11" fmla="*/ 188433 w 191962"/>
                  <a:gd name="connsiteY11" fmla="*/ 211872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186843" y="214604"/>
                    </a:moveTo>
                    <a:lnTo>
                      <a:pt x="82032" y="154087"/>
                    </a:lnTo>
                    <a:cubicBezTo>
                      <a:pt x="64079" y="143700"/>
                      <a:pt x="49395" y="118347"/>
                      <a:pt x="49395" y="97572"/>
                    </a:cubicBezTo>
                    <a:lnTo>
                      <a:pt x="49395" y="72296"/>
                    </a:lnTo>
                    <a:cubicBezTo>
                      <a:pt x="49395" y="52521"/>
                      <a:pt x="35468" y="28400"/>
                      <a:pt x="18348" y="18512"/>
                    </a:cubicBezTo>
                    <a:lnTo>
                      <a:pt x="-3529" y="5868"/>
                    </a:lnTo>
                    <a:lnTo>
                      <a:pt x="-1952" y="3149"/>
                    </a:lnTo>
                    <a:lnTo>
                      <a:pt x="19938" y="15793"/>
                    </a:lnTo>
                    <a:cubicBezTo>
                      <a:pt x="37892" y="26168"/>
                      <a:pt x="52563" y="51521"/>
                      <a:pt x="52563" y="72296"/>
                    </a:cubicBezTo>
                    <a:lnTo>
                      <a:pt x="52563" y="97572"/>
                    </a:lnTo>
                    <a:cubicBezTo>
                      <a:pt x="52563" y="117346"/>
                      <a:pt x="66502" y="141468"/>
                      <a:pt x="83622" y="151356"/>
                    </a:cubicBezTo>
                    <a:lnTo>
                      <a:pt x="188433" y="211872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7496D6B5-674C-4030-A3CD-2A9FC03BC054}"/>
                  </a:ext>
                </a:extLst>
              </p:cNvPr>
              <p:cNvSpPr/>
              <p:nvPr/>
            </p:nvSpPr>
            <p:spPr>
              <a:xfrm>
                <a:off x="6317660" y="-1705388"/>
                <a:ext cx="277633" cy="305847"/>
              </a:xfrm>
              <a:custGeom>
                <a:avLst/>
                <a:gdLst>
                  <a:gd name="connsiteX0" fmla="*/ 186856 w 191962"/>
                  <a:gd name="connsiteY0" fmla="*/ 214616 h 211467"/>
                  <a:gd name="connsiteX1" fmla="*/ 82045 w 191962"/>
                  <a:gd name="connsiteY1" fmla="*/ 154164 h 211467"/>
                  <a:gd name="connsiteX2" fmla="*/ 49408 w 191962"/>
                  <a:gd name="connsiteY2" fmla="*/ 97649 h 211467"/>
                  <a:gd name="connsiteX3" fmla="*/ 49408 w 191962"/>
                  <a:gd name="connsiteY3" fmla="*/ 72386 h 211467"/>
                  <a:gd name="connsiteX4" fmla="*/ 18361 w 191962"/>
                  <a:gd name="connsiteY4" fmla="*/ 18525 h 211467"/>
                  <a:gd name="connsiteX5" fmla="*/ -3529 w 191962"/>
                  <a:gd name="connsiteY5" fmla="*/ 5881 h 211467"/>
                  <a:gd name="connsiteX6" fmla="*/ -1952 w 191962"/>
                  <a:gd name="connsiteY6" fmla="*/ 3149 h 211467"/>
                  <a:gd name="connsiteX7" fmla="*/ 19939 w 191962"/>
                  <a:gd name="connsiteY7" fmla="*/ 15794 h 211467"/>
                  <a:gd name="connsiteX8" fmla="*/ 52563 w 191962"/>
                  <a:gd name="connsiteY8" fmla="*/ 72322 h 211467"/>
                  <a:gd name="connsiteX9" fmla="*/ 52563 w 191962"/>
                  <a:gd name="connsiteY9" fmla="*/ 97585 h 211467"/>
                  <a:gd name="connsiteX10" fmla="*/ 83623 w 191962"/>
                  <a:gd name="connsiteY10" fmla="*/ 151369 h 211467"/>
                  <a:gd name="connsiteX11" fmla="*/ 188433 w 191962"/>
                  <a:gd name="connsiteY11" fmla="*/ 211885 h 2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67">
                    <a:moveTo>
                      <a:pt x="186856" y="214616"/>
                    </a:moveTo>
                    <a:lnTo>
                      <a:pt x="82045" y="154164"/>
                    </a:lnTo>
                    <a:cubicBezTo>
                      <a:pt x="64091" y="143777"/>
                      <a:pt x="49408" y="118437"/>
                      <a:pt x="49408" y="97649"/>
                    </a:cubicBezTo>
                    <a:lnTo>
                      <a:pt x="49408" y="72386"/>
                    </a:lnTo>
                    <a:cubicBezTo>
                      <a:pt x="49408" y="52611"/>
                      <a:pt x="35482" y="28477"/>
                      <a:pt x="18361" y="18525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39" y="15794"/>
                    </a:lnTo>
                    <a:cubicBezTo>
                      <a:pt x="37892" y="26181"/>
                      <a:pt x="52563" y="51547"/>
                      <a:pt x="52563" y="72322"/>
                    </a:cubicBezTo>
                    <a:lnTo>
                      <a:pt x="52563" y="97585"/>
                    </a:lnTo>
                    <a:cubicBezTo>
                      <a:pt x="52563" y="117360"/>
                      <a:pt x="66503" y="141482"/>
                      <a:pt x="83623" y="151369"/>
                    </a:cubicBezTo>
                    <a:lnTo>
                      <a:pt x="188433" y="211885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A712170-86E2-467F-A80F-4B54DD5DC916}"/>
                  </a:ext>
                </a:extLst>
              </p:cNvPr>
              <p:cNvSpPr/>
              <p:nvPr/>
            </p:nvSpPr>
            <p:spPr>
              <a:xfrm>
                <a:off x="6376566" y="-1739329"/>
                <a:ext cx="277633" cy="305826"/>
              </a:xfrm>
              <a:custGeom>
                <a:avLst/>
                <a:gdLst>
                  <a:gd name="connsiteX0" fmla="*/ 186855 w 191962"/>
                  <a:gd name="connsiteY0" fmla="*/ 214604 h 211454"/>
                  <a:gd name="connsiteX1" fmla="*/ 82045 w 191962"/>
                  <a:gd name="connsiteY1" fmla="*/ 154087 h 211454"/>
                  <a:gd name="connsiteX2" fmla="*/ 49408 w 191962"/>
                  <a:gd name="connsiteY2" fmla="*/ 97572 h 211454"/>
                  <a:gd name="connsiteX3" fmla="*/ 49408 w 191962"/>
                  <a:gd name="connsiteY3" fmla="*/ 72296 h 211454"/>
                  <a:gd name="connsiteX4" fmla="*/ 18361 w 191962"/>
                  <a:gd name="connsiteY4" fmla="*/ 18512 h 211454"/>
                  <a:gd name="connsiteX5" fmla="*/ -3529 w 191962"/>
                  <a:gd name="connsiteY5" fmla="*/ 5868 h 211454"/>
                  <a:gd name="connsiteX6" fmla="*/ -1952 w 191962"/>
                  <a:gd name="connsiteY6" fmla="*/ 3149 h 211454"/>
                  <a:gd name="connsiteX7" fmla="*/ 19938 w 191962"/>
                  <a:gd name="connsiteY7" fmla="*/ 15794 h 211454"/>
                  <a:gd name="connsiteX8" fmla="*/ 52562 w 191962"/>
                  <a:gd name="connsiteY8" fmla="*/ 72296 h 211454"/>
                  <a:gd name="connsiteX9" fmla="*/ 52562 w 191962"/>
                  <a:gd name="connsiteY9" fmla="*/ 97572 h 211454"/>
                  <a:gd name="connsiteX10" fmla="*/ 83622 w 191962"/>
                  <a:gd name="connsiteY10" fmla="*/ 151356 h 211454"/>
                  <a:gd name="connsiteX11" fmla="*/ 188433 w 191962"/>
                  <a:gd name="connsiteY11" fmla="*/ 211872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186855" y="214604"/>
                    </a:moveTo>
                    <a:lnTo>
                      <a:pt x="82045" y="154087"/>
                    </a:lnTo>
                    <a:cubicBezTo>
                      <a:pt x="64091" y="143700"/>
                      <a:pt x="49408" y="118347"/>
                      <a:pt x="49408" y="97572"/>
                    </a:cubicBezTo>
                    <a:lnTo>
                      <a:pt x="49408" y="72296"/>
                    </a:lnTo>
                    <a:cubicBezTo>
                      <a:pt x="49408" y="52534"/>
                      <a:pt x="35481" y="28412"/>
                      <a:pt x="18361" y="18512"/>
                    </a:cubicBezTo>
                    <a:lnTo>
                      <a:pt x="-3529" y="5868"/>
                    </a:lnTo>
                    <a:lnTo>
                      <a:pt x="-1952" y="3149"/>
                    </a:lnTo>
                    <a:lnTo>
                      <a:pt x="19938" y="15794"/>
                    </a:lnTo>
                    <a:cubicBezTo>
                      <a:pt x="37892" y="26181"/>
                      <a:pt x="52562" y="51521"/>
                      <a:pt x="52562" y="72296"/>
                    </a:cubicBezTo>
                    <a:lnTo>
                      <a:pt x="52562" y="97572"/>
                    </a:lnTo>
                    <a:cubicBezTo>
                      <a:pt x="52562" y="117347"/>
                      <a:pt x="66502" y="141469"/>
                      <a:pt x="83622" y="151356"/>
                    </a:cubicBezTo>
                    <a:lnTo>
                      <a:pt x="188433" y="211872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A2A1DEB7-2C8A-446F-B342-EBDE18EFBFD6}"/>
                  </a:ext>
                </a:extLst>
              </p:cNvPr>
              <p:cNvSpPr/>
              <p:nvPr/>
            </p:nvSpPr>
            <p:spPr>
              <a:xfrm>
                <a:off x="6435576" y="-1773310"/>
                <a:ext cx="277633" cy="305826"/>
              </a:xfrm>
              <a:custGeom>
                <a:avLst/>
                <a:gdLst>
                  <a:gd name="connsiteX0" fmla="*/ 186855 w 191962"/>
                  <a:gd name="connsiteY0" fmla="*/ 214604 h 211454"/>
                  <a:gd name="connsiteX1" fmla="*/ 82032 w 191962"/>
                  <a:gd name="connsiteY1" fmla="*/ 154087 h 211454"/>
                  <a:gd name="connsiteX2" fmla="*/ 49408 w 191962"/>
                  <a:gd name="connsiteY2" fmla="*/ 97585 h 211454"/>
                  <a:gd name="connsiteX3" fmla="*/ 49408 w 191962"/>
                  <a:gd name="connsiteY3" fmla="*/ 72309 h 211454"/>
                  <a:gd name="connsiteX4" fmla="*/ 18361 w 191962"/>
                  <a:gd name="connsiteY4" fmla="*/ 18525 h 211454"/>
                  <a:gd name="connsiteX5" fmla="*/ -3529 w 191962"/>
                  <a:gd name="connsiteY5" fmla="*/ 5881 h 211454"/>
                  <a:gd name="connsiteX6" fmla="*/ -1952 w 191962"/>
                  <a:gd name="connsiteY6" fmla="*/ 3149 h 211454"/>
                  <a:gd name="connsiteX7" fmla="*/ 19939 w 191962"/>
                  <a:gd name="connsiteY7" fmla="*/ 15793 h 211454"/>
                  <a:gd name="connsiteX8" fmla="*/ 52563 w 191962"/>
                  <a:gd name="connsiteY8" fmla="*/ 72309 h 211454"/>
                  <a:gd name="connsiteX9" fmla="*/ 52563 w 191962"/>
                  <a:gd name="connsiteY9" fmla="*/ 97585 h 211454"/>
                  <a:gd name="connsiteX10" fmla="*/ 83622 w 191962"/>
                  <a:gd name="connsiteY10" fmla="*/ 151369 h 211454"/>
                  <a:gd name="connsiteX11" fmla="*/ 188433 w 191962"/>
                  <a:gd name="connsiteY11" fmla="*/ 211885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186855" y="214604"/>
                    </a:moveTo>
                    <a:lnTo>
                      <a:pt x="82032" y="154087"/>
                    </a:lnTo>
                    <a:cubicBezTo>
                      <a:pt x="64079" y="143700"/>
                      <a:pt x="49408" y="118360"/>
                      <a:pt x="49408" y="97585"/>
                    </a:cubicBezTo>
                    <a:lnTo>
                      <a:pt x="49408" y="72309"/>
                    </a:lnTo>
                    <a:cubicBezTo>
                      <a:pt x="49408" y="52521"/>
                      <a:pt x="35481" y="28400"/>
                      <a:pt x="18361" y="18525"/>
                    </a:cubicBezTo>
                    <a:lnTo>
                      <a:pt x="-3529" y="5881"/>
                    </a:lnTo>
                    <a:lnTo>
                      <a:pt x="-1952" y="3149"/>
                    </a:lnTo>
                    <a:lnTo>
                      <a:pt x="19939" y="15793"/>
                    </a:lnTo>
                    <a:cubicBezTo>
                      <a:pt x="37892" y="26168"/>
                      <a:pt x="52563" y="51521"/>
                      <a:pt x="52563" y="72309"/>
                    </a:cubicBezTo>
                    <a:lnTo>
                      <a:pt x="52563" y="97585"/>
                    </a:lnTo>
                    <a:cubicBezTo>
                      <a:pt x="52563" y="117346"/>
                      <a:pt x="66503" y="141468"/>
                      <a:pt x="83622" y="151369"/>
                    </a:cubicBezTo>
                    <a:lnTo>
                      <a:pt x="188433" y="211885"/>
                    </a:ln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4282B48C-385B-4665-A460-84628B9ADD5B}"/>
                  </a:ext>
                </a:extLst>
              </p:cNvPr>
              <p:cNvSpPr/>
              <p:nvPr/>
            </p:nvSpPr>
            <p:spPr>
              <a:xfrm>
                <a:off x="5001612" y="-1127770"/>
                <a:ext cx="277633" cy="305826"/>
              </a:xfrm>
              <a:custGeom>
                <a:avLst/>
                <a:gdLst>
                  <a:gd name="connsiteX0" fmla="*/ -1952 w 191962"/>
                  <a:gd name="connsiteY0" fmla="*/ 214604 h 211454"/>
                  <a:gd name="connsiteX1" fmla="*/ -3529 w 191962"/>
                  <a:gd name="connsiteY1" fmla="*/ 211872 h 211454"/>
                  <a:gd name="connsiteX2" fmla="*/ 101281 w 191962"/>
                  <a:gd name="connsiteY2" fmla="*/ 151369 h 211454"/>
                  <a:gd name="connsiteX3" fmla="*/ 132328 w 191962"/>
                  <a:gd name="connsiteY3" fmla="*/ 97585 h 211454"/>
                  <a:gd name="connsiteX4" fmla="*/ 132328 w 191962"/>
                  <a:gd name="connsiteY4" fmla="*/ 72296 h 211454"/>
                  <a:gd name="connsiteX5" fmla="*/ 164964 w 191962"/>
                  <a:gd name="connsiteY5" fmla="*/ 15794 h 211454"/>
                  <a:gd name="connsiteX6" fmla="*/ 186855 w 191962"/>
                  <a:gd name="connsiteY6" fmla="*/ 3149 h 211454"/>
                  <a:gd name="connsiteX7" fmla="*/ 188433 w 191962"/>
                  <a:gd name="connsiteY7" fmla="*/ 5881 h 211454"/>
                  <a:gd name="connsiteX8" fmla="*/ 166542 w 191962"/>
                  <a:gd name="connsiteY8" fmla="*/ 18512 h 211454"/>
                  <a:gd name="connsiteX9" fmla="*/ 135482 w 191962"/>
                  <a:gd name="connsiteY9" fmla="*/ 72296 h 211454"/>
                  <a:gd name="connsiteX10" fmla="*/ 135482 w 191962"/>
                  <a:gd name="connsiteY10" fmla="*/ 97585 h 211454"/>
                  <a:gd name="connsiteX11" fmla="*/ 102858 w 191962"/>
                  <a:gd name="connsiteY11" fmla="*/ 154087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-1952" y="214604"/>
                    </a:moveTo>
                    <a:lnTo>
                      <a:pt x="-3529" y="211872"/>
                    </a:lnTo>
                    <a:lnTo>
                      <a:pt x="101281" y="151369"/>
                    </a:lnTo>
                    <a:cubicBezTo>
                      <a:pt x="118400" y="141481"/>
                      <a:pt x="132328" y="117359"/>
                      <a:pt x="132328" y="97585"/>
                    </a:cubicBezTo>
                    <a:lnTo>
                      <a:pt x="132328" y="72296"/>
                    </a:lnTo>
                    <a:cubicBezTo>
                      <a:pt x="132328" y="51534"/>
                      <a:pt x="146973" y="26130"/>
                      <a:pt x="164964" y="15794"/>
                    </a:cubicBezTo>
                    <a:lnTo>
                      <a:pt x="186855" y="3149"/>
                    </a:lnTo>
                    <a:lnTo>
                      <a:pt x="188433" y="5881"/>
                    </a:lnTo>
                    <a:lnTo>
                      <a:pt x="166542" y="18512"/>
                    </a:lnTo>
                    <a:cubicBezTo>
                      <a:pt x="149422" y="28412"/>
                      <a:pt x="135482" y="52534"/>
                      <a:pt x="135482" y="72296"/>
                    </a:cubicBezTo>
                    <a:lnTo>
                      <a:pt x="135482" y="97585"/>
                    </a:lnTo>
                    <a:cubicBezTo>
                      <a:pt x="135482" y="118360"/>
                      <a:pt x="120850" y="143751"/>
                      <a:pt x="102858" y="1540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4C31BE2A-E5E0-40A3-A435-1082D76E8C31}"/>
                  </a:ext>
                </a:extLst>
              </p:cNvPr>
              <p:cNvSpPr/>
              <p:nvPr/>
            </p:nvSpPr>
            <p:spPr>
              <a:xfrm>
                <a:off x="4942652" y="-1161727"/>
                <a:ext cx="277633" cy="305826"/>
              </a:xfrm>
              <a:custGeom>
                <a:avLst/>
                <a:gdLst>
                  <a:gd name="connsiteX0" fmla="*/ -1952 w 191962"/>
                  <a:gd name="connsiteY0" fmla="*/ 214604 h 211454"/>
                  <a:gd name="connsiteX1" fmla="*/ -3529 w 191962"/>
                  <a:gd name="connsiteY1" fmla="*/ 211872 h 211454"/>
                  <a:gd name="connsiteX2" fmla="*/ 101281 w 191962"/>
                  <a:gd name="connsiteY2" fmla="*/ 151356 h 211454"/>
                  <a:gd name="connsiteX3" fmla="*/ 132328 w 191962"/>
                  <a:gd name="connsiteY3" fmla="*/ 97572 h 211454"/>
                  <a:gd name="connsiteX4" fmla="*/ 132328 w 191962"/>
                  <a:gd name="connsiteY4" fmla="*/ 72296 h 211454"/>
                  <a:gd name="connsiteX5" fmla="*/ 164964 w 191962"/>
                  <a:gd name="connsiteY5" fmla="*/ 15781 h 211454"/>
                  <a:gd name="connsiteX6" fmla="*/ 186855 w 191962"/>
                  <a:gd name="connsiteY6" fmla="*/ 3149 h 211454"/>
                  <a:gd name="connsiteX7" fmla="*/ 188433 w 191962"/>
                  <a:gd name="connsiteY7" fmla="*/ 5868 h 211454"/>
                  <a:gd name="connsiteX8" fmla="*/ 166542 w 191962"/>
                  <a:gd name="connsiteY8" fmla="*/ 18512 h 211454"/>
                  <a:gd name="connsiteX9" fmla="*/ 135482 w 191962"/>
                  <a:gd name="connsiteY9" fmla="*/ 72296 h 211454"/>
                  <a:gd name="connsiteX10" fmla="*/ 135482 w 191962"/>
                  <a:gd name="connsiteY10" fmla="*/ 97585 h 211454"/>
                  <a:gd name="connsiteX11" fmla="*/ 102858 w 191962"/>
                  <a:gd name="connsiteY11" fmla="*/ 154100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-1952" y="214604"/>
                    </a:moveTo>
                    <a:lnTo>
                      <a:pt x="-3529" y="211872"/>
                    </a:lnTo>
                    <a:lnTo>
                      <a:pt x="101281" y="151356"/>
                    </a:lnTo>
                    <a:cubicBezTo>
                      <a:pt x="118400" y="141469"/>
                      <a:pt x="132328" y="117347"/>
                      <a:pt x="132328" y="97572"/>
                    </a:cubicBezTo>
                    <a:lnTo>
                      <a:pt x="132328" y="72296"/>
                    </a:lnTo>
                    <a:cubicBezTo>
                      <a:pt x="132328" y="51508"/>
                      <a:pt x="146973" y="26130"/>
                      <a:pt x="164964" y="15781"/>
                    </a:cubicBezTo>
                    <a:lnTo>
                      <a:pt x="186855" y="3149"/>
                    </a:lnTo>
                    <a:lnTo>
                      <a:pt x="188433" y="5868"/>
                    </a:lnTo>
                    <a:lnTo>
                      <a:pt x="166542" y="18512"/>
                    </a:lnTo>
                    <a:cubicBezTo>
                      <a:pt x="149422" y="28400"/>
                      <a:pt x="135482" y="52521"/>
                      <a:pt x="135482" y="72296"/>
                    </a:cubicBezTo>
                    <a:lnTo>
                      <a:pt x="135482" y="97585"/>
                    </a:lnTo>
                    <a:cubicBezTo>
                      <a:pt x="135482" y="118360"/>
                      <a:pt x="120850" y="143751"/>
                      <a:pt x="102858" y="1541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92A7167B-BF77-4D2B-914A-00505745FFCA}"/>
                  </a:ext>
                </a:extLst>
              </p:cNvPr>
              <p:cNvSpPr/>
              <p:nvPr/>
            </p:nvSpPr>
            <p:spPr>
              <a:xfrm>
                <a:off x="4883690" y="-1195633"/>
                <a:ext cx="277633" cy="305748"/>
              </a:xfrm>
              <a:custGeom>
                <a:avLst/>
                <a:gdLst>
                  <a:gd name="connsiteX0" fmla="*/ -1952 w 191962"/>
                  <a:gd name="connsiteY0" fmla="*/ 214553 h 211403"/>
                  <a:gd name="connsiteX1" fmla="*/ -3529 w 191962"/>
                  <a:gd name="connsiteY1" fmla="*/ 211821 h 211403"/>
                  <a:gd name="connsiteX2" fmla="*/ 101281 w 191962"/>
                  <a:gd name="connsiteY2" fmla="*/ 151317 h 211403"/>
                  <a:gd name="connsiteX3" fmla="*/ 132340 w 191962"/>
                  <a:gd name="connsiteY3" fmla="*/ 97521 h 211403"/>
                  <a:gd name="connsiteX4" fmla="*/ 132340 w 191962"/>
                  <a:gd name="connsiteY4" fmla="*/ 72296 h 211403"/>
                  <a:gd name="connsiteX5" fmla="*/ 164964 w 191962"/>
                  <a:gd name="connsiteY5" fmla="*/ 15781 h 211403"/>
                  <a:gd name="connsiteX6" fmla="*/ 186855 w 191962"/>
                  <a:gd name="connsiteY6" fmla="*/ 3149 h 211403"/>
                  <a:gd name="connsiteX7" fmla="*/ 188433 w 191962"/>
                  <a:gd name="connsiteY7" fmla="*/ 5881 h 211403"/>
                  <a:gd name="connsiteX8" fmla="*/ 166542 w 191962"/>
                  <a:gd name="connsiteY8" fmla="*/ 18512 h 211403"/>
                  <a:gd name="connsiteX9" fmla="*/ 135495 w 191962"/>
                  <a:gd name="connsiteY9" fmla="*/ 72296 h 211403"/>
                  <a:gd name="connsiteX10" fmla="*/ 135495 w 191962"/>
                  <a:gd name="connsiteY10" fmla="*/ 97572 h 211403"/>
                  <a:gd name="connsiteX11" fmla="*/ 102858 w 191962"/>
                  <a:gd name="connsiteY11" fmla="*/ 154087 h 21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03">
                    <a:moveTo>
                      <a:pt x="-1952" y="214553"/>
                    </a:moveTo>
                    <a:lnTo>
                      <a:pt x="-3529" y="211821"/>
                    </a:lnTo>
                    <a:lnTo>
                      <a:pt x="101281" y="151317"/>
                    </a:lnTo>
                    <a:cubicBezTo>
                      <a:pt x="118401" y="141417"/>
                      <a:pt x="132340" y="117283"/>
                      <a:pt x="132340" y="97521"/>
                    </a:cubicBezTo>
                    <a:lnTo>
                      <a:pt x="132340" y="72296"/>
                    </a:lnTo>
                    <a:cubicBezTo>
                      <a:pt x="132340" y="51521"/>
                      <a:pt x="146973" y="26130"/>
                      <a:pt x="164964" y="15781"/>
                    </a:cubicBezTo>
                    <a:lnTo>
                      <a:pt x="186855" y="3149"/>
                    </a:lnTo>
                    <a:lnTo>
                      <a:pt x="188433" y="5881"/>
                    </a:lnTo>
                    <a:lnTo>
                      <a:pt x="166542" y="18512"/>
                    </a:lnTo>
                    <a:cubicBezTo>
                      <a:pt x="149422" y="28400"/>
                      <a:pt x="135495" y="52534"/>
                      <a:pt x="135495" y="72296"/>
                    </a:cubicBezTo>
                    <a:lnTo>
                      <a:pt x="135495" y="97572"/>
                    </a:lnTo>
                    <a:cubicBezTo>
                      <a:pt x="135495" y="118347"/>
                      <a:pt x="120850" y="143738"/>
                      <a:pt x="102858" y="1540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56A9E454-E853-4277-A39B-D56567CD98D0}"/>
                  </a:ext>
                </a:extLst>
              </p:cNvPr>
              <p:cNvSpPr/>
              <p:nvPr/>
            </p:nvSpPr>
            <p:spPr>
              <a:xfrm>
                <a:off x="4824728" y="-1229686"/>
                <a:ext cx="277633" cy="305826"/>
              </a:xfrm>
              <a:custGeom>
                <a:avLst/>
                <a:gdLst>
                  <a:gd name="connsiteX0" fmla="*/ -1952 w 191962"/>
                  <a:gd name="connsiteY0" fmla="*/ 214604 h 211454"/>
                  <a:gd name="connsiteX1" fmla="*/ -3529 w 191962"/>
                  <a:gd name="connsiteY1" fmla="*/ 211872 h 211454"/>
                  <a:gd name="connsiteX2" fmla="*/ 101281 w 191962"/>
                  <a:gd name="connsiteY2" fmla="*/ 151356 h 211454"/>
                  <a:gd name="connsiteX3" fmla="*/ 132328 w 191962"/>
                  <a:gd name="connsiteY3" fmla="*/ 97572 h 211454"/>
                  <a:gd name="connsiteX4" fmla="*/ 132328 w 191962"/>
                  <a:gd name="connsiteY4" fmla="*/ 72296 h 211454"/>
                  <a:gd name="connsiteX5" fmla="*/ 164965 w 191962"/>
                  <a:gd name="connsiteY5" fmla="*/ 15781 h 211454"/>
                  <a:gd name="connsiteX6" fmla="*/ 186855 w 191962"/>
                  <a:gd name="connsiteY6" fmla="*/ 3149 h 211454"/>
                  <a:gd name="connsiteX7" fmla="*/ 188433 w 191962"/>
                  <a:gd name="connsiteY7" fmla="*/ 5868 h 211454"/>
                  <a:gd name="connsiteX8" fmla="*/ 166542 w 191962"/>
                  <a:gd name="connsiteY8" fmla="*/ 18512 h 211454"/>
                  <a:gd name="connsiteX9" fmla="*/ 135482 w 191962"/>
                  <a:gd name="connsiteY9" fmla="*/ 72296 h 211454"/>
                  <a:gd name="connsiteX10" fmla="*/ 135482 w 191962"/>
                  <a:gd name="connsiteY10" fmla="*/ 97572 h 211454"/>
                  <a:gd name="connsiteX11" fmla="*/ 102858 w 191962"/>
                  <a:gd name="connsiteY11" fmla="*/ 154087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-1952" y="214604"/>
                    </a:moveTo>
                    <a:lnTo>
                      <a:pt x="-3529" y="211872"/>
                    </a:lnTo>
                    <a:lnTo>
                      <a:pt x="101281" y="151356"/>
                    </a:lnTo>
                    <a:cubicBezTo>
                      <a:pt x="118401" y="141469"/>
                      <a:pt x="132328" y="117347"/>
                      <a:pt x="132328" y="97572"/>
                    </a:cubicBezTo>
                    <a:lnTo>
                      <a:pt x="132328" y="72296"/>
                    </a:lnTo>
                    <a:cubicBezTo>
                      <a:pt x="132328" y="51521"/>
                      <a:pt x="146973" y="26130"/>
                      <a:pt x="164965" y="15781"/>
                    </a:cubicBezTo>
                    <a:lnTo>
                      <a:pt x="186855" y="3149"/>
                    </a:lnTo>
                    <a:lnTo>
                      <a:pt x="188433" y="5868"/>
                    </a:lnTo>
                    <a:lnTo>
                      <a:pt x="166542" y="18512"/>
                    </a:lnTo>
                    <a:cubicBezTo>
                      <a:pt x="149422" y="28400"/>
                      <a:pt x="135482" y="52521"/>
                      <a:pt x="135482" y="72296"/>
                    </a:cubicBezTo>
                    <a:lnTo>
                      <a:pt x="135482" y="97572"/>
                    </a:lnTo>
                    <a:cubicBezTo>
                      <a:pt x="135482" y="118360"/>
                      <a:pt x="120850" y="143738"/>
                      <a:pt x="102858" y="1540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1474E07-3CBA-486A-8FA8-0D80CBB596AB}"/>
                  </a:ext>
                </a:extLst>
              </p:cNvPr>
              <p:cNvSpPr/>
              <p:nvPr/>
            </p:nvSpPr>
            <p:spPr>
              <a:xfrm>
                <a:off x="4765766" y="-1263664"/>
                <a:ext cx="277633" cy="305826"/>
              </a:xfrm>
              <a:custGeom>
                <a:avLst/>
                <a:gdLst>
                  <a:gd name="connsiteX0" fmla="*/ -1952 w 191962"/>
                  <a:gd name="connsiteY0" fmla="*/ 214604 h 211454"/>
                  <a:gd name="connsiteX1" fmla="*/ -3529 w 191962"/>
                  <a:gd name="connsiteY1" fmla="*/ 211872 h 211454"/>
                  <a:gd name="connsiteX2" fmla="*/ 101281 w 191962"/>
                  <a:gd name="connsiteY2" fmla="*/ 151369 h 211454"/>
                  <a:gd name="connsiteX3" fmla="*/ 132340 w 191962"/>
                  <a:gd name="connsiteY3" fmla="*/ 97585 h 211454"/>
                  <a:gd name="connsiteX4" fmla="*/ 132340 w 191962"/>
                  <a:gd name="connsiteY4" fmla="*/ 72296 h 211454"/>
                  <a:gd name="connsiteX5" fmla="*/ 164965 w 191962"/>
                  <a:gd name="connsiteY5" fmla="*/ 15794 h 211454"/>
                  <a:gd name="connsiteX6" fmla="*/ 186855 w 191962"/>
                  <a:gd name="connsiteY6" fmla="*/ 3149 h 211454"/>
                  <a:gd name="connsiteX7" fmla="*/ 188433 w 191962"/>
                  <a:gd name="connsiteY7" fmla="*/ 5881 h 211454"/>
                  <a:gd name="connsiteX8" fmla="*/ 166542 w 191962"/>
                  <a:gd name="connsiteY8" fmla="*/ 18512 h 211454"/>
                  <a:gd name="connsiteX9" fmla="*/ 135495 w 191962"/>
                  <a:gd name="connsiteY9" fmla="*/ 72296 h 211454"/>
                  <a:gd name="connsiteX10" fmla="*/ 135495 w 191962"/>
                  <a:gd name="connsiteY10" fmla="*/ 97534 h 211454"/>
                  <a:gd name="connsiteX11" fmla="*/ 102858 w 191962"/>
                  <a:gd name="connsiteY11" fmla="*/ 154036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-1952" y="214604"/>
                    </a:moveTo>
                    <a:lnTo>
                      <a:pt x="-3529" y="211872"/>
                    </a:lnTo>
                    <a:lnTo>
                      <a:pt x="101281" y="151369"/>
                    </a:lnTo>
                    <a:cubicBezTo>
                      <a:pt x="118401" y="141469"/>
                      <a:pt x="132340" y="117347"/>
                      <a:pt x="132340" y="97585"/>
                    </a:cubicBezTo>
                    <a:lnTo>
                      <a:pt x="132340" y="72296"/>
                    </a:lnTo>
                    <a:cubicBezTo>
                      <a:pt x="132340" y="51521"/>
                      <a:pt x="146973" y="26130"/>
                      <a:pt x="164965" y="15794"/>
                    </a:cubicBezTo>
                    <a:lnTo>
                      <a:pt x="186855" y="3149"/>
                    </a:lnTo>
                    <a:lnTo>
                      <a:pt x="188433" y="5881"/>
                    </a:lnTo>
                    <a:lnTo>
                      <a:pt x="166542" y="18512"/>
                    </a:lnTo>
                    <a:cubicBezTo>
                      <a:pt x="149422" y="28400"/>
                      <a:pt x="135495" y="52521"/>
                      <a:pt x="135495" y="72296"/>
                    </a:cubicBezTo>
                    <a:lnTo>
                      <a:pt x="135495" y="97534"/>
                    </a:lnTo>
                    <a:cubicBezTo>
                      <a:pt x="135495" y="118296"/>
                      <a:pt x="120850" y="143700"/>
                      <a:pt x="102858" y="1540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D42C9DAF-EAE8-4F78-A6F2-700A159AFDED}"/>
                  </a:ext>
                </a:extLst>
              </p:cNvPr>
              <p:cNvSpPr/>
              <p:nvPr/>
            </p:nvSpPr>
            <p:spPr>
              <a:xfrm>
                <a:off x="4706806" y="-1297660"/>
                <a:ext cx="277633" cy="305897"/>
              </a:xfrm>
              <a:custGeom>
                <a:avLst/>
                <a:gdLst>
                  <a:gd name="connsiteX0" fmla="*/ -1952 w 191962"/>
                  <a:gd name="connsiteY0" fmla="*/ 214655 h 211505"/>
                  <a:gd name="connsiteX1" fmla="*/ -3529 w 191962"/>
                  <a:gd name="connsiteY1" fmla="*/ 211923 h 211505"/>
                  <a:gd name="connsiteX2" fmla="*/ 101281 w 191962"/>
                  <a:gd name="connsiteY2" fmla="*/ 151420 h 211505"/>
                  <a:gd name="connsiteX3" fmla="*/ 132341 w 191962"/>
                  <a:gd name="connsiteY3" fmla="*/ 97559 h 211505"/>
                  <a:gd name="connsiteX4" fmla="*/ 132341 w 191962"/>
                  <a:gd name="connsiteY4" fmla="*/ 72309 h 211505"/>
                  <a:gd name="connsiteX5" fmla="*/ 164965 w 191962"/>
                  <a:gd name="connsiteY5" fmla="*/ 15781 h 211505"/>
                  <a:gd name="connsiteX6" fmla="*/ 186855 w 191962"/>
                  <a:gd name="connsiteY6" fmla="*/ 3149 h 211505"/>
                  <a:gd name="connsiteX7" fmla="*/ 188433 w 191962"/>
                  <a:gd name="connsiteY7" fmla="*/ 5881 h 211505"/>
                  <a:gd name="connsiteX8" fmla="*/ 166542 w 191962"/>
                  <a:gd name="connsiteY8" fmla="*/ 18512 h 211505"/>
                  <a:gd name="connsiteX9" fmla="*/ 135495 w 191962"/>
                  <a:gd name="connsiteY9" fmla="*/ 72373 h 211505"/>
                  <a:gd name="connsiteX10" fmla="*/ 135495 w 191962"/>
                  <a:gd name="connsiteY10" fmla="*/ 97636 h 211505"/>
                  <a:gd name="connsiteX11" fmla="*/ 102858 w 191962"/>
                  <a:gd name="connsiteY11" fmla="*/ 154164 h 211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505">
                    <a:moveTo>
                      <a:pt x="-1952" y="214655"/>
                    </a:moveTo>
                    <a:lnTo>
                      <a:pt x="-3529" y="211923"/>
                    </a:lnTo>
                    <a:lnTo>
                      <a:pt x="101281" y="151420"/>
                    </a:lnTo>
                    <a:cubicBezTo>
                      <a:pt x="118401" y="141520"/>
                      <a:pt x="132341" y="117398"/>
                      <a:pt x="132341" y="97559"/>
                    </a:cubicBezTo>
                    <a:lnTo>
                      <a:pt x="132341" y="72309"/>
                    </a:lnTo>
                    <a:cubicBezTo>
                      <a:pt x="132341" y="51534"/>
                      <a:pt x="146973" y="26142"/>
                      <a:pt x="164965" y="15781"/>
                    </a:cubicBezTo>
                    <a:lnTo>
                      <a:pt x="186855" y="3149"/>
                    </a:lnTo>
                    <a:lnTo>
                      <a:pt x="188433" y="5881"/>
                    </a:lnTo>
                    <a:lnTo>
                      <a:pt x="166542" y="18512"/>
                    </a:lnTo>
                    <a:cubicBezTo>
                      <a:pt x="149422" y="28400"/>
                      <a:pt x="135495" y="52534"/>
                      <a:pt x="135495" y="72373"/>
                    </a:cubicBezTo>
                    <a:lnTo>
                      <a:pt x="135495" y="97636"/>
                    </a:lnTo>
                    <a:cubicBezTo>
                      <a:pt x="135495" y="118411"/>
                      <a:pt x="120850" y="143802"/>
                      <a:pt x="102858" y="15416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47F6ABB-10D5-4C80-A69B-FA59ED3DA911}"/>
                  </a:ext>
                </a:extLst>
              </p:cNvPr>
              <p:cNvSpPr/>
              <p:nvPr/>
            </p:nvSpPr>
            <p:spPr>
              <a:xfrm>
                <a:off x="4647839" y="-1331616"/>
                <a:ext cx="277633" cy="305826"/>
              </a:xfrm>
              <a:custGeom>
                <a:avLst/>
                <a:gdLst>
                  <a:gd name="connsiteX0" fmla="*/ -1952 w 191962"/>
                  <a:gd name="connsiteY0" fmla="*/ 214604 h 211454"/>
                  <a:gd name="connsiteX1" fmla="*/ -3529 w 191962"/>
                  <a:gd name="connsiteY1" fmla="*/ 211872 h 211454"/>
                  <a:gd name="connsiteX2" fmla="*/ 101281 w 191962"/>
                  <a:gd name="connsiteY2" fmla="*/ 151369 h 211454"/>
                  <a:gd name="connsiteX3" fmla="*/ 132341 w 191962"/>
                  <a:gd name="connsiteY3" fmla="*/ 97585 h 211454"/>
                  <a:gd name="connsiteX4" fmla="*/ 132341 w 191962"/>
                  <a:gd name="connsiteY4" fmla="*/ 72296 h 211454"/>
                  <a:gd name="connsiteX5" fmla="*/ 164965 w 191962"/>
                  <a:gd name="connsiteY5" fmla="*/ 15794 h 211454"/>
                  <a:gd name="connsiteX6" fmla="*/ 186855 w 191962"/>
                  <a:gd name="connsiteY6" fmla="*/ 3149 h 211454"/>
                  <a:gd name="connsiteX7" fmla="*/ 188433 w 191962"/>
                  <a:gd name="connsiteY7" fmla="*/ 5881 h 211454"/>
                  <a:gd name="connsiteX8" fmla="*/ 166542 w 191962"/>
                  <a:gd name="connsiteY8" fmla="*/ 18512 h 211454"/>
                  <a:gd name="connsiteX9" fmla="*/ 135495 w 191962"/>
                  <a:gd name="connsiteY9" fmla="*/ 72296 h 211454"/>
                  <a:gd name="connsiteX10" fmla="*/ 135495 w 191962"/>
                  <a:gd name="connsiteY10" fmla="*/ 97585 h 211454"/>
                  <a:gd name="connsiteX11" fmla="*/ 102858 w 191962"/>
                  <a:gd name="connsiteY11" fmla="*/ 154087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-1952" y="214604"/>
                    </a:moveTo>
                    <a:lnTo>
                      <a:pt x="-3529" y="211872"/>
                    </a:lnTo>
                    <a:lnTo>
                      <a:pt x="101281" y="151369"/>
                    </a:lnTo>
                    <a:cubicBezTo>
                      <a:pt x="118414" y="141481"/>
                      <a:pt x="132341" y="117359"/>
                      <a:pt x="132341" y="97585"/>
                    </a:cubicBezTo>
                    <a:lnTo>
                      <a:pt x="132341" y="72296"/>
                    </a:lnTo>
                    <a:cubicBezTo>
                      <a:pt x="132341" y="51534"/>
                      <a:pt x="146973" y="26130"/>
                      <a:pt x="164965" y="15794"/>
                    </a:cubicBezTo>
                    <a:lnTo>
                      <a:pt x="186855" y="3149"/>
                    </a:lnTo>
                    <a:lnTo>
                      <a:pt x="188433" y="5881"/>
                    </a:lnTo>
                    <a:lnTo>
                      <a:pt x="166542" y="18512"/>
                    </a:lnTo>
                    <a:cubicBezTo>
                      <a:pt x="149422" y="28412"/>
                      <a:pt x="135495" y="52534"/>
                      <a:pt x="135495" y="72296"/>
                    </a:cubicBezTo>
                    <a:lnTo>
                      <a:pt x="135495" y="97585"/>
                    </a:lnTo>
                    <a:cubicBezTo>
                      <a:pt x="135495" y="118360"/>
                      <a:pt x="120863" y="143751"/>
                      <a:pt x="102858" y="1540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5EDFE15C-470A-4449-8321-02844BE933E6}"/>
                  </a:ext>
                </a:extLst>
              </p:cNvPr>
              <p:cNvSpPr/>
              <p:nvPr/>
            </p:nvSpPr>
            <p:spPr>
              <a:xfrm>
                <a:off x="4588879" y="-1365600"/>
                <a:ext cx="277633" cy="305826"/>
              </a:xfrm>
              <a:custGeom>
                <a:avLst/>
                <a:gdLst>
                  <a:gd name="connsiteX0" fmla="*/ -1939 w 191962"/>
                  <a:gd name="connsiteY0" fmla="*/ 214604 h 211454"/>
                  <a:gd name="connsiteX1" fmla="*/ -3529 w 191962"/>
                  <a:gd name="connsiteY1" fmla="*/ 211885 h 211454"/>
                  <a:gd name="connsiteX2" fmla="*/ 101294 w 191962"/>
                  <a:gd name="connsiteY2" fmla="*/ 151369 h 211454"/>
                  <a:gd name="connsiteX3" fmla="*/ 132341 w 191962"/>
                  <a:gd name="connsiteY3" fmla="*/ 97585 h 211454"/>
                  <a:gd name="connsiteX4" fmla="*/ 132341 w 191962"/>
                  <a:gd name="connsiteY4" fmla="*/ 72309 h 211454"/>
                  <a:gd name="connsiteX5" fmla="*/ 164965 w 191962"/>
                  <a:gd name="connsiteY5" fmla="*/ 15794 h 211454"/>
                  <a:gd name="connsiteX6" fmla="*/ 186855 w 191962"/>
                  <a:gd name="connsiteY6" fmla="*/ 3149 h 211454"/>
                  <a:gd name="connsiteX7" fmla="*/ 188433 w 191962"/>
                  <a:gd name="connsiteY7" fmla="*/ 5881 h 211454"/>
                  <a:gd name="connsiteX8" fmla="*/ 166542 w 191962"/>
                  <a:gd name="connsiteY8" fmla="*/ 18525 h 211454"/>
                  <a:gd name="connsiteX9" fmla="*/ 135495 w 191962"/>
                  <a:gd name="connsiteY9" fmla="*/ 72309 h 211454"/>
                  <a:gd name="connsiteX10" fmla="*/ 135495 w 191962"/>
                  <a:gd name="connsiteY10" fmla="*/ 97585 h 211454"/>
                  <a:gd name="connsiteX11" fmla="*/ 102871 w 191962"/>
                  <a:gd name="connsiteY11" fmla="*/ 154100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-1939" y="214604"/>
                    </a:moveTo>
                    <a:lnTo>
                      <a:pt x="-3529" y="211885"/>
                    </a:lnTo>
                    <a:lnTo>
                      <a:pt x="101294" y="151369"/>
                    </a:lnTo>
                    <a:cubicBezTo>
                      <a:pt x="118414" y="141482"/>
                      <a:pt x="132341" y="117360"/>
                      <a:pt x="132341" y="97585"/>
                    </a:cubicBezTo>
                    <a:lnTo>
                      <a:pt x="132341" y="72309"/>
                    </a:lnTo>
                    <a:cubicBezTo>
                      <a:pt x="132341" y="51521"/>
                      <a:pt x="146973" y="26143"/>
                      <a:pt x="164965" y="15794"/>
                    </a:cubicBezTo>
                    <a:lnTo>
                      <a:pt x="186855" y="3149"/>
                    </a:lnTo>
                    <a:lnTo>
                      <a:pt x="188433" y="5881"/>
                    </a:lnTo>
                    <a:lnTo>
                      <a:pt x="166542" y="18525"/>
                    </a:lnTo>
                    <a:cubicBezTo>
                      <a:pt x="149422" y="28412"/>
                      <a:pt x="135495" y="52521"/>
                      <a:pt x="135495" y="72309"/>
                    </a:cubicBezTo>
                    <a:lnTo>
                      <a:pt x="135495" y="97585"/>
                    </a:lnTo>
                    <a:cubicBezTo>
                      <a:pt x="135495" y="118360"/>
                      <a:pt x="120851" y="143751"/>
                      <a:pt x="102871" y="1541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FED9B650-C7B3-4185-845D-E2C9E032357F}"/>
                  </a:ext>
                </a:extLst>
              </p:cNvPr>
              <p:cNvSpPr/>
              <p:nvPr/>
            </p:nvSpPr>
            <p:spPr>
              <a:xfrm>
                <a:off x="4470975" y="-1433534"/>
                <a:ext cx="277633" cy="305809"/>
              </a:xfrm>
              <a:custGeom>
                <a:avLst/>
                <a:gdLst>
                  <a:gd name="connsiteX0" fmla="*/ -1952 w 191962"/>
                  <a:gd name="connsiteY0" fmla="*/ 214591 h 211441"/>
                  <a:gd name="connsiteX1" fmla="*/ -3529 w 191962"/>
                  <a:gd name="connsiteY1" fmla="*/ 211872 h 211441"/>
                  <a:gd name="connsiteX2" fmla="*/ 101281 w 191962"/>
                  <a:gd name="connsiteY2" fmla="*/ 151356 h 211441"/>
                  <a:gd name="connsiteX3" fmla="*/ 132328 w 191962"/>
                  <a:gd name="connsiteY3" fmla="*/ 97572 h 211441"/>
                  <a:gd name="connsiteX4" fmla="*/ 132328 w 191962"/>
                  <a:gd name="connsiteY4" fmla="*/ 72296 h 211441"/>
                  <a:gd name="connsiteX5" fmla="*/ 164964 w 191962"/>
                  <a:gd name="connsiteY5" fmla="*/ 15781 h 211441"/>
                  <a:gd name="connsiteX6" fmla="*/ 186855 w 191962"/>
                  <a:gd name="connsiteY6" fmla="*/ 3149 h 211441"/>
                  <a:gd name="connsiteX7" fmla="*/ 188433 w 191962"/>
                  <a:gd name="connsiteY7" fmla="*/ 5868 h 211441"/>
                  <a:gd name="connsiteX8" fmla="*/ 166542 w 191962"/>
                  <a:gd name="connsiteY8" fmla="*/ 18512 h 211441"/>
                  <a:gd name="connsiteX9" fmla="*/ 135482 w 191962"/>
                  <a:gd name="connsiteY9" fmla="*/ 72296 h 211441"/>
                  <a:gd name="connsiteX10" fmla="*/ 135482 w 191962"/>
                  <a:gd name="connsiteY10" fmla="*/ 97572 h 211441"/>
                  <a:gd name="connsiteX11" fmla="*/ 102858 w 191962"/>
                  <a:gd name="connsiteY11" fmla="*/ 154087 h 21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41">
                    <a:moveTo>
                      <a:pt x="-1952" y="214591"/>
                    </a:moveTo>
                    <a:lnTo>
                      <a:pt x="-3529" y="211872"/>
                    </a:lnTo>
                    <a:lnTo>
                      <a:pt x="101281" y="151356"/>
                    </a:lnTo>
                    <a:cubicBezTo>
                      <a:pt x="118401" y="141469"/>
                      <a:pt x="132328" y="117347"/>
                      <a:pt x="132328" y="97572"/>
                    </a:cubicBezTo>
                    <a:lnTo>
                      <a:pt x="132328" y="72296"/>
                    </a:lnTo>
                    <a:cubicBezTo>
                      <a:pt x="132328" y="51521"/>
                      <a:pt x="146960" y="26130"/>
                      <a:pt x="164964" y="15781"/>
                    </a:cubicBezTo>
                    <a:lnTo>
                      <a:pt x="186855" y="3149"/>
                    </a:lnTo>
                    <a:lnTo>
                      <a:pt x="188433" y="5868"/>
                    </a:lnTo>
                    <a:lnTo>
                      <a:pt x="166542" y="18512"/>
                    </a:lnTo>
                    <a:cubicBezTo>
                      <a:pt x="149409" y="28400"/>
                      <a:pt x="135482" y="52521"/>
                      <a:pt x="135482" y="72296"/>
                    </a:cubicBezTo>
                    <a:lnTo>
                      <a:pt x="135482" y="97572"/>
                    </a:lnTo>
                    <a:cubicBezTo>
                      <a:pt x="135482" y="118360"/>
                      <a:pt x="120850" y="143738"/>
                      <a:pt x="102858" y="1540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E87E03D5-6507-4B03-8C33-39329245A247}"/>
                  </a:ext>
                </a:extLst>
              </p:cNvPr>
              <p:cNvSpPr/>
              <p:nvPr/>
            </p:nvSpPr>
            <p:spPr>
              <a:xfrm>
                <a:off x="4412017" y="-1467518"/>
                <a:ext cx="277633" cy="305826"/>
              </a:xfrm>
              <a:custGeom>
                <a:avLst/>
                <a:gdLst>
                  <a:gd name="connsiteX0" fmla="*/ -1952 w 191962"/>
                  <a:gd name="connsiteY0" fmla="*/ 214604 h 211454"/>
                  <a:gd name="connsiteX1" fmla="*/ -3529 w 191962"/>
                  <a:gd name="connsiteY1" fmla="*/ 211872 h 211454"/>
                  <a:gd name="connsiteX2" fmla="*/ 101281 w 191962"/>
                  <a:gd name="connsiteY2" fmla="*/ 151356 h 211454"/>
                  <a:gd name="connsiteX3" fmla="*/ 132328 w 191962"/>
                  <a:gd name="connsiteY3" fmla="*/ 97585 h 211454"/>
                  <a:gd name="connsiteX4" fmla="*/ 132328 w 191962"/>
                  <a:gd name="connsiteY4" fmla="*/ 72296 h 211454"/>
                  <a:gd name="connsiteX5" fmla="*/ 164965 w 191962"/>
                  <a:gd name="connsiteY5" fmla="*/ 15794 h 211454"/>
                  <a:gd name="connsiteX6" fmla="*/ 186855 w 191962"/>
                  <a:gd name="connsiteY6" fmla="*/ 3149 h 211454"/>
                  <a:gd name="connsiteX7" fmla="*/ 188433 w 191962"/>
                  <a:gd name="connsiteY7" fmla="*/ 5881 h 211454"/>
                  <a:gd name="connsiteX8" fmla="*/ 166542 w 191962"/>
                  <a:gd name="connsiteY8" fmla="*/ 18512 h 211454"/>
                  <a:gd name="connsiteX9" fmla="*/ 135482 w 191962"/>
                  <a:gd name="connsiteY9" fmla="*/ 72296 h 211454"/>
                  <a:gd name="connsiteX10" fmla="*/ 135482 w 191962"/>
                  <a:gd name="connsiteY10" fmla="*/ 97585 h 211454"/>
                  <a:gd name="connsiteX11" fmla="*/ 102858 w 191962"/>
                  <a:gd name="connsiteY11" fmla="*/ 154087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-1952" y="214604"/>
                    </a:moveTo>
                    <a:lnTo>
                      <a:pt x="-3529" y="211872"/>
                    </a:lnTo>
                    <a:lnTo>
                      <a:pt x="101281" y="151356"/>
                    </a:lnTo>
                    <a:cubicBezTo>
                      <a:pt x="118401" y="141469"/>
                      <a:pt x="132328" y="117347"/>
                      <a:pt x="132328" y="97585"/>
                    </a:cubicBezTo>
                    <a:lnTo>
                      <a:pt x="132328" y="72296"/>
                    </a:lnTo>
                    <a:cubicBezTo>
                      <a:pt x="132328" y="51521"/>
                      <a:pt x="146973" y="26130"/>
                      <a:pt x="164965" y="15794"/>
                    </a:cubicBezTo>
                    <a:lnTo>
                      <a:pt x="186855" y="3149"/>
                    </a:lnTo>
                    <a:lnTo>
                      <a:pt x="188433" y="5881"/>
                    </a:lnTo>
                    <a:lnTo>
                      <a:pt x="166542" y="18512"/>
                    </a:lnTo>
                    <a:cubicBezTo>
                      <a:pt x="149422" y="28400"/>
                      <a:pt x="135482" y="52521"/>
                      <a:pt x="135482" y="72296"/>
                    </a:cubicBezTo>
                    <a:lnTo>
                      <a:pt x="135482" y="97585"/>
                    </a:lnTo>
                    <a:cubicBezTo>
                      <a:pt x="135482" y="118347"/>
                      <a:pt x="120850" y="143751"/>
                      <a:pt x="102858" y="1540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10C0134D-CC24-4CD9-BB5A-DE20800E00AD}"/>
                  </a:ext>
                </a:extLst>
              </p:cNvPr>
              <p:cNvSpPr/>
              <p:nvPr/>
            </p:nvSpPr>
            <p:spPr>
              <a:xfrm>
                <a:off x="4353050" y="-1501498"/>
                <a:ext cx="277633" cy="305826"/>
              </a:xfrm>
              <a:custGeom>
                <a:avLst/>
                <a:gdLst>
                  <a:gd name="connsiteX0" fmla="*/ -1952 w 191962"/>
                  <a:gd name="connsiteY0" fmla="*/ 214604 h 211454"/>
                  <a:gd name="connsiteX1" fmla="*/ -3529 w 191962"/>
                  <a:gd name="connsiteY1" fmla="*/ 211872 h 211454"/>
                  <a:gd name="connsiteX2" fmla="*/ 101281 w 191962"/>
                  <a:gd name="connsiteY2" fmla="*/ 151356 h 211454"/>
                  <a:gd name="connsiteX3" fmla="*/ 132328 w 191962"/>
                  <a:gd name="connsiteY3" fmla="*/ 97572 h 211454"/>
                  <a:gd name="connsiteX4" fmla="*/ 132328 w 191962"/>
                  <a:gd name="connsiteY4" fmla="*/ 72309 h 211454"/>
                  <a:gd name="connsiteX5" fmla="*/ 164965 w 191962"/>
                  <a:gd name="connsiteY5" fmla="*/ 15781 h 211454"/>
                  <a:gd name="connsiteX6" fmla="*/ 186855 w 191962"/>
                  <a:gd name="connsiteY6" fmla="*/ 3149 h 211454"/>
                  <a:gd name="connsiteX7" fmla="*/ 188433 w 191962"/>
                  <a:gd name="connsiteY7" fmla="*/ 5881 h 211454"/>
                  <a:gd name="connsiteX8" fmla="*/ 166542 w 191962"/>
                  <a:gd name="connsiteY8" fmla="*/ 18512 h 211454"/>
                  <a:gd name="connsiteX9" fmla="*/ 135482 w 191962"/>
                  <a:gd name="connsiteY9" fmla="*/ 72309 h 211454"/>
                  <a:gd name="connsiteX10" fmla="*/ 135482 w 191962"/>
                  <a:gd name="connsiteY10" fmla="*/ 97572 h 211454"/>
                  <a:gd name="connsiteX11" fmla="*/ 102858 w 191962"/>
                  <a:gd name="connsiteY11" fmla="*/ 154088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-1952" y="214604"/>
                    </a:moveTo>
                    <a:lnTo>
                      <a:pt x="-3529" y="211872"/>
                    </a:lnTo>
                    <a:lnTo>
                      <a:pt x="101281" y="151356"/>
                    </a:lnTo>
                    <a:cubicBezTo>
                      <a:pt x="118401" y="141469"/>
                      <a:pt x="132328" y="117347"/>
                      <a:pt x="132328" y="97572"/>
                    </a:cubicBezTo>
                    <a:lnTo>
                      <a:pt x="132328" y="72309"/>
                    </a:lnTo>
                    <a:cubicBezTo>
                      <a:pt x="132328" y="51534"/>
                      <a:pt x="146960" y="26143"/>
                      <a:pt x="164965" y="15781"/>
                    </a:cubicBezTo>
                    <a:lnTo>
                      <a:pt x="186855" y="3149"/>
                    </a:lnTo>
                    <a:lnTo>
                      <a:pt x="188433" y="5881"/>
                    </a:lnTo>
                    <a:lnTo>
                      <a:pt x="166542" y="18512"/>
                    </a:lnTo>
                    <a:cubicBezTo>
                      <a:pt x="149409" y="28400"/>
                      <a:pt x="135482" y="52534"/>
                      <a:pt x="135482" y="72309"/>
                    </a:cubicBezTo>
                    <a:lnTo>
                      <a:pt x="135482" y="97572"/>
                    </a:lnTo>
                    <a:cubicBezTo>
                      <a:pt x="135482" y="118360"/>
                      <a:pt x="120850" y="143739"/>
                      <a:pt x="102858" y="15408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2CD2DE01-33F8-4846-A064-CAB0FAC47653}"/>
                  </a:ext>
                </a:extLst>
              </p:cNvPr>
              <p:cNvSpPr/>
              <p:nvPr/>
            </p:nvSpPr>
            <p:spPr>
              <a:xfrm>
                <a:off x="4294130" y="-1535474"/>
                <a:ext cx="277633" cy="305826"/>
              </a:xfrm>
              <a:custGeom>
                <a:avLst/>
                <a:gdLst>
                  <a:gd name="connsiteX0" fmla="*/ -1952 w 191962"/>
                  <a:gd name="connsiteY0" fmla="*/ 214604 h 211454"/>
                  <a:gd name="connsiteX1" fmla="*/ -3529 w 191962"/>
                  <a:gd name="connsiteY1" fmla="*/ 211872 h 211454"/>
                  <a:gd name="connsiteX2" fmla="*/ 101281 w 191962"/>
                  <a:gd name="connsiteY2" fmla="*/ 151369 h 211454"/>
                  <a:gd name="connsiteX3" fmla="*/ 132328 w 191962"/>
                  <a:gd name="connsiteY3" fmla="*/ 97585 h 211454"/>
                  <a:gd name="connsiteX4" fmla="*/ 132328 w 191962"/>
                  <a:gd name="connsiteY4" fmla="*/ 72296 h 211454"/>
                  <a:gd name="connsiteX5" fmla="*/ 164965 w 191962"/>
                  <a:gd name="connsiteY5" fmla="*/ 15793 h 211454"/>
                  <a:gd name="connsiteX6" fmla="*/ 186855 w 191962"/>
                  <a:gd name="connsiteY6" fmla="*/ 3149 h 211454"/>
                  <a:gd name="connsiteX7" fmla="*/ 188433 w 191962"/>
                  <a:gd name="connsiteY7" fmla="*/ 5881 h 211454"/>
                  <a:gd name="connsiteX8" fmla="*/ 166542 w 191962"/>
                  <a:gd name="connsiteY8" fmla="*/ 18512 h 211454"/>
                  <a:gd name="connsiteX9" fmla="*/ 135482 w 191962"/>
                  <a:gd name="connsiteY9" fmla="*/ 72296 h 211454"/>
                  <a:gd name="connsiteX10" fmla="*/ 135482 w 191962"/>
                  <a:gd name="connsiteY10" fmla="*/ 97585 h 211454"/>
                  <a:gd name="connsiteX11" fmla="*/ 102858 w 191962"/>
                  <a:gd name="connsiteY11" fmla="*/ 154087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-1952" y="214604"/>
                    </a:moveTo>
                    <a:lnTo>
                      <a:pt x="-3529" y="211872"/>
                    </a:lnTo>
                    <a:lnTo>
                      <a:pt x="101281" y="151369"/>
                    </a:lnTo>
                    <a:cubicBezTo>
                      <a:pt x="118401" y="141481"/>
                      <a:pt x="132328" y="117359"/>
                      <a:pt x="132328" y="97585"/>
                    </a:cubicBezTo>
                    <a:lnTo>
                      <a:pt x="132328" y="72296"/>
                    </a:lnTo>
                    <a:cubicBezTo>
                      <a:pt x="132328" y="51534"/>
                      <a:pt x="146973" y="26130"/>
                      <a:pt x="164965" y="15793"/>
                    </a:cubicBezTo>
                    <a:lnTo>
                      <a:pt x="186855" y="3149"/>
                    </a:lnTo>
                    <a:lnTo>
                      <a:pt x="188433" y="5881"/>
                    </a:lnTo>
                    <a:lnTo>
                      <a:pt x="166542" y="18512"/>
                    </a:lnTo>
                    <a:cubicBezTo>
                      <a:pt x="149422" y="28412"/>
                      <a:pt x="135482" y="52534"/>
                      <a:pt x="135482" y="72296"/>
                    </a:cubicBezTo>
                    <a:lnTo>
                      <a:pt x="135482" y="97585"/>
                    </a:lnTo>
                    <a:cubicBezTo>
                      <a:pt x="135482" y="118360"/>
                      <a:pt x="120850" y="143751"/>
                      <a:pt x="102858" y="1540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72F48519-0635-440A-AC70-914D2B6B4A97}"/>
                  </a:ext>
                </a:extLst>
              </p:cNvPr>
              <p:cNvSpPr/>
              <p:nvPr/>
            </p:nvSpPr>
            <p:spPr>
              <a:xfrm>
                <a:off x="4235129" y="-1569447"/>
                <a:ext cx="277633" cy="305826"/>
              </a:xfrm>
              <a:custGeom>
                <a:avLst/>
                <a:gdLst>
                  <a:gd name="connsiteX0" fmla="*/ -1952 w 191962"/>
                  <a:gd name="connsiteY0" fmla="*/ 214604 h 211454"/>
                  <a:gd name="connsiteX1" fmla="*/ -3529 w 191962"/>
                  <a:gd name="connsiteY1" fmla="*/ 211885 h 211454"/>
                  <a:gd name="connsiteX2" fmla="*/ 101281 w 191962"/>
                  <a:gd name="connsiteY2" fmla="*/ 151369 h 211454"/>
                  <a:gd name="connsiteX3" fmla="*/ 132328 w 191962"/>
                  <a:gd name="connsiteY3" fmla="*/ 97585 h 211454"/>
                  <a:gd name="connsiteX4" fmla="*/ 132328 w 191962"/>
                  <a:gd name="connsiteY4" fmla="*/ 72309 h 211454"/>
                  <a:gd name="connsiteX5" fmla="*/ 164965 w 191962"/>
                  <a:gd name="connsiteY5" fmla="*/ 15793 h 211454"/>
                  <a:gd name="connsiteX6" fmla="*/ 186855 w 191962"/>
                  <a:gd name="connsiteY6" fmla="*/ 3149 h 211454"/>
                  <a:gd name="connsiteX7" fmla="*/ 188433 w 191962"/>
                  <a:gd name="connsiteY7" fmla="*/ 5881 h 211454"/>
                  <a:gd name="connsiteX8" fmla="*/ 166542 w 191962"/>
                  <a:gd name="connsiteY8" fmla="*/ 18525 h 211454"/>
                  <a:gd name="connsiteX9" fmla="*/ 135482 w 191962"/>
                  <a:gd name="connsiteY9" fmla="*/ 72309 h 211454"/>
                  <a:gd name="connsiteX10" fmla="*/ 135482 w 191962"/>
                  <a:gd name="connsiteY10" fmla="*/ 97585 h 211454"/>
                  <a:gd name="connsiteX11" fmla="*/ 102858 w 191962"/>
                  <a:gd name="connsiteY11" fmla="*/ 154100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-1952" y="214604"/>
                    </a:moveTo>
                    <a:lnTo>
                      <a:pt x="-3529" y="211885"/>
                    </a:lnTo>
                    <a:lnTo>
                      <a:pt x="101281" y="151369"/>
                    </a:lnTo>
                    <a:cubicBezTo>
                      <a:pt x="118401" y="141468"/>
                      <a:pt x="132328" y="117347"/>
                      <a:pt x="132328" y="97585"/>
                    </a:cubicBezTo>
                    <a:lnTo>
                      <a:pt x="132328" y="72309"/>
                    </a:lnTo>
                    <a:cubicBezTo>
                      <a:pt x="132328" y="51521"/>
                      <a:pt x="146973" y="26142"/>
                      <a:pt x="164965" y="15793"/>
                    </a:cubicBezTo>
                    <a:lnTo>
                      <a:pt x="186855" y="3149"/>
                    </a:lnTo>
                    <a:lnTo>
                      <a:pt x="188433" y="5881"/>
                    </a:lnTo>
                    <a:lnTo>
                      <a:pt x="166542" y="18525"/>
                    </a:lnTo>
                    <a:cubicBezTo>
                      <a:pt x="149422" y="28400"/>
                      <a:pt x="135482" y="52521"/>
                      <a:pt x="135482" y="72309"/>
                    </a:cubicBezTo>
                    <a:lnTo>
                      <a:pt x="135482" y="97585"/>
                    </a:lnTo>
                    <a:cubicBezTo>
                      <a:pt x="135482" y="118360"/>
                      <a:pt x="120851" y="143751"/>
                      <a:pt x="102858" y="1541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86CC96DB-F95F-4268-BF47-E81D2DEDC6D8}"/>
                  </a:ext>
                </a:extLst>
              </p:cNvPr>
              <p:cNvSpPr/>
              <p:nvPr/>
            </p:nvSpPr>
            <p:spPr>
              <a:xfrm>
                <a:off x="4176165" y="-1603431"/>
                <a:ext cx="277633" cy="305826"/>
              </a:xfrm>
              <a:custGeom>
                <a:avLst/>
                <a:gdLst>
                  <a:gd name="connsiteX0" fmla="*/ -1952 w 191962"/>
                  <a:gd name="connsiteY0" fmla="*/ 214604 h 211454"/>
                  <a:gd name="connsiteX1" fmla="*/ -3529 w 191962"/>
                  <a:gd name="connsiteY1" fmla="*/ 211872 h 211454"/>
                  <a:gd name="connsiteX2" fmla="*/ 101281 w 191962"/>
                  <a:gd name="connsiteY2" fmla="*/ 151369 h 211454"/>
                  <a:gd name="connsiteX3" fmla="*/ 132341 w 191962"/>
                  <a:gd name="connsiteY3" fmla="*/ 97585 h 211454"/>
                  <a:gd name="connsiteX4" fmla="*/ 132341 w 191962"/>
                  <a:gd name="connsiteY4" fmla="*/ 72309 h 211454"/>
                  <a:gd name="connsiteX5" fmla="*/ 164965 w 191962"/>
                  <a:gd name="connsiteY5" fmla="*/ 15794 h 211454"/>
                  <a:gd name="connsiteX6" fmla="*/ 186855 w 191962"/>
                  <a:gd name="connsiteY6" fmla="*/ 3149 h 211454"/>
                  <a:gd name="connsiteX7" fmla="*/ 188433 w 191962"/>
                  <a:gd name="connsiteY7" fmla="*/ 5881 h 211454"/>
                  <a:gd name="connsiteX8" fmla="*/ 166542 w 191962"/>
                  <a:gd name="connsiteY8" fmla="*/ 18512 h 211454"/>
                  <a:gd name="connsiteX9" fmla="*/ 135495 w 191962"/>
                  <a:gd name="connsiteY9" fmla="*/ 72309 h 211454"/>
                  <a:gd name="connsiteX10" fmla="*/ 135495 w 191962"/>
                  <a:gd name="connsiteY10" fmla="*/ 97585 h 211454"/>
                  <a:gd name="connsiteX11" fmla="*/ 102858 w 191962"/>
                  <a:gd name="connsiteY11" fmla="*/ 154087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-1952" y="214604"/>
                    </a:moveTo>
                    <a:lnTo>
                      <a:pt x="-3529" y="211872"/>
                    </a:lnTo>
                    <a:lnTo>
                      <a:pt x="101281" y="151369"/>
                    </a:lnTo>
                    <a:cubicBezTo>
                      <a:pt x="118401" y="141482"/>
                      <a:pt x="132341" y="117360"/>
                      <a:pt x="132341" y="97585"/>
                    </a:cubicBezTo>
                    <a:lnTo>
                      <a:pt x="132341" y="72309"/>
                    </a:lnTo>
                    <a:cubicBezTo>
                      <a:pt x="132341" y="51534"/>
                      <a:pt x="146973" y="26142"/>
                      <a:pt x="164965" y="15794"/>
                    </a:cubicBezTo>
                    <a:lnTo>
                      <a:pt x="186855" y="3149"/>
                    </a:lnTo>
                    <a:lnTo>
                      <a:pt x="188433" y="5881"/>
                    </a:lnTo>
                    <a:lnTo>
                      <a:pt x="166542" y="18512"/>
                    </a:lnTo>
                    <a:cubicBezTo>
                      <a:pt x="149422" y="28412"/>
                      <a:pt x="135495" y="52547"/>
                      <a:pt x="135495" y="72309"/>
                    </a:cubicBezTo>
                    <a:lnTo>
                      <a:pt x="135495" y="97585"/>
                    </a:lnTo>
                    <a:cubicBezTo>
                      <a:pt x="135495" y="118360"/>
                      <a:pt x="120851" y="143751"/>
                      <a:pt x="102858" y="1540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04841788-9642-42DE-8AF1-1A1949915AF3}"/>
                  </a:ext>
                </a:extLst>
              </p:cNvPr>
              <p:cNvSpPr/>
              <p:nvPr/>
            </p:nvSpPr>
            <p:spPr>
              <a:xfrm>
                <a:off x="4117205" y="-1637413"/>
                <a:ext cx="277633" cy="305826"/>
              </a:xfrm>
              <a:custGeom>
                <a:avLst/>
                <a:gdLst>
                  <a:gd name="connsiteX0" fmla="*/ -1952 w 191962"/>
                  <a:gd name="connsiteY0" fmla="*/ 214604 h 211454"/>
                  <a:gd name="connsiteX1" fmla="*/ -3529 w 191962"/>
                  <a:gd name="connsiteY1" fmla="*/ 211885 h 211454"/>
                  <a:gd name="connsiteX2" fmla="*/ 101281 w 191962"/>
                  <a:gd name="connsiteY2" fmla="*/ 151369 h 211454"/>
                  <a:gd name="connsiteX3" fmla="*/ 132341 w 191962"/>
                  <a:gd name="connsiteY3" fmla="*/ 97585 h 211454"/>
                  <a:gd name="connsiteX4" fmla="*/ 132341 w 191962"/>
                  <a:gd name="connsiteY4" fmla="*/ 72309 h 211454"/>
                  <a:gd name="connsiteX5" fmla="*/ 164965 w 191962"/>
                  <a:gd name="connsiteY5" fmla="*/ 15794 h 211454"/>
                  <a:gd name="connsiteX6" fmla="*/ 186855 w 191962"/>
                  <a:gd name="connsiteY6" fmla="*/ 3149 h 211454"/>
                  <a:gd name="connsiteX7" fmla="*/ 188433 w 191962"/>
                  <a:gd name="connsiteY7" fmla="*/ 5881 h 211454"/>
                  <a:gd name="connsiteX8" fmla="*/ 166542 w 191962"/>
                  <a:gd name="connsiteY8" fmla="*/ 18525 h 211454"/>
                  <a:gd name="connsiteX9" fmla="*/ 135495 w 191962"/>
                  <a:gd name="connsiteY9" fmla="*/ 72309 h 211454"/>
                  <a:gd name="connsiteX10" fmla="*/ 135495 w 191962"/>
                  <a:gd name="connsiteY10" fmla="*/ 97585 h 211454"/>
                  <a:gd name="connsiteX11" fmla="*/ 102858 w 191962"/>
                  <a:gd name="connsiteY11" fmla="*/ 154100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-1952" y="214604"/>
                    </a:moveTo>
                    <a:lnTo>
                      <a:pt x="-3529" y="211885"/>
                    </a:lnTo>
                    <a:lnTo>
                      <a:pt x="101281" y="151369"/>
                    </a:lnTo>
                    <a:cubicBezTo>
                      <a:pt x="118401" y="141482"/>
                      <a:pt x="132341" y="117360"/>
                      <a:pt x="132341" y="97585"/>
                    </a:cubicBezTo>
                    <a:lnTo>
                      <a:pt x="132341" y="72309"/>
                    </a:lnTo>
                    <a:cubicBezTo>
                      <a:pt x="132341" y="51534"/>
                      <a:pt x="146973" y="26143"/>
                      <a:pt x="164965" y="15794"/>
                    </a:cubicBezTo>
                    <a:lnTo>
                      <a:pt x="186855" y="3149"/>
                    </a:lnTo>
                    <a:lnTo>
                      <a:pt x="188433" y="5881"/>
                    </a:lnTo>
                    <a:lnTo>
                      <a:pt x="166542" y="18525"/>
                    </a:lnTo>
                    <a:cubicBezTo>
                      <a:pt x="149422" y="28413"/>
                      <a:pt x="135495" y="52534"/>
                      <a:pt x="135495" y="72309"/>
                    </a:cubicBezTo>
                    <a:lnTo>
                      <a:pt x="135495" y="97585"/>
                    </a:lnTo>
                    <a:cubicBezTo>
                      <a:pt x="135495" y="118373"/>
                      <a:pt x="120851" y="143751"/>
                      <a:pt x="102858" y="1541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19D98190-1359-42FF-A69D-8545DA0E8A9A}"/>
                  </a:ext>
                </a:extLst>
              </p:cNvPr>
              <p:cNvSpPr/>
              <p:nvPr/>
            </p:nvSpPr>
            <p:spPr>
              <a:xfrm>
                <a:off x="4058246" y="-1671367"/>
                <a:ext cx="277633" cy="305826"/>
              </a:xfrm>
              <a:custGeom>
                <a:avLst/>
                <a:gdLst>
                  <a:gd name="connsiteX0" fmla="*/ -1952 w 191961"/>
                  <a:gd name="connsiteY0" fmla="*/ 214604 h 211454"/>
                  <a:gd name="connsiteX1" fmla="*/ -3529 w 191961"/>
                  <a:gd name="connsiteY1" fmla="*/ 211872 h 211454"/>
                  <a:gd name="connsiteX2" fmla="*/ 101281 w 191961"/>
                  <a:gd name="connsiteY2" fmla="*/ 151356 h 211454"/>
                  <a:gd name="connsiteX3" fmla="*/ 132341 w 191961"/>
                  <a:gd name="connsiteY3" fmla="*/ 97572 h 211454"/>
                  <a:gd name="connsiteX4" fmla="*/ 132341 w 191961"/>
                  <a:gd name="connsiteY4" fmla="*/ 72296 h 211454"/>
                  <a:gd name="connsiteX5" fmla="*/ 164965 w 191961"/>
                  <a:gd name="connsiteY5" fmla="*/ 15793 h 211454"/>
                  <a:gd name="connsiteX6" fmla="*/ 186855 w 191961"/>
                  <a:gd name="connsiteY6" fmla="*/ 3149 h 211454"/>
                  <a:gd name="connsiteX7" fmla="*/ 188432 w 191961"/>
                  <a:gd name="connsiteY7" fmla="*/ 5868 h 211454"/>
                  <a:gd name="connsiteX8" fmla="*/ 166542 w 191961"/>
                  <a:gd name="connsiteY8" fmla="*/ 18512 h 211454"/>
                  <a:gd name="connsiteX9" fmla="*/ 135495 w 191961"/>
                  <a:gd name="connsiteY9" fmla="*/ 72296 h 211454"/>
                  <a:gd name="connsiteX10" fmla="*/ 135495 w 191961"/>
                  <a:gd name="connsiteY10" fmla="*/ 97572 h 211454"/>
                  <a:gd name="connsiteX11" fmla="*/ 102858 w 191961"/>
                  <a:gd name="connsiteY11" fmla="*/ 154087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1" h="211454">
                    <a:moveTo>
                      <a:pt x="-1952" y="214604"/>
                    </a:moveTo>
                    <a:lnTo>
                      <a:pt x="-3529" y="211872"/>
                    </a:lnTo>
                    <a:lnTo>
                      <a:pt x="101281" y="151356"/>
                    </a:lnTo>
                    <a:cubicBezTo>
                      <a:pt x="118414" y="141468"/>
                      <a:pt x="132341" y="117346"/>
                      <a:pt x="132341" y="97572"/>
                    </a:cubicBezTo>
                    <a:lnTo>
                      <a:pt x="132341" y="72296"/>
                    </a:lnTo>
                    <a:cubicBezTo>
                      <a:pt x="132341" y="51521"/>
                      <a:pt x="146973" y="26130"/>
                      <a:pt x="164965" y="15793"/>
                    </a:cubicBezTo>
                    <a:lnTo>
                      <a:pt x="186855" y="3149"/>
                    </a:lnTo>
                    <a:lnTo>
                      <a:pt x="188432" y="5868"/>
                    </a:lnTo>
                    <a:lnTo>
                      <a:pt x="166542" y="18512"/>
                    </a:lnTo>
                    <a:cubicBezTo>
                      <a:pt x="149422" y="28400"/>
                      <a:pt x="135495" y="52521"/>
                      <a:pt x="135495" y="72296"/>
                    </a:cubicBezTo>
                    <a:lnTo>
                      <a:pt x="135495" y="97572"/>
                    </a:lnTo>
                    <a:cubicBezTo>
                      <a:pt x="135495" y="118347"/>
                      <a:pt x="120863" y="143738"/>
                      <a:pt x="102858" y="1540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3560B10B-CF64-422F-9E2E-88929CBC8105}"/>
                  </a:ext>
                </a:extLst>
              </p:cNvPr>
              <p:cNvSpPr/>
              <p:nvPr/>
            </p:nvSpPr>
            <p:spPr>
              <a:xfrm>
                <a:off x="3999228" y="-1705371"/>
                <a:ext cx="277633" cy="305826"/>
              </a:xfrm>
              <a:custGeom>
                <a:avLst/>
                <a:gdLst>
                  <a:gd name="connsiteX0" fmla="*/ -1952 w 191962"/>
                  <a:gd name="connsiteY0" fmla="*/ 214604 h 211454"/>
                  <a:gd name="connsiteX1" fmla="*/ -3529 w 191962"/>
                  <a:gd name="connsiteY1" fmla="*/ 211885 h 211454"/>
                  <a:gd name="connsiteX2" fmla="*/ 101294 w 191962"/>
                  <a:gd name="connsiteY2" fmla="*/ 151369 h 211454"/>
                  <a:gd name="connsiteX3" fmla="*/ 132341 w 191962"/>
                  <a:gd name="connsiteY3" fmla="*/ 97585 h 211454"/>
                  <a:gd name="connsiteX4" fmla="*/ 132341 w 191962"/>
                  <a:gd name="connsiteY4" fmla="*/ 72322 h 211454"/>
                  <a:gd name="connsiteX5" fmla="*/ 164965 w 191962"/>
                  <a:gd name="connsiteY5" fmla="*/ 15794 h 211454"/>
                  <a:gd name="connsiteX6" fmla="*/ 186855 w 191962"/>
                  <a:gd name="connsiteY6" fmla="*/ 3149 h 211454"/>
                  <a:gd name="connsiteX7" fmla="*/ 188433 w 191962"/>
                  <a:gd name="connsiteY7" fmla="*/ 5881 h 211454"/>
                  <a:gd name="connsiteX8" fmla="*/ 166542 w 191962"/>
                  <a:gd name="connsiteY8" fmla="*/ 18525 h 211454"/>
                  <a:gd name="connsiteX9" fmla="*/ 135495 w 191962"/>
                  <a:gd name="connsiteY9" fmla="*/ 72386 h 211454"/>
                  <a:gd name="connsiteX10" fmla="*/ 135495 w 191962"/>
                  <a:gd name="connsiteY10" fmla="*/ 97649 h 211454"/>
                  <a:gd name="connsiteX11" fmla="*/ 102871 w 191962"/>
                  <a:gd name="connsiteY11" fmla="*/ 154164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-1952" y="214604"/>
                    </a:moveTo>
                    <a:lnTo>
                      <a:pt x="-3529" y="211885"/>
                    </a:lnTo>
                    <a:lnTo>
                      <a:pt x="101294" y="151369"/>
                    </a:lnTo>
                    <a:cubicBezTo>
                      <a:pt x="118401" y="141482"/>
                      <a:pt x="132341" y="117360"/>
                      <a:pt x="132341" y="97585"/>
                    </a:cubicBezTo>
                    <a:lnTo>
                      <a:pt x="132341" y="72322"/>
                    </a:lnTo>
                    <a:cubicBezTo>
                      <a:pt x="132341" y="51547"/>
                      <a:pt x="146973" y="26155"/>
                      <a:pt x="164965" y="15794"/>
                    </a:cubicBezTo>
                    <a:lnTo>
                      <a:pt x="186855" y="3149"/>
                    </a:lnTo>
                    <a:lnTo>
                      <a:pt x="188433" y="5881"/>
                    </a:lnTo>
                    <a:lnTo>
                      <a:pt x="166542" y="18525"/>
                    </a:lnTo>
                    <a:cubicBezTo>
                      <a:pt x="149422" y="28412"/>
                      <a:pt x="135495" y="52547"/>
                      <a:pt x="135495" y="72386"/>
                    </a:cubicBezTo>
                    <a:lnTo>
                      <a:pt x="135495" y="97649"/>
                    </a:lnTo>
                    <a:cubicBezTo>
                      <a:pt x="135495" y="118437"/>
                      <a:pt x="120850" y="143815"/>
                      <a:pt x="102871" y="15416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D3BA0ACF-EFCC-4CF1-86DE-5CE165086D14}"/>
                  </a:ext>
                </a:extLst>
              </p:cNvPr>
              <p:cNvSpPr/>
              <p:nvPr/>
            </p:nvSpPr>
            <p:spPr>
              <a:xfrm>
                <a:off x="3940319" y="-1739325"/>
                <a:ext cx="277633" cy="305826"/>
              </a:xfrm>
              <a:custGeom>
                <a:avLst/>
                <a:gdLst>
                  <a:gd name="connsiteX0" fmla="*/ -1952 w 191962"/>
                  <a:gd name="connsiteY0" fmla="*/ 214604 h 211454"/>
                  <a:gd name="connsiteX1" fmla="*/ -3529 w 191962"/>
                  <a:gd name="connsiteY1" fmla="*/ 211872 h 211454"/>
                  <a:gd name="connsiteX2" fmla="*/ 101281 w 191962"/>
                  <a:gd name="connsiteY2" fmla="*/ 151356 h 211454"/>
                  <a:gd name="connsiteX3" fmla="*/ 132341 w 191962"/>
                  <a:gd name="connsiteY3" fmla="*/ 97572 h 211454"/>
                  <a:gd name="connsiteX4" fmla="*/ 132341 w 191962"/>
                  <a:gd name="connsiteY4" fmla="*/ 72296 h 211454"/>
                  <a:gd name="connsiteX5" fmla="*/ 164965 w 191962"/>
                  <a:gd name="connsiteY5" fmla="*/ 15794 h 211454"/>
                  <a:gd name="connsiteX6" fmla="*/ 186855 w 191962"/>
                  <a:gd name="connsiteY6" fmla="*/ 3149 h 211454"/>
                  <a:gd name="connsiteX7" fmla="*/ 188433 w 191962"/>
                  <a:gd name="connsiteY7" fmla="*/ 5868 h 211454"/>
                  <a:gd name="connsiteX8" fmla="*/ 166542 w 191962"/>
                  <a:gd name="connsiteY8" fmla="*/ 18512 h 211454"/>
                  <a:gd name="connsiteX9" fmla="*/ 135495 w 191962"/>
                  <a:gd name="connsiteY9" fmla="*/ 72296 h 211454"/>
                  <a:gd name="connsiteX10" fmla="*/ 135495 w 191962"/>
                  <a:gd name="connsiteY10" fmla="*/ 97572 h 211454"/>
                  <a:gd name="connsiteX11" fmla="*/ 102858 w 191962"/>
                  <a:gd name="connsiteY11" fmla="*/ 154087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962" h="211454">
                    <a:moveTo>
                      <a:pt x="-1952" y="214604"/>
                    </a:moveTo>
                    <a:lnTo>
                      <a:pt x="-3529" y="211872"/>
                    </a:lnTo>
                    <a:lnTo>
                      <a:pt x="101281" y="151356"/>
                    </a:lnTo>
                    <a:cubicBezTo>
                      <a:pt x="118414" y="141469"/>
                      <a:pt x="132341" y="117347"/>
                      <a:pt x="132341" y="97572"/>
                    </a:cubicBezTo>
                    <a:lnTo>
                      <a:pt x="132341" y="72296"/>
                    </a:lnTo>
                    <a:cubicBezTo>
                      <a:pt x="132341" y="51521"/>
                      <a:pt x="146973" y="26130"/>
                      <a:pt x="164965" y="15794"/>
                    </a:cubicBezTo>
                    <a:lnTo>
                      <a:pt x="186855" y="3149"/>
                    </a:lnTo>
                    <a:lnTo>
                      <a:pt x="188433" y="5868"/>
                    </a:lnTo>
                    <a:lnTo>
                      <a:pt x="166542" y="18512"/>
                    </a:lnTo>
                    <a:cubicBezTo>
                      <a:pt x="149422" y="28412"/>
                      <a:pt x="135495" y="52534"/>
                      <a:pt x="135495" y="72296"/>
                    </a:cubicBezTo>
                    <a:lnTo>
                      <a:pt x="135495" y="97572"/>
                    </a:lnTo>
                    <a:cubicBezTo>
                      <a:pt x="135495" y="118347"/>
                      <a:pt x="120863" y="143739"/>
                      <a:pt x="102858" y="1540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EFF82855-606B-445C-9C4A-9962640520C5}"/>
                  </a:ext>
                </a:extLst>
              </p:cNvPr>
              <p:cNvSpPr/>
              <p:nvPr/>
            </p:nvSpPr>
            <p:spPr>
              <a:xfrm>
                <a:off x="3881377" y="-1773309"/>
                <a:ext cx="277710" cy="305826"/>
              </a:xfrm>
              <a:custGeom>
                <a:avLst/>
                <a:gdLst>
                  <a:gd name="connsiteX0" fmla="*/ -1952 w 192013"/>
                  <a:gd name="connsiteY0" fmla="*/ 214604 h 211454"/>
                  <a:gd name="connsiteX1" fmla="*/ -3529 w 192013"/>
                  <a:gd name="connsiteY1" fmla="*/ 211885 h 211454"/>
                  <a:gd name="connsiteX2" fmla="*/ 101332 w 192013"/>
                  <a:gd name="connsiteY2" fmla="*/ 151369 h 211454"/>
                  <a:gd name="connsiteX3" fmla="*/ 132379 w 192013"/>
                  <a:gd name="connsiteY3" fmla="*/ 97585 h 211454"/>
                  <a:gd name="connsiteX4" fmla="*/ 132379 w 192013"/>
                  <a:gd name="connsiteY4" fmla="*/ 72309 h 211454"/>
                  <a:gd name="connsiteX5" fmla="*/ 165016 w 192013"/>
                  <a:gd name="connsiteY5" fmla="*/ 15793 h 211454"/>
                  <a:gd name="connsiteX6" fmla="*/ 186907 w 192013"/>
                  <a:gd name="connsiteY6" fmla="*/ 3149 h 211454"/>
                  <a:gd name="connsiteX7" fmla="*/ 188484 w 192013"/>
                  <a:gd name="connsiteY7" fmla="*/ 5881 h 211454"/>
                  <a:gd name="connsiteX8" fmla="*/ 166593 w 192013"/>
                  <a:gd name="connsiteY8" fmla="*/ 18525 h 211454"/>
                  <a:gd name="connsiteX9" fmla="*/ 135534 w 192013"/>
                  <a:gd name="connsiteY9" fmla="*/ 72309 h 211454"/>
                  <a:gd name="connsiteX10" fmla="*/ 135534 w 192013"/>
                  <a:gd name="connsiteY10" fmla="*/ 97585 h 211454"/>
                  <a:gd name="connsiteX11" fmla="*/ 102910 w 192013"/>
                  <a:gd name="connsiteY11" fmla="*/ 154087 h 2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013" h="211454">
                    <a:moveTo>
                      <a:pt x="-1952" y="214604"/>
                    </a:moveTo>
                    <a:lnTo>
                      <a:pt x="-3529" y="211885"/>
                    </a:lnTo>
                    <a:lnTo>
                      <a:pt x="101332" y="151369"/>
                    </a:lnTo>
                    <a:cubicBezTo>
                      <a:pt x="118452" y="141468"/>
                      <a:pt x="132379" y="117346"/>
                      <a:pt x="132379" y="97585"/>
                    </a:cubicBezTo>
                    <a:lnTo>
                      <a:pt x="132379" y="72309"/>
                    </a:lnTo>
                    <a:cubicBezTo>
                      <a:pt x="132379" y="51521"/>
                      <a:pt x="147011" y="26142"/>
                      <a:pt x="165016" y="15793"/>
                    </a:cubicBezTo>
                    <a:lnTo>
                      <a:pt x="186907" y="3149"/>
                    </a:lnTo>
                    <a:lnTo>
                      <a:pt x="188484" y="5881"/>
                    </a:lnTo>
                    <a:lnTo>
                      <a:pt x="166593" y="18525"/>
                    </a:lnTo>
                    <a:cubicBezTo>
                      <a:pt x="149461" y="28400"/>
                      <a:pt x="135534" y="52521"/>
                      <a:pt x="135534" y="72309"/>
                    </a:cubicBezTo>
                    <a:lnTo>
                      <a:pt x="135534" y="97585"/>
                    </a:lnTo>
                    <a:cubicBezTo>
                      <a:pt x="135534" y="118360"/>
                      <a:pt x="120902" y="143751"/>
                      <a:pt x="102910" y="1540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C95BEC53-D507-4D7A-AD2D-D718280B8E10}"/>
                  </a:ext>
                </a:extLst>
              </p:cNvPr>
              <p:cNvSpPr/>
              <p:nvPr/>
            </p:nvSpPr>
            <p:spPr>
              <a:xfrm>
                <a:off x="5082054" y="-2497876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41 h 260236"/>
                  <a:gd name="connsiteX1" fmla="*/ 0 w 300504"/>
                  <a:gd name="connsiteY1" fmla="*/ 0 h 260236"/>
                  <a:gd name="connsiteX2" fmla="*/ 0 w 300504"/>
                  <a:gd name="connsiteY2" fmla="*/ 173483 h 260236"/>
                  <a:gd name="connsiteX3" fmla="*/ 150246 w 300504"/>
                  <a:gd name="connsiteY3" fmla="*/ 260237 h 260236"/>
                  <a:gd name="connsiteX4" fmla="*/ 300504 w 300504"/>
                  <a:gd name="connsiteY4" fmla="*/ 173483 h 260236"/>
                  <a:gd name="connsiteX5" fmla="*/ 300504 w 300504"/>
                  <a:gd name="connsiteY5" fmla="*/ 0 h 260236"/>
                  <a:gd name="connsiteX6" fmla="*/ 150246 w 300504"/>
                  <a:gd name="connsiteY6" fmla="*/ 86741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173483"/>
                    </a:lnTo>
                    <a:lnTo>
                      <a:pt x="150246" y="260237"/>
                    </a:lnTo>
                    <a:lnTo>
                      <a:pt x="300504" y="173483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DD0A6A96-67C9-4317-B87F-8724775F0038}"/>
                  </a:ext>
                </a:extLst>
              </p:cNvPr>
              <p:cNvSpPr/>
              <p:nvPr/>
            </p:nvSpPr>
            <p:spPr>
              <a:xfrm>
                <a:off x="5082054" y="-2497876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83 h 260236"/>
                  <a:gd name="connsiteX2" fmla="*/ 0 w 150245"/>
                  <a:gd name="connsiteY2" fmla="*/ 0 h 260236"/>
                  <a:gd name="connsiteX3" fmla="*/ 150246 w 150245"/>
                  <a:gd name="connsiteY3" fmla="*/ 86741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83"/>
                    </a:lnTo>
                    <a:lnTo>
                      <a:pt x="0" y="0"/>
                    </a:lnTo>
                    <a:lnTo>
                      <a:pt x="150246" y="86741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9A6EFEE1-33C0-4524-A973-F97BE75A1E3B}"/>
                  </a:ext>
                </a:extLst>
              </p:cNvPr>
              <p:cNvSpPr/>
              <p:nvPr/>
            </p:nvSpPr>
            <p:spPr>
              <a:xfrm>
                <a:off x="5299353" y="-2497876"/>
                <a:ext cx="217320" cy="376378"/>
              </a:xfrm>
              <a:custGeom>
                <a:avLst/>
                <a:gdLst>
                  <a:gd name="connsiteX0" fmla="*/ 150258 w 150258"/>
                  <a:gd name="connsiteY0" fmla="*/ 173483 h 260236"/>
                  <a:gd name="connsiteX1" fmla="*/ 0 w 150258"/>
                  <a:gd name="connsiteY1" fmla="*/ 260237 h 260236"/>
                  <a:gd name="connsiteX2" fmla="*/ 0 w 150258"/>
                  <a:gd name="connsiteY2" fmla="*/ 86741 h 260236"/>
                  <a:gd name="connsiteX3" fmla="*/ 150258 w 150258"/>
                  <a:gd name="connsiteY3" fmla="*/ 0 h 260236"/>
                  <a:gd name="connsiteX4" fmla="*/ 150258 w 150258"/>
                  <a:gd name="connsiteY4" fmla="*/ 173483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8" y="173483"/>
                    </a:moveTo>
                    <a:lnTo>
                      <a:pt x="0" y="260237"/>
                    </a:lnTo>
                    <a:lnTo>
                      <a:pt x="0" y="86741"/>
                    </a:lnTo>
                    <a:lnTo>
                      <a:pt x="150258" y="0"/>
                    </a:lnTo>
                    <a:lnTo>
                      <a:pt x="150258" y="173483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E9E5EA96-298B-4166-B828-85ABC0B9BEED}"/>
                  </a:ext>
                </a:extLst>
              </p:cNvPr>
              <p:cNvSpPr/>
              <p:nvPr/>
            </p:nvSpPr>
            <p:spPr>
              <a:xfrm>
                <a:off x="5082054" y="-2623350"/>
                <a:ext cx="434598" cy="250927"/>
              </a:xfrm>
              <a:custGeom>
                <a:avLst/>
                <a:gdLst>
                  <a:gd name="connsiteX0" fmla="*/ 150246 w 300491"/>
                  <a:gd name="connsiteY0" fmla="*/ 173496 h 173495"/>
                  <a:gd name="connsiteX1" fmla="*/ 0 w 300491"/>
                  <a:gd name="connsiteY1" fmla="*/ 86754 h 173495"/>
                  <a:gd name="connsiteX2" fmla="*/ 150246 w 300491"/>
                  <a:gd name="connsiteY2" fmla="*/ 0 h 173495"/>
                  <a:gd name="connsiteX3" fmla="*/ 300491 w 300491"/>
                  <a:gd name="connsiteY3" fmla="*/ 86754 h 173495"/>
                  <a:gd name="connsiteX4" fmla="*/ 150246 w 300491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95">
                    <a:moveTo>
                      <a:pt x="150246" y="173496"/>
                    </a:moveTo>
                    <a:lnTo>
                      <a:pt x="0" y="86754"/>
                    </a:lnTo>
                    <a:lnTo>
                      <a:pt x="150246" y="0"/>
                    </a:lnTo>
                    <a:lnTo>
                      <a:pt x="300491" y="86754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75477EF6-D996-40B1-89BC-25E217342134}"/>
                  </a:ext>
                </a:extLst>
              </p:cNvPr>
              <p:cNvSpPr/>
              <p:nvPr/>
            </p:nvSpPr>
            <p:spPr>
              <a:xfrm>
                <a:off x="5082054" y="-2492441"/>
                <a:ext cx="434598" cy="130906"/>
              </a:xfrm>
              <a:custGeom>
                <a:avLst/>
                <a:gdLst>
                  <a:gd name="connsiteX0" fmla="*/ 150246 w 300491"/>
                  <a:gd name="connsiteY0" fmla="*/ 82984 h 90511"/>
                  <a:gd name="connsiteX1" fmla="*/ 6515 w 300491"/>
                  <a:gd name="connsiteY1" fmla="*/ 0 h 90511"/>
                  <a:gd name="connsiteX2" fmla="*/ 0 w 300491"/>
                  <a:gd name="connsiteY2" fmla="*/ 3757 h 90511"/>
                  <a:gd name="connsiteX3" fmla="*/ 150246 w 300491"/>
                  <a:gd name="connsiteY3" fmla="*/ 90512 h 90511"/>
                  <a:gd name="connsiteX4" fmla="*/ 300491 w 300491"/>
                  <a:gd name="connsiteY4" fmla="*/ 3770 h 90511"/>
                  <a:gd name="connsiteX5" fmla="*/ 293977 w 300491"/>
                  <a:gd name="connsiteY5" fmla="*/ 0 h 90511"/>
                  <a:gd name="connsiteX6" fmla="*/ 150246 w 300491"/>
                  <a:gd name="connsiteY6" fmla="*/ 82984 h 9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491" h="90511">
                    <a:moveTo>
                      <a:pt x="150246" y="82984"/>
                    </a:moveTo>
                    <a:lnTo>
                      <a:pt x="6515" y="0"/>
                    </a:lnTo>
                    <a:lnTo>
                      <a:pt x="0" y="3757"/>
                    </a:lnTo>
                    <a:lnTo>
                      <a:pt x="150246" y="90512"/>
                    </a:lnTo>
                    <a:lnTo>
                      <a:pt x="300491" y="3770"/>
                    </a:lnTo>
                    <a:lnTo>
                      <a:pt x="293977" y="0"/>
                    </a:lnTo>
                    <a:lnTo>
                      <a:pt x="150246" y="8298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99A42FE4-1B85-4899-8942-C159E8DB69FC}"/>
                  </a:ext>
                </a:extLst>
              </p:cNvPr>
              <p:cNvSpPr/>
              <p:nvPr/>
            </p:nvSpPr>
            <p:spPr>
              <a:xfrm>
                <a:off x="5364322" y="-2336834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54 h 260236"/>
                  <a:gd name="connsiteX1" fmla="*/ 0 w 300504"/>
                  <a:gd name="connsiteY1" fmla="*/ 0 h 260236"/>
                  <a:gd name="connsiteX2" fmla="*/ 0 w 300504"/>
                  <a:gd name="connsiteY2" fmla="*/ 173496 h 260236"/>
                  <a:gd name="connsiteX3" fmla="*/ 150246 w 300504"/>
                  <a:gd name="connsiteY3" fmla="*/ 260237 h 260236"/>
                  <a:gd name="connsiteX4" fmla="*/ 300504 w 300504"/>
                  <a:gd name="connsiteY4" fmla="*/ 173496 h 260236"/>
                  <a:gd name="connsiteX5" fmla="*/ 300504 w 300504"/>
                  <a:gd name="connsiteY5" fmla="*/ 0 h 260236"/>
                  <a:gd name="connsiteX6" fmla="*/ 150246 w 300504"/>
                  <a:gd name="connsiteY6" fmla="*/ 86754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173496"/>
                    </a:lnTo>
                    <a:lnTo>
                      <a:pt x="150246" y="260237"/>
                    </a:lnTo>
                    <a:lnTo>
                      <a:pt x="300504" y="173496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E21C78C0-E0BB-4868-B5D4-ADDA53EA15C8}"/>
                  </a:ext>
                </a:extLst>
              </p:cNvPr>
              <p:cNvSpPr/>
              <p:nvPr/>
            </p:nvSpPr>
            <p:spPr>
              <a:xfrm>
                <a:off x="5364322" y="-2336834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96 h 260236"/>
                  <a:gd name="connsiteX2" fmla="*/ 0 w 150245"/>
                  <a:gd name="connsiteY2" fmla="*/ 0 h 260236"/>
                  <a:gd name="connsiteX3" fmla="*/ 150246 w 150245"/>
                  <a:gd name="connsiteY3" fmla="*/ 86754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96"/>
                    </a:lnTo>
                    <a:lnTo>
                      <a:pt x="0" y="0"/>
                    </a:lnTo>
                    <a:lnTo>
                      <a:pt x="150246" y="86754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F8398E8D-9055-4757-99E4-2DB95C511503}"/>
                  </a:ext>
                </a:extLst>
              </p:cNvPr>
              <p:cNvSpPr/>
              <p:nvPr/>
            </p:nvSpPr>
            <p:spPr>
              <a:xfrm>
                <a:off x="5581627" y="-2336834"/>
                <a:ext cx="217320" cy="376378"/>
              </a:xfrm>
              <a:custGeom>
                <a:avLst/>
                <a:gdLst>
                  <a:gd name="connsiteX0" fmla="*/ 150259 w 150258"/>
                  <a:gd name="connsiteY0" fmla="*/ 173496 h 260236"/>
                  <a:gd name="connsiteX1" fmla="*/ 0 w 150258"/>
                  <a:gd name="connsiteY1" fmla="*/ 260237 h 260236"/>
                  <a:gd name="connsiteX2" fmla="*/ 0 w 150258"/>
                  <a:gd name="connsiteY2" fmla="*/ 86754 h 260236"/>
                  <a:gd name="connsiteX3" fmla="*/ 150259 w 150258"/>
                  <a:gd name="connsiteY3" fmla="*/ 0 h 260236"/>
                  <a:gd name="connsiteX4" fmla="*/ 150259 w 150258"/>
                  <a:gd name="connsiteY4" fmla="*/ 173496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9" y="173496"/>
                    </a:moveTo>
                    <a:lnTo>
                      <a:pt x="0" y="260237"/>
                    </a:lnTo>
                    <a:lnTo>
                      <a:pt x="0" y="86754"/>
                    </a:lnTo>
                    <a:lnTo>
                      <a:pt x="150259" y="0"/>
                    </a:lnTo>
                    <a:lnTo>
                      <a:pt x="150259" y="17349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E34D1B2B-2E04-4BE1-9E9F-B43802A5B538}"/>
                  </a:ext>
                </a:extLst>
              </p:cNvPr>
              <p:cNvSpPr/>
              <p:nvPr/>
            </p:nvSpPr>
            <p:spPr>
              <a:xfrm>
                <a:off x="5364322" y="-2462287"/>
                <a:ext cx="434598" cy="250927"/>
              </a:xfrm>
              <a:custGeom>
                <a:avLst/>
                <a:gdLst>
                  <a:gd name="connsiteX0" fmla="*/ 150246 w 300491"/>
                  <a:gd name="connsiteY0" fmla="*/ 173496 h 173495"/>
                  <a:gd name="connsiteX1" fmla="*/ 0 w 300491"/>
                  <a:gd name="connsiteY1" fmla="*/ 86741 h 173495"/>
                  <a:gd name="connsiteX2" fmla="*/ 150246 w 300491"/>
                  <a:gd name="connsiteY2" fmla="*/ 0 h 173495"/>
                  <a:gd name="connsiteX3" fmla="*/ 300491 w 300491"/>
                  <a:gd name="connsiteY3" fmla="*/ 86741 h 173495"/>
                  <a:gd name="connsiteX4" fmla="*/ 150246 w 300491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95">
                    <a:moveTo>
                      <a:pt x="150246" y="173496"/>
                    </a:moveTo>
                    <a:lnTo>
                      <a:pt x="0" y="86741"/>
                    </a:lnTo>
                    <a:lnTo>
                      <a:pt x="150246" y="0"/>
                    </a:lnTo>
                    <a:lnTo>
                      <a:pt x="300491" y="86741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05B0DE3E-13DE-4D42-B9EE-65278E8FDC7F}"/>
                  </a:ext>
                </a:extLst>
              </p:cNvPr>
              <p:cNvSpPr/>
              <p:nvPr/>
            </p:nvSpPr>
            <p:spPr>
              <a:xfrm>
                <a:off x="5364322" y="-2331398"/>
                <a:ext cx="434598" cy="130906"/>
              </a:xfrm>
              <a:custGeom>
                <a:avLst/>
                <a:gdLst>
                  <a:gd name="connsiteX0" fmla="*/ 150246 w 300491"/>
                  <a:gd name="connsiteY0" fmla="*/ 82997 h 90511"/>
                  <a:gd name="connsiteX1" fmla="*/ 6515 w 300491"/>
                  <a:gd name="connsiteY1" fmla="*/ 0 h 90511"/>
                  <a:gd name="connsiteX2" fmla="*/ 0 w 300491"/>
                  <a:gd name="connsiteY2" fmla="*/ 3770 h 90511"/>
                  <a:gd name="connsiteX3" fmla="*/ 150246 w 300491"/>
                  <a:gd name="connsiteY3" fmla="*/ 90512 h 90511"/>
                  <a:gd name="connsiteX4" fmla="*/ 300491 w 300491"/>
                  <a:gd name="connsiteY4" fmla="*/ 3770 h 90511"/>
                  <a:gd name="connsiteX5" fmla="*/ 293977 w 300491"/>
                  <a:gd name="connsiteY5" fmla="*/ 13 h 90511"/>
                  <a:gd name="connsiteX6" fmla="*/ 150246 w 300491"/>
                  <a:gd name="connsiteY6" fmla="*/ 82997 h 9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491" h="90511">
                    <a:moveTo>
                      <a:pt x="150246" y="82997"/>
                    </a:moveTo>
                    <a:lnTo>
                      <a:pt x="6515" y="0"/>
                    </a:lnTo>
                    <a:lnTo>
                      <a:pt x="0" y="3770"/>
                    </a:lnTo>
                    <a:lnTo>
                      <a:pt x="150246" y="90512"/>
                    </a:lnTo>
                    <a:lnTo>
                      <a:pt x="300491" y="3770"/>
                    </a:lnTo>
                    <a:lnTo>
                      <a:pt x="293977" y="13"/>
                    </a:lnTo>
                    <a:lnTo>
                      <a:pt x="150246" y="82997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451AA7E1-FC04-4899-9FD0-3CA2C369229C}"/>
                  </a:ext>
                </a:extLst>
              </p:cNvPr>
              <p:cNvSpPr/>
              <p:nvPr/>
            </p:nvSpPr>
            <p:spPr>
              <a:xfrm>
                <a:off x="5646598" y="-2175761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41 h 260236"/>
                  <a:gd name="connsiteX1" fmla="*/ 0 w 300504"/>
                  <a:gd name="connsiteY1" fmla="*/ 0 h 260236"/>
                  <a:gd name="connsiteX2" fmla="*/ 0 w 300504"/>
                  <a:gd name="connsiteY2" fmla="*/ 173483 h 260236"/>
                  <a:gd name="connsiteX3" fmla="*/ 150246 w 300504"/>
                  <a:gd name="connsiteY3" fmla="*/ 260237 h 260236"/>
                  <a:gd name="connsiteX4" fmla="*/ 300504 w 300504"/>
                  <a:gd name="connsiteY4" fmla="*/ 173483 h 260236"/>
                  <a:gd name="connsiteX5" fmla="*/ 300504 w 300504"/>
                  <a:gd name="connsiteY5" fmla="*/ 0 h 260236"/>
                  <a:gd name="connsiteX6" fmla="*/ 150246 w 300504"/>
                  <a:gd name="connsiteY6" fmla="*/ 86741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173483"/>
                    </a:lnTo>
                    <a:lnTo>
                      <a:pt x="150246" y="260237"/>
                    </a:lnTo>
                    <a:lnTo>
                      <a:pt x="300504" y="173483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8F8A757E-3CAC-4B3A-8C9B-3FB422ECC808}"/>
                  </a:ext>
                </a:extLst>
              </p:cNvPr>
              <p:cNvSpPr/>
              <p:nvPr/>
            </p:nvSpPr>
            <p:spPr>
              <a:xfrm>
                <a:off x="5646598" y="-2175761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83 h 260236"/>
                  <a:gd name="connsiteX2" fmla="*/ 0 w 150245"/>
                  <a:gd name="connsiteY2" fmla="*/ 0 h 260236"/>
                  <a:gd name="connsiteX3" fmla="*/ 150246 w 150245"/>
                  <a:gd name="connsiteY3" fmla="*/ 86741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83"/>
                    </a:lnTo>
                    <a:lnTo>
                      <a:pt x="0" y="0"/>
                    </a:lnTo>
                    <a:lnTo>
                      <a:pt x="150246" y="86741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80E715B3-45D5-496A-9052-9291473BA219}"/>
                  </a:ext>
                </a:extLst>
              </p:cNvPr>
              <p:cNvSpPr/>
              <p:nvPr/>
            </p:nvSpPr>
            <p:spPr>
              <a:xfrm>
                <a:off x="5863895" y="-2175761"/>
                <a:ext cx="217320" cy="376378"/>
              </a:xfrm>
              <a:custGeom>
                <a:avLst/>
                <a:gdLst>
                  <a:gd name="connsiteX0" fmla="*/ 150258 w 150258"/>
                  <a:gd name="connsiteY0" fmla="*/ 173483 h 260236"/>
                  <a:gd name="connsiteX1" fmla="*/ 0 w 150258"/>
                  <a:gd name="connsiteY1" fmla="*/ 260237 h 260236"/>
                  <a:gd name="connsiteX2" fmla="*/ 0 w 150258"/>
                  <a:gd name="connsiteY2" fmla="*/ 86741 h 260236"/>
                  <a:gd name="connsiteX3" fmla="*/ 150258 w 150258"/>
                  <a:gd name="connsiteY3" fmla="*/ 0 h 260236"/>
                  <a:gd name="connsiteX4" fmla="*/ 150258 w 150258"/>
                  <a:gd name="connsiteY4" fmla="*/ 173483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8" y="173483"/>
                    </a:moveTo>
                    <a:lnTo>
                      <a:pt x="0" y="260237"/>
                    </a:lnTo>
                    <a:lnTo>
                      <a:pt x="0" y="86741"/>
                    </a:lnTo>
                    <a:lnTo>
                      <a:pt x="150258" y="0"/>
                    </a:lnTo>
                    <a:lnTo>
                      <a:pt x="150258" y="173483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89072F2D-0177-4A02-9454-921E4FEA3520}"/>
                  </a:ext>
                </a:extLst>
              </p:cNvPr>
              <p:cNvSpPr/>
              <p:nvPr/>
            </p:nvSpPr>
            <p:spPr>
              <a:xfrm>
                <a:off x="5646598" y="-2301238"/>
                <a:ext cx="434598" cy="250927"/>
              </a:xfrm>
              <a:custGeom>
                <a:avLst/>
                <a:gdLst>
                  <a:gd name="connsiteX0" fmla="*/ 150246 w 300491"/>
                  <a:gd name="connsiteY0" fmla="*/ 173496 h 173495"/>
                  <a:gd name="connsiteX1" fmla="*/ 0 w 300491"/>
                  <a:gd name="connsiteY1" fmla="*/ 86754 h 173495"/>
                  <a:gd name="connsiteX2" fmla="*/ 150246 w 300491"/>
                  <a:gd name="connsiteY2" fmla="*/ 0 h 173495"/>
                  <a:gd name="connsiteX3" fmla="*/ 300491 w 300491"/>
                  <a:gd name="connsiteY3" fmla="*/ 86754 h 173495"/>
                  <a:gd name="connsiteX4" fmla="*/ 150246 w 300491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95">
                    <a:moveTo>
                      <a:pt x="150246" y="173496"/>
                    </a:moveTo>
                    <a:lnTo>
                      <a:pt x="0" y="86754"/>
                    </a:lnTo>
                    <a:lnTo>
                      <a:pt x="150246" y="0"/>
                    </a:lnTo>
                    <a:lnTo>
                      <a:pt x="300491" y="86754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64C7C0A0-8718-4EA7-BC33-DDC7D78D1516}"/>
                  </a:ext>
                </a:extLst>
              </p:cNvPr>
              <p:cNvSpPr/>
              <p:nvPr/>
            </p:nvSpPr>
            <p:spPr>
              <a:xfrm>
                <a:off x="5646598" y="-2175761"/>
                <a:ext cx="434615" cy="136342"/>
              </a:xfrm>
              <a:custGeom>
                <a:avLst/>
                <a:gdLst>
                  <a:gd name="connsiteX0" fmla="*/ 150246 w 300504"/>
                  <a:gd name="connsiteY0" fmla="*/ 86741 h 94269"/>
                  <a:gd name="connsiteX1" fmla="*/ 6515 w 300504"/>
                  <a:gd name="connsiteY1" fmla="*/ 3757 h 94269"/>
                  <a:gd name="connsiteX2" fmla="*/ 0 w 300504"/>
                  <a:gd name="connsiteY2" fmla="*/ 7515 h 94269"/>
                  <a:gd name="connsiteX3" fmla="*/ 150246 w 300504"/>
                  <a:gd name="connsiteY3" fmla="*/ 94269 h 94269"/>
                  <a:gd name="connsiteX4" fmla="*/ 300491 w 300504"/>
                  <a:gd name="connsiteY4" fmla="*/ 7528 h 94269"/>
                  <a:gd name="connsiteX5" fmla="*/ 300504 w 300504"/>
                  <a:gd name="connsiteY5" fmla="*/ 0 h 94269"/>
                  <a:gd name="connsiteX6" fmla="*/ 150246 w 300504"/>
                  <a:gd name="connsiteY6" fmla="*/ 86741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4269">
                    <a:moveTo>
                      <a:pt x="150246" y="86741"/>
                    </a:moveTo>
                    <a:lnTo>
                      <a:pt x="6515" y="3757"/>
                    </a:lnTo>
                    <a:lnTo>
                      <a:pt x="0" y="7515"/>
                    </a:lnTo>
                    <a:lnTo>
                      <a:pt x="150246" y="94269"/>
                    </a:lnTo>
                    <a:lnTo>
                      <a:pt x="300491" y="7528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55653E06-4E36-45EA-976E-F8B91EBC7D38}"/>
                  </a:ext>
                </a:extLst>
              </p:cNvPr>
              <p:cNvSpPr/>
              <p:nvPr/>
            </p:nvSpPr>
            <p:spPr>
              <a:xfrm>
                <a:off x="4799783" y="-2325945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54 h 260236"/>
                  <a:gd name="connsiteX1" fmla="*/ 0 w 300504"/>
                  <a:gd name="connsiteY1" fmla="*/ 0 h 260236"/>
                  <a:gd name="connsiteX2" fmla="*/ 0 w 300504"/>
                  <a:gd name="connsiteY2" fmla="*/ 173496 h 260236"/>
                  <a:gd name="connsiteX3" fmla="*/ 150246 w 300504"/>
                  <a:gd name="connsiteY3" fmla="*/ 260237 h 260236"/>
                  <a:gd name="connsiteX4" fmla="*/ 300504 w 300504"/>
                  <a:gd name="connsiteY4" fmla="*/ 173496 h 260236"/>
                  <a:gd name="connsiteX5" fmla="*/ 300504 w 300504"/>
                  <a:gd name="connsiteY5" fmla="*/ 0 h 260236"/>
                  <a:gd name="connsiteX6" fmla="*/ 150246 w 300504"/>
                  <a:gd name="connsiteY6" fmla="*/ 86754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173496"/>
                    </a:lnTo>
                    <a:lnTo>
                      <a:pt x="150246" y="260237"/>
                    </a:lnTo>
                    <a:lnTo>
                      <a:pt x="300504" y="173496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549B1560-481A-411A-96E9-81247E366717}"/>
                  </a:ext>
                </a:extLst>
              </p:cNvPr>
              <p:cNvSpPr/>
              <p:nvPr/>
            </p:nvSpPr>
            <p:spPr>
              <a:xfrm>
                <a:off x="4799783" y="-2325945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96 h 260236"/>
                  <a:gd name="connsiteX2" fmla="*/ 0 w 150245"/>
                  <a:gd name="connsiteY2" fmla="*/ 0 h 260236"/>
                  <a:gd name="connsiteX3" fmla="*/ 150246 w 150245"/>
                  <a:gd name="connsiteY3" fmla="*/ 86754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96"/>
                    </a:lnTo>
                    <a:lnTo>
                      <a:pt x="0" y="0"/>
                    </a:lnTo>
                    <a:lnTo>
                      <a:pt x="150246" y="86754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B880CFE1-9048-4B12-98BE-B60A22022596}"/>
                  </a:ext>
                </a:extLst>
              </p:cNvPr>
              <p:cNvSpPr/>
              <p:nvPr/>
            </p:nvSpPr>
            <p:spPr>
              <a:xfrm>
                <a:off x="5017082" y="-2325945"/>
                <a:ext cx="217320" cy="376378"/>
              </a:xfrm>
              <a:custGeom>
                <a:avLst/>
                <a:gdLst>
                  <a:gd name="connsiteX0" fmla="*/ 150259 w 150258"/>
                  <a:gd name="connsiteY0" fmla="*/ 173496 h 260236"/>
                  <a:gd name="connsiteX1" fmla="*/ 0 w 150258"/>
                  <a:gd name="connsiteY1" fmla="*/ 260237 h 260236"/>
                  <a:gd name="connsiteX2" fmla="*/ 0 w 150258"/>
                  <a:gd name="connsiteY2" fmla="*/ 86754 h 260236"/>
                  <a:gd name="connsiteX3" fmla="*/ 150259 w 150258"/>
                  <a:gd name="connsiteY3" fmla="*/ 0 h 260236"/>
                  <a:gd name="connsiteX4" fmla="*/ 150259 w 150258"/>
                  <a:gd name="connsiteY4" fmla="*/ 173496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9" y="173496"/>
                    </a:moveTo>
                    <a:lnTo>
                      <a:pt x="0" y="260237"/>
                    </a:lnTo>
                    <a:lnTo>
                      <a:pt x="0" y="86754"/>
                    </a:lnTo>
                    <a:lnTo>
                      <a:pt x="150259" y="0"/>
                    </a:lnTo>
                    <a:lnTo>
                      <a:pt x="150259" y="17349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0EB12ADF-5709-47D2-BC4E-7D58CB2EBCA2}"/>
                  </a:ext>
                </a:extLst>
              </p:cNvPr>
              <p:cNvSpPr/>
              <p:nvPr/>
            </p:nvSpPr>
            <p:spPr>
              <a:xfrm>
                <a:off x="4799783" y="-2451398"/>
                <a:ext cx="434615" cy="250927"/>
              </a:xfrm>
              <a:custGeom>
                <a:avLst/>
                <a:gdLst>
                  <a:gd name="connsiteX0" fmla="*/ 150246 w 300504"/>
                  <a:gd name="connsiteY0" fmla="*/ 173496 h 173495"/>
                  <a:gd name="connsiteX1" fmla="*/ 0 w 300504"/>
                  <a:gd name="connsiteY1" fmla="*/ 86741 h 173495"/>
                  <a:gd name="connsiteX2" fmla="*/ 150246 w 300504"/>
                  <a:gd name="connsiteY2" fmla="*/ 0 h 173495"/>
                  <a:gd name="connsiteX3" fmla="*/ 300504 w 300504"/>
                  <a:gd name="connsiteY3" fmla="*/ 86741 h 173495"/>
                  <a:gd name="connsiteX4" fmla="*/ 150246 w 300504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04" h="173495">
                    <a:moveTo>
                      <a:pt x="150246" y="173496"/>
                    </a:moveTo>
                    <a:lnTo>
                      <a:pt x="0" y="86741"/>
                    </a:lnTo>
                    <a:lnTo>
                      <a:pt x="150246" y="0"/>
                    </a:lnTo>
                    <a:lnTo>
                      <a:pt x="300504" y="86741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81BE8DF2-662F-462C-848A-20373DFF2BB4}"/>
                  </a:ext>
                </a:extLst>
              </p:cNvPr>
              <p:cNvSpPr/>
              <p:nvPr/>
            </p:nvSpPr>
            <p:spPr>
              <a:xfrm>
                <a:off x="4799783" y="-2320507"/>
                <a:ext cx="434615" cy="130906"/>
              </a:xfrm>
              <a:custGeom>
                <a:avLst/>
                <a:gdLst>
                  <a:gd name="connsiteX0" fmla="*/ 150246 w 300504"/>
                  <a:gd name="connsiteY0" fmla="*/ 82997 h 90511"/>
                  <a:gd name="connsiteX1" fmla="*/ 6515 w 300504"/>
                  <a:gd name="connsiteY1" fmla="*/ 0 h 90511"/>
                  <a:gd name="connsiteX2" fmla="*/ 0 w 300504"/>
                  <a:gd name="connsiteY2" fmla="*/ 3770 h 90511"/>
                  <a:gd name="connsiteX3" fmla="*/ 150246 w 300504"/>
                  <a:gd name="connsiteY3" fmla="*/ 90512 h 90511"/>
                  <a:gd name="connsiteX4" fmla="*/ 300504 w 300504"/>
                  <a:gd name="connsiteY4" fmla="*/ 3770 h 90511"/>
                  <a:gd name="connsiteX5" fmla="*/ 293977 w 300504"/>
                  <a:gd name="connsiteY5" fmla="*/ 0 h 90511"/>
                  <a:gd name="connsiteX6" fmla="*/ 150246 w 300504"/>
                  <a:gd name="connsiteY6" fmla="*/ 82997 h 9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0511">
                    <a:moveTo>
                      <a:pt x="150246" y="82997"/>
                    </a:moveTo>
                    <a:lnTo>
                      <a:pt x="6515" y="0"/>
                    </a:lnTo>
                    <a:lnTo>
                      <a:pt x="0" y="3770"/>
                    </a:lnTo>
                    <a:lnTo>
                      <a:pt x="150246" y="90512"/>
                    </a:lnTo>
                    <a:lnTo>
                      <a:pt x="300504" y="3770"/>
                    </a:lnTo>
                    <a:lnTo>
                      <a:pt x="293977" y="0"/>
                    </a:lnTo>
                    <a:lnTo>
                      <a:pt x="150246" y="82997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C4E9A9A0-1239-495D-84D8-06097B5931A9}"/>
                  </a:ext>
                </a:extLst>
              </p:cNvPr>
              <p:cNvSpPr/>
              <p:nvPr/>
            </p:nvSpPr>
            <p:spPr>
              <a:xfrm>
                <a:off x="5082054" y="-2164896"/>
                <a:ext cx="434615" cy="376397"/>
              </a:xfrm>
              <a:custGeom>
                <a:avLst/>
                <a:gdLst>
                  <a:gd name="connsiteX0" fmla="*/ 150246 w 300504"/>
                  <a:gd name="connsiteY0" fmla="*/ 86754 h 260249"/>
                  <a:gd name="connsiteX1" fmla="*/ 0 w 300504"/>
                  <a:gd name="connsiteY1" fmla="*/ 0 h 260249"/>
                  <a:gd name="connsiteX2" fmla="*/ 0 w 300504"/>
                  <a:gd name="connsiteY2" fmla="*/ 173496 h 260249"/>
                  <a:gd name="connsiteX3" fmla="*/ 150246 w 300504"/>
                  <a:gd name="connsiteY3" fmla="*/ 260250 h 260249"/>
                  <a:gd name="connsiteX4" fmla="*/ 300504 w 300504"/>
                  <a:gd name="connsiteY4" fmla="*/ 173496 h 260249"/>
                  <a:gd name="connsiteX5" fmla="*/ 300504 w 300504"/>
                  <a:gd name="connsiteY5" fmla="*/ 0 h 260249"/>
                  <a:gd name="connsiteX6" fmla="*/ 150246 w 300504"/>
                  <a:gd name="connsiteY6" fmla="*/ 86754 h 260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49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173496"/>
                    </a:lnTo>
                    <a:lnTo>
                      <a:pt x="150246" y="260250"/>
                    </a:lnTo>
                    <a:lnTo>
                      <a:pt x="300504" y="173496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C3E76D18-F1D5-449F-9678-B00389C7210E}"/>
                  </a:ext>
                </a:extLst>
              </p:cNvPr>
              <p:cNvSpPr/>
              <p:nvPr/>
            </p:nvSpPr>
            <p:spPr>
              <a:xfrm>
                <a:off x="5082054" y="-2164896"/>
                <a:ext cx="217299" cy="376397"/>
              </a:xfrm>
              <a:custGeom>
                <a:avLst/>
                <a:gdLst>
                  <a:gd name="connsiteX0" fmla="*/ 150246 w 150245"/>
                  <a:gd name="connsiteY0" fmla="*/ 260250 h 260249"/>
                  <a:gd name="connsiteX1" fmla="*/ 0 w 150245"/>
                  <a:gd name="connsiteY1" fmla="*/ 173496 h 260249"/>
                  <a:gd name="connsiteX2" fmla="*/ 0 w 150245"/>
                  <a:gd name="connsiteY2" fmla="*/ 0 h 260249"/>
                  <a:gd name="connsiteX3" fmla="*/ 150246 w 150245"/>
                  <a:gd name="connsiteY3" fmla="*/ 86754 h 260249"/>
                  <a:gd name="connsiteX4" fmla="*/ 150246 w 150245"/>
                  <a:gd name="connsiteY4" fmla="*/ 260250 h 260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49">
                    <a:moveTo>
                      <a:pt x="150246" y="260250"/>
                    </a:moveTo>
                    <a:lnTo>
                      <a:pt x="0" y="173496"/>
                    </a:lnTo>
                    <a:lnTo>
                      <a:pt x="0" y="0"/>
                    </a:lnTo>
                    <a:lnTo>
                      <a:pt x="150246" y="86754"/>
                    </a:lnTo>
                    <a:lnTo>
                      <a:pt x="150246" y="260250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20957E96-E343-4020-9CDD-C6F85C35E814}"/>
                  </a:ext>
                </a:extLst>
              </p:cNvPr>
              <p:cNvSpPr/>
              <p:nvPr/>
            </p:nvSpPr>
            <p:spPr>
              <a:xfrm>
                <a:off x="5299353" y="-2164896"/>
                <a:ext cx="217320" cy="376397"/>
              </a:xfrm>
              <a:custGeom>
                <a:avLst/>
                <a:gdLst>
                  <a:gd name="connsiteX0" fmla="*/ 150258 w 150258"/>
                  <a:gd name="connsiteY0" fmla="*/ 173496 h 260249"/>
                  <a:gd name="connsiteX1" fmla="*/ 0 w 150258"/>
                  <a:gd name="connsiteY1" fmla="*/ 260250 h 260249"/>
                  <a:gd name="connsiteX2" fmla="*/ 0 w 150258"/>
                  <a:gd name="connsiteY2" fmla="*/ 86754 h 260249"/>
                  <a:gd name="connsiteX3" fmla="*/ 150258 w 150258"/>
                  <a:gd name="connsiteY3" fmla="*/ 0 h 260249"/>
                  <a:gd name="connsiteX4" fmla="*/ 150258 w 150258"/>
                  <a:gd name="connsiteY4" fmla="*/ 173496 h 260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49">
                    <a:moveTo>
                      <a:pt x="150258" y="173496"/>
                    </a:moveTo>
                    <a:lnTo>
                      <a:pt x="0" y="260250"/>
                    </a:lnTo>
                    <a:lnTo>
                      <a:pt x="0" y="86754"/>
                    </a:lnTo>
                    <a:lnTo>
                      <a:pt x="150258" y="0"/>
                    </a:lnTo>
                    <a:lnTo>
                      <a:pt x="150258" y="17349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4DEF789D-9B89-494E-9EEC-0354FF0BB5E6}"/>
                  </a:ext>
                </a:extLst>
              </p:cNvPr>
              <p:cNvSpPr/>
              <p:nvPr/>
            </p:nvSpPr>
            <p:spPr>
              <a:xfrm>
                <a:off x="5082054" y="-2290353"/>
                <a:ext cx="434598" cy="250927"/>
              </a:xfrm>
              <a:custGeom>
                <a:avLst/>
                <a:gdLst>
                  <a:gd name="connsiteX0" fmla="*/ 150246 w 300491"/>
                  <a:gd name="connsiteY0" fmla="*/ 173496 h 173495"/>
                  <a:gd name="connsiteX1" fmla="*/ 0 w 300491"/>
                  <a:gd name="connsiteY1" fmla="*/ 86741 h 173495"/>
                  <a:gd name="connsiteX2" fmla="*/ 150246 w 300491"/>
                  <a:gd name="connsiteY2" fmla="*/ 0 h 173495"/>
                  <a:gd name="connsiteX3" fmla="*/ 300491 w 300491"/>
                  <a:gd name="connsiteY3" fmla="*/ 86754 h 173495"/>
                  <a:gd name="connsiteX4" fmla="*/ 150246 w 300491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95">
                    <a:moveTo>
                      <a:pt x="150246" y="173496"/>
                    </a:moveTo>
                    <a:lnTo>
                      <a:pt x="0" y="86741"/>
                    </a:lnTo>
                    <a:lnTo>
                      <a:pt x="150246" y="0"/>
                    </a:lnTo>
                    <a:lnTo>
                      <a:pt x="300491" y="86754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63CB2B1E-A0B3-495F-8AD4-7F8907E99784}"/>
                  </a:ext>
                </a:extLst>
              </p:cNvPr>
              <p:cNvSpPr/>
              <p:nvPr/>
            </p:nvSpPr>
            <p:spPr>
              <a:xfrm>
                <a:off x="5082054" y="-2159443"/>
                <a:ext cx="434598" cy="130906"/>
              </a:xfrm>
              <a:custGeom>
                <a:avLst/>
                <a:gdLst>
                  <a:gd name="connsiteX0" fmla="*/ 150246 w 300491"/>
                  <a:gd name="connsiteY0" fmla="*/ 82984 h 90511"/>
                  <a:gd name="connsiteX1" fmla="*/ 6515 w 300491"/>
                  <a:gd name="connsiteY1" fmla="*/ 0 h 90511"/>
                  <a:gd name="connsiteX2" fmla="*/ 0 w 300491"/>
                  <a:gd name="connsiteY2" fmla="*/ 3757 h 90511"/>
                  <a:gd name="connsiteX3" fmla="*/ 150246 w 300491"/>
                  <a:gd name="connsiteY3" fmla="*/ 90512 h 90511"/>
                  <a:gd name="connsiteX4" fmla="*/ 300491 w 300491"/>
                  <a:gd name="connsiteY4" fmla="*/ 3757 h 90511"/>
                  <a:gd name="connsiteX5" fmla="*/ 293977 w 300491"/>
                  <a:gd name="connsiteY5" fmla="*/ 0 h 90511"/>
                  <a:gd name="connsiteX6" fmla="*/ 150246 w 300491"/>
                  <a:gd name="connsiteY6" fmla="*/ 82984 h 9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491" h="90511">
                    <a:moveTo>
                      <a:pt x="150246" y="82984"/>
                    </a:moveTo>
                    <a:lnTo>
                      <a:pt x="6515" y="0"/>
                    </a:lnTo>
                    <a:lnTo>
                      <a:pt x="0" y="3757"/>
                    </a:lnTo>
                    <a:lnTo>
                      <a:pt x="150246" y="90512"/>
                    </a:lnTo>
                    <a:lnTo>
                      <a:pt x="300491" y="3757"/>
                    </a:lnTo>
                    <a:lnTo>
                      <a:pt x="293977" y="0"/>
                    </a:lnTo>
                    <a:lnTo>
                      <a:pt x="150246" y="8298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505A9A76-3A66-43DB-ACEA-715AF41AC387}"/>
                  </a:ext>
                </a:extLst>
              </p:cNvPr>
              <p:cNvSpPr/>
              <p:nvPr/>
            </p:nvSpPr>
            <p:spPr>
              <a:xfrm>
                <a:off x="5364322" y="-2003832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54 h 260236"/>
                  <a:gd name="connsiteX1" fmla="*/ 0 w 300504"/>
                  <a:gd name="connsiteY1" fmla="*/ 0 h 260236"/>
                  <a:gd name="connsiteX2" fmla="*/ 0 w 300504"/>
                  <a:gd name="connsiteY2" fmla="*/ 173496 h 260236"/>
                  <a:gd name="connsiteX3" fmla="*/ 150246 w 300504"/>
                  <a:gd name="connsiteY3" fmla="*/ 260237 h 260236"/>
                  <a:gd name="connsiteX4" fmla="*/ 300504 w 300504"/>
                  <a:gd name="connsiteY4" fmla="*/ 173496 h 260236"/>
                  <a:gd name="connsiteX5" fmla="*/ 300504 w 300504"/>
                  <a:gd name="connsiteY5" fmla="*/ 0 h 260236"/>
                  <a:gd name="connsiteX6" fmla="*/ 150246 w 300504"/>
                  <a:gd name="connsiteY6" fmla="*/ 86754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173496"/>
                    </a:lnTo>
                    <a:lnTo>
                      <a:pt x="150246" y="260237"/>
                    </a:lnTo>
                    <a:lnTo>
                      <a:pt x="300504" y="173496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7372F73C-EEA3-4488-BEA9-22C19EC12EEE}"/>
                  </a:ext>
                </a:extLst>
              </p:cNvPr>
              <p:cNvSpPr/>
              <p:nvPr/>
            </p:nvSpPr>
            <p:spPr>
              <a:xfrm>
                <a:off x="5364322" y="-2003832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96 h 260236"/>
                  <a:gd name="connsiteX2" fmla="*/ 0 w 150245"/>
                  <a:gd name="connsiteY2" fmla="*/ 0 h 260236"/>
                  <a:gd name="connsiteX3" fmla="*/ 150246 w 150245"/>
                  <a:gd name="connsiteY3" fmla="*/ 86741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96"/>
                    </a:lnTo>
                    <a:lnTo>
                      <a:pt x="0" y="0"/>
                    </a:lnTo>
                    <a:lnTo>
                      <a:pt x="150246" y="86741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5FA0F59-BC76-4A6C-A121-570A7AD980E1}"/>
                  </a:ext>
                </a:extLst>
              </p:cNvPr>
              <p:cNvSpPr/>
              <p:nvPr/>
            </p:nvSpPr>
            <p:spPr>
              <a:xfrm>
                <a:off x="5581627" y="-2003832"/>
                <a:ext cx="217320" cy="376378"/>
              </a:xfrm>
              <a:custGeom>
                <a:avLst/>
                <a:gdLst>
                  <a:gd name="connsiteX0" fmla="*/ 150259 w 150258"/>
                  <a:gd name="connsiteY0" fmla="*/ 173496 h 260236"/>
                  <a:gd name="connsiteX1" fmla="*/ 0 w 150258"/>
                  <a:gd name="connsiteY1" fmla="*/ 260237 h 260236"/>
                  <a:gd name="connsiteX2" fmla="*/ 0 w 150258"/>
                  <a:gd name="connsiteY2" fmla="*/ 86741 h 260236"/>
                  <a:gd name="connsiteX3" fmla="*/ 150259 w 150258"/>
                  <a:gd name="connsiteY3" fmla="*/ 0 h 260236"/>
                  <a:gd name="connsiteX4" fmla="*/ 150259 w 150258"/>
                  <a:gd name="connsiteY4" fmla="*/ 173496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9" y="173496"/>
                    </a:moveTo>
                    <a:lnTo>
                      <a:pt x="0" y="260237"/>
                    </a:lnTo>
                    <a:lnTo>
                      <a:pt x="0" y="86741"/>
                    </a:lnTo>
                    <a:lnTo>
                      <a:pt x="150259" y="0"/>
                    </a:lnTo>
                    <a:lnTo>
                      <a:pt x="150259" y="17349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83E6CDAC-AB44-4976-8332-6243695F93A2}"/>
                  </a:ext>
                </a:extLst>
              </p:cNvPr>
              <p:cNvSpPr/>
              <p:nvPr/>
            </p:nvSpPr>
            <p:spPr>
              <a:xfrm>
                <a:off x="5364322" y="-2129286"/>
                <a:ext cx="434598" cy="250907"/>
              </a:xfrm>
              <a:custGeom>
                <a:avLst/>
                <a:gdLst>
                  <a:gd name="connsiteX0" fmla="*/ 150246 w 300491"/>
                  <a:gd name="connsiteY0" fmla="*/ 173483 h 173482"/>
                  <a:gd name="connsiteX1" fmla="*/ 0 w 300491"/>
                  <a:gd name="connsiteY1" fmla="*/ 86741 h 173482"/>
                  <a:gd name="connsiteX2" fmla="*/ 150246 w 300491"/>
                  <a:gd name="connsiteY2" fmla="*/ 0 h 173482"/>
                  <a:gd name="connsiteX3" fmla="*/ 300491 w 300491"/>
                  <a:gd name="connsiteY3" fmla="*/ 86741 h 173482"/>
                  <a:gd name="connsiteX4" fmla="*/ 150246 w 300491"/>
                  <a:gd name="connsiteY4" fmla="*/ 173483 h 17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82">
                    <a:moveTo>
                      <a:pt x="150246" y="173483"/>
                    </a:moveTo>
                    <a:lnTo>
                      <a:pt x="0" y="86741"/>
                    </a:lnTo>
                    <a:lnTo>
                      <a:pt x="150246" y="0"/>
                    </a:lnTo>
                    <a:lnTo>
                      <a:pt x="300491" y="86741"/>
                    </a:lnTo>
                    <a:lnTo>
                      <a:pt x="150246" y="173483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E291D1DE-9CE0-45CB-9BED-CF2E08C02119}"/>
                  </a:ext>
                </a:extLst>
              </p:cNvPr>
              <p:cNvSpPr/>
              <p:nvPr/>
            </p:nvSpPr>
            <p:spPr>
              <a:xfrm>
                <a:off x="5364322" y="-2003832"/>
                <a:ext cx="434615" cy="136342"/>
              </a:xfrm>
              <a:custGeom>
                <a:avLst/>
                <a:gdLst>
                  <a:gd name="connsiteX0" fmla="*/ 150246 w 300504"/>
                  <a:gd name="connsiteY0" fmla="*/ 86754 h 94269"/>
                  <a:gd name="connsiteX1" fmla="*/ 6515 w 300504"/>
                  <a:gd name="connsiteY1" fmla="*/ 3757 h 94269"/>
                  <a:gd name="connsiteX2" fmla="*/ 0 w 300504"/>
                  <a:gd name="connsiteY2" fmla="*/ 7528 h 94269"/>
                  <a:gd name="connsiteX3" fmla="*/ 150246 w 300504"/>
                  <a:gd name="connsiteY3" fmla="*/ 94269 h 94269"/>
                  <a:gd name="connsiteX4" fmla="*/ 300491 w 300504"/>
                  <a:gd name="connsiteY4" fmla="*/ 7528 h 94269"/>
                  <a:gd name="connsiteX5" fmla="*/ 300504 w 300504"/>
                  <a:gd name="connsiteY5" fmla="*/ 0 h 94269"/>
                  <a:gd name="connsiteX6" fmla="*/ 150246 w 300504"/>
                  <a:gd name="connsiteY6" fmla="*/ 86754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4269">
                    <a:moveTo>
                      <a:pt x="150246" y="86754"/>
                    </a:moveTo>
                    <a:lnTo>
                      <a:pt x="6515" y="3757"/>
                    </a:lnTo>
                    <a:lnTo>
                      <a:pt x="0" y="7528"/>
                    </a:lnTo>
                    <a:lnTo>
                      <a:pt x="150246" y="94269"/>
                    </a:lnTo>
                    <a:lnTo>
                      <a:pt x="300491" y="7528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69FB1AAB-30F6-41AF-BA96-A6FD06C36EFC}"/>
                  </a:ext>
                </a:extLst>
              </p:cNvPr>
              <p:cNvSpPr/>
              <p:nvPr/>
            </p:nvSpPr>
            <p:spPr>
              <a:xfrm>
                <a:off x="4517507" y="-2154011"/>
                <a:ext cx="434615" cy="376397"/>
              </a:xfrm>
              <a:custGeom>
                <a:avLst/>
                <a:gdLst>
                  <a:gd name="connsiteX0" fmla="*/ 150246 w 300504"/>
                  <a:gd name="connsiteY0" fmla="*/ 86754 h 260249"/>
                  <a:gd name="connsiteX1" fmla="*/ 0 w 300504"/>
                  <a:gd name="connsiteY1" fmla="*/ 0 h 260249"/>
                  <a:gd name="connsiteX2" fmla="*/ 0 w 300504"/>
                  <a:gd name="connsiteY2" fmla="*/ 173496 h 260249"/>
                  <a:gd name="connsiteX3" fmla="*/ 150246 w 300504"/>
                  <a:gd name="connsiteY3" fmla="*/ 260250 h 260249"/>
                  <a:gd name="connsiteX4" fmla="*/ 300504 w 300504"/>
                  <a:gd name="connsiteY4" fmla="*/ 173496 h 260249"/>
                  <a:gd name="connsiteX5" fmla="*/ 300504 w 300504"/>
                  <a:gd name="connsiteY5" fmla="*/ 0 h 260249"/>
                  <a:gd name="connsiteX6" fmla="*/ 150246 w 300504"/>
                  <a:gd name="connsiteY6" fmla="*/ 86754 h 260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49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173496"/>
                    </a:lnTo>
                    <a:lnTo>
                      <a:pt x="150246" y="260250"/>
                    </a:lnTo>
                    <a:lnTo>
                      <a:pt x="300504" y="173496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E37D13F2-9F77-44D4-AAE9-A750AB11D4E3}"/>
                  </a:ext>
                </a:extLst>
              </p:cNvPr>
              <p:cNvSpPr/>
              <p:nvPr/>
            </p:nvSpPr>
            <p:spPr>
              <a:xfrm>
                <a:off x="4517507" y="-2154011"/>
                <a:ext cx="217299" cy="376397"/>
              </a:xfrm>
              <a:custGeom>
                <a:avLst/>
                <a:gdLst>
                  <a:gd name="connsiteX0" fmla="*/ 150246 w 150245"/>
                  <a:gd name="connsiteY0" fmla="*/ 260250 h 260249"/>
                  <a:gd name="connsiteX1" fmla="*/ 0 w 150245"/>
                  <a:gd name="connsiteY1" fmla="*/ 173496 h 260249"/>
                  <a:gd name="connsiteX2" fmla="*/ 0 w 150245"/>
                  <a:gd name="connsiteY2" fmla="*/ 0 h 260249"/>
                  <a:gd name="connsiteX3" fmla="*/ 150246 w 150245"/>
                  <a:gd name="connsiteY3" fmla="*/ 86754 h 260249"/>
                  <a:gd name="connsiteX4" fmla="*/ 150246 w 150245"/>
                  <a:gd name="connsiteY4" fmla="*/ 260250 h 260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49">
                    <a:moveTo>
                      <a:pt x="150246" y="260250"/>
                    </a:moveTo>
                    <a:lnTo>
                      <a:pt x="0" y="173496"/>
                    </a:lnTo>
                    <a:lnTo>
                      <a:pt x="0" y="0"/>
                    </a:lnTo>
                    <a:lnTo>
                      <a:pt x="150246" y="86754"/>
                    </a:lnTo>
                    <a:lnTo>
                      <a:pt x="150246" y="260250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975C6627-9C53-49B7-A2FD-20AAB0AF9118}"/>
                  </a:ext>
                </a:extLst>
              </p:cNvPr>
              <p:cNvSpPr/>
              <p:nvPr/>
            </p:nvSpPr>
            <p:spPr>
              <a:xfrm>
                <a:off x="4734811" y="-2154011"/>
                <a:ext cx="217320" cy="376397"/>
              </a:xfrm>
              <a:custGeom>
                <a:avLst/>
                <a:gdLst>
                  <a:gd name="connsiteX0" fmla="*/ 150259 w 150258"/>
                  <a:gd name="connsiteY0" fmla="*/ 173496 h 260249"/>
                  <a:gd name="connsiteX1" fmla="*/ 0 w 150258"/>
                  <a:gd name="connsiteY1" fmla="*/ 260250 h 260249"/>
                  <a:gd name="connsiteX2" fmla="*/ 0 w 150258"/>
                  <a:gd name="connsiteY2" fmla="*/ 86754 h 260249"/>
                  <a:gd name="connsiteX3" fmla="*/ 150259 w 150258"/>
                  <a:gd name="connsiteY3" fmla="*/ 0 h 260249"/>
                  <a:gd name="connsiteX4" fmla="*/ 150259 w 150258"/>
                  <a:gd name="connsiteY4" fmla="*/ 173496 h 260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49">
                    <a:moveTo>
                      <a:pt x="150259" y="173496"/>
                    </a:moveTo>
                    <a:lnTo>
                      <a:pt x="0" y="260250"/>
                    </a:lnTo>
                    <a:lnTo>
                      <a:pt x="0" y="86754"/>
                    </a:lnTo>
                    <a:lnTo>
                      <a:pt x="150259" y="0"/>
                    </a:lnTo>
                    <a:lnTo>
                      <a:pt x="150259" y="17349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6C5FFA27-1BA8-42FA-B29D-BB778BC0E17D}"/>
                  </a:ext>
                </a:extLst>
              </p:cNvPr>
              <p:cNvSpPr/>
              <p:nvPr/>
            </p:nvSpPr>
            <p:spPr>
              <a:xfrm>
                <a:off x="4517507" y="-2279464"/>
                <a:ext cx="434615" cy="250927"/>
              </a:xfrm>
              <a:custGeom>
                <a:avLst/>
                <a:gdLst>
                  <a:gd name="connsiteX0" fmla="*/ 150246 w 300504"/>
                  <a:gd name="connsiteY0" fmla="*/ 173496 h 173495"/>
                  <a:gd name="connsiteX1" fmla="*/ 0 w 300504"/>
                  <a:gd name="connsiteY1" fmla="*/ 86741 h 173495"/>
                  <a:gd name="connsiteX2" fmla="*/ 150246 w 300504"/>
                  <a:gd name="connsiteY2" fmla="*/ 0 h 173495"/>
                  <a:gd name="connsiteX3" fmla="*/ 300504 w 300504"/>
                  <a:gd name="connsiteY3" fmla="*/ 86754 h 173495"/>
                  <a:gd name="connsiteX4" fmla="*/ 150246 w 300504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04" h="173495">
                    <a:moveTo>
                      <a:pt x="150246" y="173496"/>
                    </a:moveTo>
                    <a:lnTo>
                      <a:pt x="0" y="86741"/>
                    </a:lnTo>
                    <a:lnTo>
                      <a:pt x="150246" y="0"/>
                    </a:lnTo>
                    <a:lnTo>
                      <a:pt x="300504" y="86754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B06281BF-5250-4BAE-812C-C47FE03C4DBF}"/>
                  </a:ext>
                </a:extLst>
              </p:cNvPr>
              <p:cNvSpPr/>
              <p:nvPr/>
            </p:nvSpPr>
            <p:spPr>
              <a:xfrm>
                <a:off x="4517507" y="-2154011"/>
                <a:ext cx="434615" cy="136360"/>
              </a:xfrm>
              <a:custGeom>
                <a:avLst/>
                <a:gdLst>
                  <a:gd name="connsiteX0" fmla="*/ 150246 w 300504"/>
                  <a:gd name="connsiteY0" fmla="*/ 86754 h 94281"/>
                  <a:gd name="connsiteX1" fmla="*/ 0 w 300504"/>
                  <a:gd name="connsiteY1" fmla="*/ 0 h 94281"/>
                  <a:gd name="connsiteX2" fmla="*/ 0 w 300504"/>
                  <a:gd name="connsiteY2" fmla="*/ 7528 h 94281"/>
                  <a:gd name="connsiteX3" fmla="*/ 150246 w 300504"/>
                  <a:gd name="connsiteY3" fmla="*/ 94282 h 94281"/>
                  <a:gd name="connsiteX4" fmla="*/ 300504 w 300504"/>
                  <a:gd name="connsiteY4" fmla="*/ 7528 h 94281"/>
                  <a:gd name="connsiteX5" fmla="*/ 293977 w 300504"/>
                  <a:gd name="connsiteY5" fmla="*/ 3770 h 94281"/>
                  <a:gd name="connsiteX6" fmla="*/ 150246 w 300504"/>
                  <a:gd name="connsiteY6" fmla="*/ 86754 h 9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4281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7528"/>
                    </a:lnTo>
                    <a:lnTo>
                      <a:pt x="150246" y="94282"/>
                    </a:lnTo>
                    <a:lnTo>
                      <a:pt x="300504" y="7528"/>
                    </a:lnTo>
                    <a:lnTo>
                      <a:pt x="293977" y="377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DFE5FEB1-7163-4B49-B316-9619154AABF7}"/>
                  </a:ext>
                </a:extLst>
              </p:cNvPr>
              <p:cNvSpPr/>
              <p:nvPr/>
            </p:nvSpPr>
            <p:spPr>
              <a:xfrm>
                <a:off x="4799783" y="-1992943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41 h 260236"/>
                  <a:gd name="connsiteX1" fmla="*/ 0 w 300504"/>
                  <a:gd name="connsiteY1" fmla="*/ 0 h 260236"/>
                  <a:gd name="connsiteX2" fmla="*/ 0 w 300504"/>
                  <a:gd name="connsiteY2" fmla="*/ 173483 h 260236"/>
                  <a:gd name="connsiteX3" fmla="*/ 150246 w 300504"/>
                  <a:gd name="connsiteY3" fmla="*/ 260237 h 260236"/>
                  <a:gd name="connsiteX4" fmla="*/ 300504 w 300504"/>
                  <a:gd name="connsiteY4" fmla="*/ 173483 h 260236"/>
                  <a:gd name="connsiteX5" fmla="*/ 300504 w 300504"/>
                  <a:gd name="connsiteY5" fmla="*/ 0 h 260236"/>
                  <a:gd name="connsiteX6" fmla="*/ 150246 w 300504"/>
                  <a:gd name="connsiteY6" fmla="*/ 86741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173483"/>
                    </a:lnTo>
                    <a:lnTo>
                      <a:pt x="150246" y="260237"/>
                    </a:lnTo>
                    <a:lnTo>
                      <a:pt x="300504" y="173483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F5D3A553-A4F7-4917-B591-3002518D5313}"/>
                  </a:ext>
                </a:extLst>
              </p:cNvPr>
              <p:cNvSpPr/>
              <p:nvPr/>
            </p:nvSpPr>
            <p:spPr>
              <a:xfrm>
                <a:off x="4799783" y="-1992943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96 h 260236"/>
                  <a:gd name="connsiteX2" fmla="*/ 0 w 150245"/>
                  <a:gd name="connsiteY2" fmla="*/ 0 h 260236"/>
                  <a:gd name="connsiteX3" fmla="*/ 150246 w 150245"/>
                  <a:gd name="connsiteY3" fmla="*/ 86741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96"/>
                    </a:lnTo>
                    <a:lnTo>
                      <a:pt x="0" y="0"/>
                    </a:lnTo>
                    <a:lnTo>
                      <a:pt x="150246" y="86741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920A64E9-1E27-490A-8299-69D518E77B71}"/>
                  </a:ext>
                </a:extLst>
              </p:cNvPr>
              <p:cNvSpPr/>
              <p:nvPr/>
            </p:nvSpPr>
            <p:spPr>
              <a:xfrm>
                <a:off x="5017082" y="-1992943"/>
                <a:ext cx="217320" cy="376378"/>
              </a:xfrm>
              <a:custGeom>
                <a:avLst/>
                <a:gdLst>
                  <a:gd name="connsiteX0" fmla="*/ 150259 w 150258"/>
                  <a:gd name="connsiteY0" fmla="*/ 173496 h 260236"/>
                  <a:gd name="connsiteX1" fmla="*/ 0 w 150258"/>
                  <a:gd name="connsiteY1" fmla="*/ 260237 h 260236"/>
                  <a:gd name="connsiteX2" fmla="*/ 0 w 150258"/>
                  <a:gd name="connsiteY2" fmla="*/ 86741 h 260236"/>
                  <a:gd name="connsiteX3" fmla="*/ 150259 w 150258"/>
                  <a:gd name="connsiteY3" fmla="*/ 0 h 260236"/>
                  <a:gd name="connsiteX4" fmla="*/ 150259 w 150258"/>
                  <a:gd name="connsiteY4" fmla="*/ 173496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9" y="173496"/>
                    </a:moveTo>
                    <a:lnTo>
                      <a:pt x="0" y="260237"/>
                    </a:lnTo>
                    <a:lnTo>
                      <a:pt x="0" y="86741"/>
                    </a:lnTo>
                    <a:lnTo>
                      <a:pt x="150259" y="0"/>
                    </a:lnTo>
                    <a:lnTo>
                      <a:pt x="150259" y="17349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A347335B-3F6B-4EA3-B1AD-F031D9CD5233}"/>
                  </a:ext>
                </a:extLst>
              </p:cNvPr>
              <p:cNvSpPr/>
              <p:nvPr/>
            </p:nvSpPr>
            <p:spPr>
              <a:xfrm>
                <a:off x="4799783" y="-2118398"/>
                <a:ext cx="434615" cy="250907"/>
              </a:xfrm>
              <a:custGeom>
                <a:avLst/>
                <a:gdLst>
                  <a:gd name="connsiteX0" fmla="*/ 150246 w 300504"/>
                  <a:gd name="connsiteY0" fmla="*/ 173483 h 173482"/>
                  <a:gd name="connsiteX1" fmla="*/ 0 w 300504"/>
                  <a:gd name="connsiteY1" fmla="*/ 86741 h 173482"/>
                  <a:gd name="connsiteX2" fmla="*/ 150246 w 300504"/>
                  <a:gd name="connsiteY2" fmla="*/ 0 h 173482"/>
                  <a:gd name="connsiteX3" fmla="*/ 300504 w 300504"/>
                  <a:gd name="connsiteY3" fmla="*/ 86741 h 173482"/>
                  <a:gd name="connsiteX4" fmla="*/ 150246 w 300504"/>
                  <a:gd name="connsiteY4" fmla="*/ 173483 h 17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04" h="173482">
                    <a:moveTo>
                      <a:pt x="150246" y="173483"/>
                    </a:moveTo>
                    <a:lnTo>
                      <a:pt x="0" y="86741"/>
                    </a:lnTo>
                    <a:lnTo>
                      <a:pt x="150246" y="0"/>
                    </a:lnTo>
                    <a:lnTo>
                      <a:pt x="300504" y="86741"/>
                    </a:lnTo>
                    <a:lnTo>
                      <a:pt x="150246" y="173483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C4AFF894-620A-4BD9-BC03-F0914B8F74D4}"/>
                  </a:ext>
                </a:extLst>
              </p:cNvPr>
              <p:cNvSpPr/>
              <p:nvPr/>
            </p:nvSpPr>
            <p:spPr>
              <a:xfrm>
                <a:off x="4799783" y="-1992943"/>
                <a:ext cx="434615" cy="136342"/>
              </a:xfrm>
              <a:custGeom>
                <a:avLst/>
                <a:gdLst>
                  <a:gd name="connsiteX0" fmla="*/ 150246 w 300504"/>
                  <a:gd name="connsiteY0" fmla="*/ 86741 h 94269"/>
                  <a:gd name="connsiteX1" fmla="*/ 0 w 300504"/>
                  <a:gd name="connsiteY1" fmla="*/ 0 h 94269"/>
                  <a:gd name="connsiteX2" fmla="*/ 0 w 300504"/>
                  <a:gd name="connsiteY2" fmla="*/ 7528 h 94269"/>
                  <a:gd name="connsiteX3" fmla="*/ 150246 w 300504"/>
                  <a:gd name="connsiteY3" fmla="*/ 94269 h 94269"/>
                  <a:gd name="connsiteX4" fmla="*/ 300504 w 300504"/>
                  <a:gd name="connsiteY4" fmla="*/ 7528 h 94269"/>
                  <a:gd name="connsiteX5" fmla="*/ 293977 w 300504"/>
                  <a:gd name="connsiteY5" fmla="*/ 3757 h 94269"/>
                  <a:gd name="connsiteX6" fmla="*/ 150246 w 300504"/>
                  <a:gd name="connsiteY6" fmla="*/ 86741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4269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7528"/>
                    </a:lnTo>
                    <a:lnTo>
                      <a:pt x="150246" y="94269"/>
                    </a:lnTo>
                    <a:lnTo>
                      <a:pt x="300504" y="7528"/>
                    </a:lnTo>
                    <a:lnTo>
                      <a:pt x="293977" y="3757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383B33A4-BB06-44E9-A852-63B3C04105B7}"/>
                  </a:ext>
                </a:extLst>
              </p:cNvPr>
              <p:cNvSpPr/>
              <p:nvPr/>
            </p:nvSpPr>
            <p:spPr>
              <a:xfrm>
                <a:off x="5082054" y="-1831899"/>
                <a:ext cx="434615" cy="376397"/>
              </a:xfrm>
              <a:custGeom>
                <a:avLst/>
                <a:gdLst>
                  <a:gd name="connsiteX0" fmla="*/ 150246 w 300504"/>
                  <a:gd name="connsiteY0" fmla="*/ 86754 h 260249"/>
                  <a:gd name="connsiteX1" fmla="*/ 0 w 300504"/>
                  <a:gd name="connsiteY1" fmla="*/ 0 h 260249"/>
                  <a:gd name="connsiteX2" fmla="*/ 0 w 300504"/>
                  <a:gd name="connsiteY2" fmla="*/ 173496 h 260249"/>
                  <a:gd name="connsiteX3" fmla="*/ 150246 w 300504"/>
                  <a:gd name="connsiteY3" fmla="*/ 260250 h 260249"/>
                  <a:gd name="connsiteX4" fmla="*/ 300504 w 300504"/>
                  <a:gd name="connsiteY4" fmla="*/ 173496 h 260249"/>
                  <a:gd name="connsiteX5" fmla="*/ 300504 w 300504"/>
                  <a:gd name="connsiteY5" fmla="*/ 0 h 260249"/>
                  <a:gd name="connsiteX6" fmla="*/ 150246 w 300504"/>
                  <a:gd name="connsiteY6" fmla="*/ 86754 h 260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49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173496"/>
                    </a:lnTo>
                    <a:lnTo>
                      <a:pt x="150246" y="260250"/>
                    </a:lnTo>
                    <a:lnTo>
                      <a:pt x="300504" y="173496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B8B6C483-F245-4F26-AF21-39C34BC2AA4C}"/>
                  </a:ext>
                </a:extLst>
              </p:cNvPr>
              <p:cNvSpPr/>
              <p:nvPr/>
            </p:nvSpPr>
            <p:spPr>
              <a:xfrm>
                <a:off x="5082054" y="-1831880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83 h 260236"/>
                  <a:gd name="connsiteX2" fmla="*/ 0 w 150245"/>
                  <a:gd name="connsiteY2" fmla="*/ 0 h 260236"/>
                  <a:gd name="connsiteX3" fmla="*/ 150246 w 150245"/>
                  <a:gd name="connsiteY3" fmla="*/ 86741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83"/>
                    </a:lnTo>
                    <a:lnTo>
                      <a:pt x="0" y="0"/>
                    </a:lnTo>
                    <a:lnTo>
                      <a:pt x="150246" y="86741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295942B4-BB9F-49D3-84A7-AE38BB12B1DC}"/>
                  </a:ext>
                </a:extLst>
              </p:cNvPr>
              <p:cNvSpPr/>
              <p:nvPr/>
            </p:nvSpPr>
            <p:spPr>
              <a:xfrm>
                <a:off x="5299353" y="-1831880"/>
                <a:ext cx="217320" cy="376378"/>
              </a:xfrm>
              <a:custGeom>
                <a:avLst/>
                <a:gdLst>
                  <a:gd name="connsiteX0" fmla="*/ 150258 w 150258"/>
                  <a:gd name="connsiteY0" fmla="*/ 173483 h 260236"/>
                  <a:gd name="connsiteX1" fmla="*/ 0 w 150258"/>
                  <a:gd name="connsiteY1" fmla="*/ 260237 h 260236"/>
                  <a:gd name="connsiteX2" fmla="*/ 0 w 150258"/>
                  <a:gd name="connsiteY2" fmla="*/ 86741 h 260236"/>
                  <a:gd name="connsiteX3" fmla="*/ 150258 w 150258"/>
                  <a:gd name="connsiteY3" fmla="*/ 0 h 260236"/>
                  <a:gd name="connsiteX4" fmla="*/ 150258 w 150258"/>
                  <a:gd name="connsiteY4" fmla="*/ 173483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8" y="173483"/>
                    </a:moveTo>
                    <a:lnTo>
                      <a:pt x="0" y="260237"/>
                    </a:lnTo>
                    <a:lnTo>
                      <a:pt x="0" y="86741"/>
                    </a:lnTo>
                    <a:lnTo>
                      <a:pt x="150258" y="0"/>
                    </a:lnTo>
                    <a:lnTo>
                      <a:pt x="150258" y="173483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28EA7BB5-D0F2-4DC0-8B30-2E3B1EBAA31E}"/>
                  </a:ext>
                </a:extLst>
              </p:cNvPr>
              <p:cNvSpPr/>
              <p:nvPr/>
            </p:nvSpPr>
            <p:spPr>
              <a:xfrm>
                <a:off x="5082054" y="-1957352"/>
                <a:ext cx="434598" cy="250927"/>
              </a:xfrm>
              <a:custGeom>
                <a:avLst/>
                <a:gdLst>
                  <a:gd name="connsiteX0" fmla="*/ 150246 w 300491"/>
                  <a:gd name="connsiteY0" fmla="*/ 173496 h 173495"/>
                  <a:gd name="connsiteX1" fmla="*/ 0 w 300491"/>
                  <a:gd name="connsiteY1" fmla="*/ 86754 h 173495"/>
                  <a:gd name="connsiteX2" fmla="*/ 150246 w 300491"/>
                  <a:gd name="connsiteY2" fmla="*/ 0 h 173495"/>
                  <a:gd name="connsiteX3" fmla="*/ 300491 w 300491"/>
                  <a:gd name="connsiteY3" fmla="*/ 86754 h 173495"/>
                  <a:gd name="connsiteX4" fmla="*/ 150246 w 300491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95">
                    <a:moveTo>
                      <a:pt x="150246" y="173496"/>
                    </a:moveTo>
                    <a:lnTo>
                      <a:pt x="0" y="86754"/>
                    </a:lnTo>
                    <a:lnTo>
                      <a:pt x="150246" y="0"/>
                    </a:lnTo>
                    <a:lnTo>
                      <a:pt x="300491" y="86754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9FB295CA-9D53-4C13-BBC4-D0302B9061F8}"/>
                  </a:ext>
                </a:extLst>
              </p:cNvPr>
              <p:cNvSpPr/>
              <p:nvPr/>
            </p:nvSpPr>
            <p:spPr>
              <a:xfrm>
                <a:off x="5082054" y="-1831899"/>
                <a:ext cx="434615" cy="136360"/>
              </a:xfrm>
              <a:custGeom>
                <a:avLst/>
                <a:gdLst>
                  <a:gd name="connsiteX0" fmla="*/ 150246 w 300504"/>
                  <a:gd name="connsiteY0" fmla="*/ 86754 h 94281"/>
                  <a:gd name="connsiteX1" fmla="*/ 0 w 300504"/>
                  <a:gd name="connsiteY1" fmla="*/ 0 h 94281"/>
                  <a:gd name="connsiteX2" fmla="*/ 0 w 300504"/>
                  <a:gd name="connsiteY2" fmla="*/ 7528 h 94281"/>
                  <a:gd name="connsiteX3" fmla="*/ 150246 w 300504"/>
                  <a:gd name="connsiteY3" fmla="*/ 94282 h 94281"/>
                  <a:gd name="connsiteX4" fmla="*/ 300491 w 300504"/>
                  <a:gd name="connsiteY4" fmla="*/ 7528 h 94281"/>
                  <a:gd name="connsiteX5" fmla="*/ 300504 w 300504"/>
                  <a:gd name="connsiteY5" fmla="*/ 0 h 94281"/>
                  <a:gd name="connsiteX6" fmla="*/ 150246 w 300504"/>
                  <a:gd name="connsiteY6" fmla="*/ 86754 h 9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4281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7528"/>
                    </a:lnTo>
                    <a:lnTo>
                      <a:pt x="150246" y="94282"/>
                    </a:lnTo>
                    <a:lnTo>
                      <a:pt x="300491" y="7528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15B7DF86-FBC6-4729-A8EA-D1A52489F30D}"/>
                  </a:ext>
                </a:extLst>
              </p:cNvPr>
              <p:cNvSpPr/>
              <p:nvPr/>
            </p:nvSpPr>
            <p:spPr>
              <a:xfrm>
                <a:off x="5082054" y="-2830874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41 h 260236"/>
                  <a:gd name="connsiteX1" fmla="*/ 0 w 300504"/>
                  <a:gd name="connsiteY1" fmla="*/ 0 h 260236"/>
                  <a:gd name="connsiteX2" fmla="*/ 0 w 300504"/>
                  <a:gd name="connsiteY2" fmla="*/ 173483 h 260236"/>
                  <a:gd name="connsiteX3" fmla="*/ 150246 w 300504"/>
                  <a:gd name="connsiteY3" fmla="*/ 260237 h 260236"/>
                  <a:gd name="connsiteX4" fmla="*/ 300504 w 300504"/>
                  <a:gd name="connsiteY4" fmla="*/ 173483 h 260236"/>
                  <a:gd name="connsiteX5" fmla="*/ 300504 w 300504"/>
                  <a:gd name="connsiteY5" fmla="*/ 0 h 260236"/>
                  <a:gd name="connsiteX6" fmla="*/ 150246 w 300504"/>
                  <a:gd name="connsiteY6" fmla="*/ 86741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173483"/>
                    </a:lnTo>
                    <a:lnTo>
                      <a:pt x="150246" y="260237"/>
                    </a:lnTo>
                    <a:lnTo>
                      <a:pt x="300504" y="173483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96EAD4FB-7D44-4059-911A-34C0EDD6BDFD}"/>
                  </a:ext>
                </a:extLst>
              </p:cNvPr>
              <p:cNvSpPr/>
              <p:nvPr/>
            </p:nvSpPr>
            <p:spPr>
              <a:xfrm>
                <a:off x="5082054" y="-2830874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83 h 260236"/>
                  <a:gd name="connsiteX2" fmla="*/ 0 w 150245"/>
                  <a:gd name="connsiteY2" fmla="*/ 0 h 260236"/>
                  <a:gd name="connsiteX3" fmla="*/ 150246 w 150245"/>
                  <a:gd name="connsiteY3" fmla="*/ 86741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83"/>
                    </a:lnTo>
                    <a:lnTo>
                      <a:pt x="0" y="0"/>
                    </a:lnTo>
                    <a:lnTo>
                      <a:pt x="150246" y="86741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2175F5E9-932B-4B1E-97BF-0BF244C7FB07}"/>
                  </a:ext>
                </a:extLst>
              </p:cNvPr>
              <p:cNvSpPr/>
              <p:nvPr/>
            </p:nvSpPr>
            <p:spPr>
              <a:xfrm>
                <a:off x="5299353" y="-2830874"/>
                <a:ext cx="217320" cy="376378"/>
              </a:xfrm>
              <a:custGeom>
                <a:avLst/>
                <a:gdLst>
                  <a:gd name="connsiteX0" fmla="*/ 150258 w 150258"/>
                  <a:gd name="connsiteY0" fmla="*/ 173483 h 260236"/>
                  <a:gd name="connsiteX1" fmla="*/ 0 w 150258"/>
                  <a:gd name="connsiteY1" fmla="*/ 260237 h 260236"/>
                  <a:gd name="connsiteX2" fmla="*/ 0 w 150258"/>
                  <a:gd name="connsiteY2" fmla="*/ 86741 h 260236"/>
                  <a:gd name="connsiteX3" fmla="*/ 150258 w 150258"/>
                  <a:gd name="connsiteY3" fmla="*/ 0 h 260236"/>
                  <a:gd name="connsiteX4" fmla="*/ 150258 w 150258"/>
                  <a:gd name="connsiteY4" fmla="*/ 173483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8" y="173483"/>
                    </a:moveTo>
                    <a:lnTo>
                      <a:pt x="0" y="260237"/>
                    </a:lnTo>
                    <a:lnTo>
                      <a:pt x="0" y="86741"/>
                    </a:lnTo>
                    <a:lnTo>
                      <a:pt x="150258" y="0"/>
                    </a:lnTo>
                    <a:lnTo>
                      <a:pt x="150258" y="173483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A8760740-521C-4054-B0BB-65631E274194}"/>
                  </a:ext>
                </a:extLst>
              </p:cNvPr>
              <p:cNvSpPr/>
              <p:nvPr/>
            </p:nvSpPr>
            <p:spPr>
              <a:xfrm>
                <a:off x="5082054" y="-2956352"/>
                <a:ext cx="434598" cy="250927"/>
              </a:xfrm>
              <a:custGeom>
                <a:avLst/>
                <a:gdLst>
                  <a:gd name="connsiteX0" fmla="*/ 150246 w 300491"/>
                  <a:gd name="connsiteY0" fmla="*/ 173496 h 173495"/>
                  <a:gd name="connsiteX1" fmla="*/ 0 w 300491"/>
                  <a:gd name="connsiteY1" fmla="*/ 86754 h 173495"/>
                  <a:gd name="connsiteX2" fmla="*/ 150246 w 300491"/>
                  <a:gd name="connsiteY2" fmla="*/ 0 h 173495"/>
                  <a:gd name="connsiteX3" fmla="*/ 300491 w 300491"/>
                  <a:gd name="connsiteY3" fmla="*/ 86754 h 173495"/>
                  <a:gd name="connsiteX4" fmla="*/ 150246 w 300491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95">
                    <a:moveTo>
                      <a:pt x="150246" y="173496"/>
                    </a:moveTo>
                    <a:lnTo>
                      <a:pt x="0" y="86754"/>
                    </a:lnTo>
                    <a:lnTo>
                      <a:pt x="150246" y="0"/>
                    </a:lnTo>
                    <a:lnTo>
                      <a:pt x="300491" y="86754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D0C3EC78-1FD5-4ED5-AA90-7F5A64000F2F}"/>
                  </a:ext>
                </a:extLst>
              </p:cNvPr>
              <p:cNvSpPr/>
              <p:nvPr/>
            </p:nvSpPr>
            <p:spPr>
              <a:xfrm>
                <a:off x="5082054" y="-2825444"/>
                <a:ext cx="434598" cy="130906"/>
              </a:xfrm>
              <a:custGeom>
                <a:avLst/>
                <a:gdLst>
                  <a:gd name="connsiteX0" fmla="*/ 150246 w 300491"/>
                  <a:gd name="connsiteY0" fmla="*/ 82984 h 90511"/>
                  <a:gd name="connsiteX1" fmla="*/ 6515 w 300491"/>
                  <a:gd name="connsiteY1" fmla="*/ 0 h 90511"/>
                  <a:gd name="connsiteX2" fmla="*/ 0 w 300491"/>
                  <a:gd name="connsiteY2" fmla="*/ 3757 h 90511"/>
                  <a:gd name="connsiteX3" fmla="*/ 150246 w 300491"/>
                  <a:gd name="connsiteY3" fmla="*/ 90512 h 90511"/>
                  <a:gd name="connsiteX4" fmla="*/ 300491 w 300491"/>
                  <a:gd name="connsiteY4" fmla="*/ 3770 h 90511"/>
                  <a:gd name="connsiteX5" fmla="*/ 293977 w 300491"/>
                  <a:gd name="connsiteY5" fmla="*/ 0 h 90511"/>
                  <a:gd name="connsiteX6" fmla="*/ 150246 w 300491"/>
                  <a:gd name="connsiteY6" fmla="*/ 82984 h 9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491" h="90511">
                    <a:moveTo>
                      <a:pt x="150246" y="82984"/>
                    </a:moveTo>
                    <a:lnTo>
                      <a:pt x="6515" y="0"/>
                    </a:lnTo>
                    <a:lnTo>
                      <a:pt x="0" y="3757"/>
                    </a:lnTo>
                    <a:lnTo>
                      <a:pt x="150246" y="90512"/>
                    </a:lnTo>
                    <a:lnTo>
                      <a:pt x="300491" y="3770"/>
                    </a:lnTo>
                    <a:lnTo>
                      <a:pt x="293977" y="0"/>
                    </a:lnTo>
                    <a:lnTo>
                      <a:pt x="150246" y="8298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10C60A48-A859-4CAA-8DA6-529D8E5A1F15}"/>
                  </a:ext>
                </a:extLst>
              </p:cNvPr>
              <p:cNvSpPr/>
              <p:nvPr/>
            </p:nvSpPr>
            <p:spPr>
              <a:xfrm>
                <a:off x="5151121" y="-1918458"/>
                <a:ext cx="296478" cy="171169"/>
              </a:xfrm>
              <a:custGeom>
                <a:avLst/>
                <a:gdLst>
                  <a:gd name="connsiteX0" fmla="*/ 102489 w 204991"/>
                  <a:gd name="connsiteY0" fmla="*/ 118352 h 118352"/>
                  <a:gd name="connsiteX1" fmla="*/ 0 w 204991"/>
                  <a:gd name="connsiteY1" fmla="*/ 59170 h 118352"/>
                  <a:gd name="connsiteX2" fmla="*/ 102489 w 204991"/>
                  <a:gd name="connsiteY2" fmla="*/ 0 h 118352"/>
                  <a:gd name="connsiteX3" fmla="*/ 204991 w 204991"/>
                  <a:gd name="connsiteY3" fmla="*/ 59170 h 118352"/>
                  <a:gd name="connsiteX4" fmla="*/ 102489 w 204991"/>
                  <a:gd name="connsiteY4" fmla="*/ 118352 h 11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991" h="118352">
                    <a:moveTo>
                      <a:pt x="102489" y="118352"/>
                    </a:moveTo>
                    <a:lnTo>
                      <a:pt x="0" y="59170"/>
                    </a:lnTo>
                    <a:lnTo>
                      <a:pt x="102489" y="0"/>
                    </a:lnTo>
                    <a:lnTo>
                      <a:pt x="204991" y="59170"/>
                    </a:lnTo>
                    <a:lnTo>
                      <a:pt x="102489" y="118352"/>
                    </a:lnTo>
                    <a:close/>
                  </a:path>
                </a:pathLst>
              </a:custGeom>
              <a:solidFill>
                <a:srgbClr val="1D4A79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D8339445-71C7-47F0-86B2-0D66772C0FAA}"/>
                  </a:ext>
                </a:extLst>
              </p:cNvPr>
              <p:cNvSpPr/>
              <p:nvPr/>
            </p:nvSpPr>
            <p:spPr>
              <a:xfrm>
                <a:off x="4868853" y="-2079519"/>
                <a:ext cx="296478" cy="171169"/>
              </a:xfrm>
              <a:custGeom>
                <a:avLst/>
                <a:gdLst>
                  <a:gd name="connsiteX0" fmla="*/ 102502 w 204991"/>
                  <a:gd name="connsiteY0" fmla="*/ 118352 h 118352"/>
                  <a:gd name="connsiteX1" fmla="*/ 0 w 204991"/>
                  <a:gd name="connsiteY1" fmla="*/ 59183 h 118352"/>
                  <a:gd name="connsiteX2" fmla="*/ 102489 w 204991"/>
                  <a:gd name="connsiteY2" fmla="*/ 0 h 118352"/>
                  <a:gd name="connsiteX3" fmla="*/ 204991 w 204991"/>
                  <a:gd name="connsiteY3" fmla="*/ 59183 h 118352"/>
                  <a:gd name="connsiteX4" fmla="*/ 102502 w 204991"/>
                  <a:gd name="connsiteY4" fmla="*/ 118352 h 11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991" h="118352">
                    <a:moveTo>
                      <a:pt x="102502" y="118352"/>
                    </a:moveTo>
                    <a:lnTo>
                      <a:pt x="0" y="59183"/>
                    </a:lnTo>
                    <a:lnTo>
                      <a:pt x="102489" y="0"/>
                    </a:lnTo>
                    <a:lnTo>
                      <a:pt x="204991" y="59183"/>
                    </a:lnTo>
                    <a:lnTo>
                      <a:pt x="102502" y="118352"/>
                    </a:lnTo>
                    <a:close/>
                  </a:path>
                </a:pathLst>
              </a:custGeom>
              <a:solidFill>
                <a:srgbClr val="1D4A79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5981E9D1-AC58-4D3A-8A53-316B8E47DBD0}"/>
                  </a:ext>
                </a:extLst>
              </p:cNvPr>
              <p:cNvSpPr/>
              <p:nvPr/>
            </p:nvSpPr>
            <p:spPr>
              <a:xfrm>
                <a:off x="5433395" y="-2090410"/>
                <a:ext cx="296460" cy="171169"/>
              </a:xfrm>
              <a:custGeom>
                <a:avLst/>
                <a:gdLst>
                  <a:gd name="connsiteX0" fmla="*/ 102489 w 204978"/>
                  <a:gd name="connsiteY0" fmla="*/ 118352 h 118352"/>
                  <a:gd name="connsiteX1" fmla="*/ 0 w 204978"/>
                  <a:gd name="connsiteY1" fmla="*/ 59183 h 118352"/>
                  <a:gd name="connsiteX2" fmla="*/ 102489 w 204978"/>
                  <a:gd name="connsiteY2" fmla="*/ 0 h 118352"/>
                  <a:gd name="connsiteX3" fmla="*/ 204978 w 204978"/>
                  <a:gd name="connsiteY3" fmla="*/ 59183 h 118352"/>
                  <a:gd name="connsiteX4" fmla="*/ 102489 w 204978"/>
                  <a:gd name="connsiteY4" fmla="*/ 118352 h 11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978" h="118352">
                    <a:moveTo>
                      <a:pt x="102489" y="118352"/>
                    </a:moveTo>
                    <a:lnTo>
                      <a:pt x="0" y="59183"/>
                    </a:lnTo>
                    <a:lnTo>
                      <a:pt x="102489" y="0"/>
                    </a:lnTo>
                    <a:lnTo>
                      <a:pt x="204978" y="59183"/>
                    </a:lnTo>
                    <a:lnTo>
                      <a:pt x="102489" y="118352"/>
                    </a:lnTo>
                    <a:close/>
                  </a:path>
                </a:pathLst>
              </a:custGeom>
              <a:solidFill>
                <a:srgbClr val="1D4A79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4F8CBBE3-D605-4625-A11D-35FBAE2CABFB}"/>
                  </a:ext>
                </a:extLst>
              </p:cNvPr>
              <p:cNvSpPr/>
              <p:nvPr/>
            </p:nvSpPr>
            <p:spPr>
              <a:xfrm>
                <a:off x="5716201" y="-2260372"/>
                <a:ext cx="296478" cy="171169"/>
              </a:xfrm>
              <a:custGeom>
                <a:avLst/>
                <a:gdLst>
                  <a:gd name="connsiteX0" fmla="*/ 102489 w 204991"/>
                  <a:gd name="connsiteY0" fmla="*/ 118352 h 118352"/>
                  <a:gd name="connsiteX1" fmla="*/ 0 w 204991"/>
                  <a:gd name="connsiteY1" fmla="*/ 59183 h 118352"/>
                  <a:gd name="connsiteX2" fmla="*/ 102489 w 204991"/>
                  <a:gd name="connsiteY2" fmla="*/ 0 h 118352"/>
                  <a:gd name="connsiteX3" fmla="*/ 204991 w 204991"/>
                  <a:gd name="connsiteY3" fmla="*/ 59183 h 118352"/>
                  <a:gd name="connsiteX4" fmla="*/ 102489 w 204991"/>
                  <a:gd name="connsiteY4" fmla="*/ 118352 h 11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991" h="118352">
                    <a:moveTo>
                      <a:pt x="102489" y="118352"/>
                    </a:moveTo>
                    <a:lnTo>
                      <a:pt x="0" y="59183"/>
                    </a:lnTo>
                    <a:lnTo>
                      <a:pt x="102489" y="0"/>
                    </a:lnTo>
                    <a:lnTo>
                      <a:pt x="204991" y="59183"/>
                    </a:lnTo>
                    <a:lnTo>
                      <a:pt x="102489" y="118352"/>
                    </a:lnTo>
                    <a:close/>
                  </a:path>
                </a:pathLst>
              </a:custGeom>
              <a:solidFill>
                <a:srgbClr val="1D4A79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C3D03CCC-43E8-4C0F-90DC-114A0FC110C5}"/>
                  </a:ext>
                </a:extLst>
              </p:cNvPr>
              <p:cNvSpPr/>
              <p:nvPr/>
            </p:nvSpPr>
            <p:spPr>
              <a:xfrm>
                <a:off x="4586582" y="-2240564"/>
                <a:ext cx="296478" cy="171169"/>
              </a:xfrm>
              <a:custGeom>
                <a:avLst/>
                <a:gdLst>
                  <a:gd name="connsiteX0" fmla="*/ 102489 w 204991"/>
                  <a:gd name="connsiteY0" fmla="*/ 118353 h 118352"/>
                  <a:gd name="connsiteX1" fmla="*/ 0 w 204991"/>
                  <a:gd name="connsiteY1" fmla="*/ 59170 h 118352"/>
                  <a:gd name="connsiteX2" fmla="*/ 102489 w 204991"/>
                  <a:gd name="connsiteY2" fmla="*/ 0 h 118352"/>
                  <a:gd name="connsiteX3" fmla="*/ 204991 w 204991"/>
                  <a:gd name="connsiteY3" fmla="*/ 59170 h 118352"/>
                  <a:gd name="connsiteX4" fmla="*/ 102489 w 204991"/>
                  <a:gd name="connsiteY4" fmla="*/ 118353 h 11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991" h="118352">
                    <a:moveTo>
                      <a:pt x="102489" y="118353"/>
                    </a:moveTo>
                    <a:lnTo>
                      <a:pt x="0" y="59170"/>
                    </a:lnTo>
                    <a:lnTo>
                      <a:pt x="102489" y="0"/>
                    </a:lnTo>
                    <a:lnTo>
                      <a:pt x="204991" y="59170"/>
                    </a:lnTo>
                    <a:lnTo>
                      <a:pt x="102489" y="118353"/>
                    </a:lnTo>
                    <a:close/>
                  </a:path>
                </a:pathLst>
              </a:custGeom>
              <a:solidFill>
                <a:srgbClr val="1D4A79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EF14746C-1F05-4F47-A2B3-450B35DF1A58}"/>
                  </a:ext>
                </a:extLst>
              </p:cNvPr>
              <p:cNvSpPr/>
              <p:nvPr/>
            </p:nvSpPr>
            <p:spPr>
              <a:xfrm>
                <a:off x="5364322" y="-2669825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54 h 260236"/>
                  <a:gd name="connsiteX1" fmla="*/ 0 w 300504"/>
                  <a:gd name="connsiteY1" fmla="*/ 0 h 260236"/>
                  <a:gd name="connsiteX2" fmla="*/ 0 w 300504"/>
                  <a:gd name="connsiteY2" fmla="*/ 173496 h 260236"/>
                  <a:gd name="connsiteX3" fmla="*/ 150246 w 300504"/>
                  <a:gd name="connsiteY3" fmla="*/ 260237 h 260236"/>
                  <a:gd name="connsiteX4" fmla="*/ 300504 w 300504"/>
                  <a:gd name="connsiteY4" fmla="*/ 173496 h 260236"/>
                  <a:gd name="connsiteX5" fmla="*/ 300504 w 300504"/>
                  <a:gd name="connsiteY5" fmla="*/ 0 h 260236"/>
                  <a:gd name="connsiteX6" fmla="*/ 150246 w 300504"/>
                  <a:gd name="connsiteY6" fmla="*/ 86754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173496"/>
                    </a:lnTo>
                    <a:lnTo>
                      <a:pt x="150246" y="260237"/>
                    </a:lnTo>
                    <a:lnTo>
                      <a:pt x="300504" y="173496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85134B64-E286-44DF-9C59-8ED21DFDBAFE}"/>
                  </a:ext>
                </a:extLst>
              </p:cNvPr>
              <p:cNvSpPr/>
              <p:nvPr/>
            </p:nvSpPr>
            <p:spPr>
              <a:xfrm>
                <a:off x="5364322" y="-2669825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96 h 260236"/>
                  <a:gd name="connsiteX2" fmla="*/ 0 w 150245"/>
                  <a:gd name="connsiteY2" fmla="*/ 0 h 260236"/>
                  <a:gd name="connsiteX3" fmla="*/ 150246 w 150245"/>
                  <a:gd name="connsiteY3" fmla="*/ 86754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96"/>
                    </a:lnTo>
                    <a:lnTo>
                      <a:pt x="0" y="0"/>
                    </a:lnTo>
                    <a:lnTo>
                      <a:pt x="150246" y="86754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CE92F93E-C9C9-4A29-A9C0-DD305F90FCCD}"/>
                  </a:ext>
                </a:extLst>
              </p:cNvPr>
              <p:cNvSpPr/>
              <p:nvPr/>
            </p:nvSpPr>
            <p:spPr>
              <a:xfrm>
                <a:off x="5581627" y="-2669825"/>
                <a:ext cx="217320" cy="376378"/>
              </a:xfrm>
              <a:custGeom>
                <a:avLst/>
                <a:gdLst>
                  <a:gd name="connsiteX0" fmla="*/ 150259 w 150258"/>
                  <a:gd name="connsiteY0" fmla="*/ 173496 h 260236"/>
                  <a:gd name="connsiteX1" fmla="*/ 0 w 150258"/>
                  <a:gd name="connsiteY1" fmla="*/ 260237 h 260236"/>
                  <a:gd name="connsiteX2" fmla="*/ 0 w 150258"/>
                  <a:gd name="connsiteY2" fmla="*/ 86754 h 260236"/>
                  <a:gd name="connsiteX3" fmla="*/ 150259 w 150258"/>
                  <a:gd name="connsiteY3" fmla="*/ 0 h 260236"/>
                  <a:gd name="connsiteX4" fmla="*/ 150259 w 150258"/>
                  <a:gd name="connsiteY4" fmla="*/ 173496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9" y="173496"/>
                    </a:moveTo>
                    <a:lnTo>
                      <a:pt x="0" y="260237"/>
                    </a:lnTo>
                    <a:lnTo>
                      <a:pt x="0" y="86754"/>
                    </a:lnTo>
                    <a:lnTo>
                      <a:pt x="150259" y="0"/>
                    </a:lnTo>
                    <a:lnTo>
                      <a:pt x="150259" y="17349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A8B5E25B-994F-42E6-87B5-05E4B249E876}"/>
                  </a:ext>
                </a:extLst>
              </p:cNvPr>
              <p:cNvSpPr/>
              <p:nvPr/>
            </p:nvSpPr>
            <p:spPr>
              <a:xfrm>
                <a:off x="5364322" y="-2795279"/>
                <a:ext cx="434598" cy="250927"/>
              </a:xfrm>
              <a:custGeom>
                <a:avLst/>
                <a:gdLst>
                  <a:gd name="connsiteX0" fmla="*/ 150246 w 300491"/>
                  <a:gd name="connsiteY0" fmla="*/ 173496 h 173495"/>
                  <a:gd name="connsiteX1" fmla="*/ 0 w 300491"/>
                  <a:gd name="connsiteY1" fmla="*/ 86741 h 173495"/>
                  <a:gd name="connsiteX2" fmla="*/ 150246 w 300491"/>
                  <a:gd name="connsiteY2" fmla="*/ 0 h 173495"/>
                  <a:gd name="connsiteX3" fmla="*/ 300491 w 300491"/>
                  <a:gd name="connsiteY3" fmla="*/ 86741 h 173495"/>
                  <a:gd name="connsiteX4" fmla="*/ 150246 w 300491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95">
                    <a:moveTo>
                      <a:pt x="150246" y="173496"/>
                    </a:moveTo>
                    <a:lnTo>
                      <a:pt x="0" y="86741"/>
                    </a:lnTo>
                    <a:lnTo>
                      <a:pt x="150246" y="0"/>
                    </a:lnTo>
                    <a:lnTo>
                      <a:pt x="300491" y="86741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5789BB7F-A6B2-4564-A0B0-256BC463F41D}"/>
                  </a:ext>
                </a:extLst>
              </p:cNvPr>
              <p:cNvSpPr/>
              <p:nvPr/>
            </p:nvSpPr>
            <p:spPr>
              <a:xfrm>
                <a:off x="5364322" y="-2664372"/>
                <a:ext cx="434598" cy="130906"/>
              </a:xfrm>
              <a:custGeom>
                <a:avLst/>
                <a:gdLst>
                  <a:gd name="connsiteX0" fmla="*/ 150246 w 300491"/>
                  <a:gd name="connsiteY0" fmla="*/ 82984 h 90511"/>
                  <a:gd name="connsiteX1" fmla="*/ 6515 w 300491"/>
                  <a:gd name="connsiteY1" fmla="*/ 0 h 90511"/>
                  <a:gd name="connsiteX2" fmla="*/ 0 w 300491"/>
                  <a:gd name="connsiteY2" fmla="*/ 3757 h 90511"/>
                  <a:gd name="connsiteX3" fmla="*/ 150246 w 300491"/>
                  <a:gd name="connsiteY3" fmla="*/ 90512 h 90511"/>
                  <a:gd name="connsiteX4" fmla="*/ 300491 w 300491"/>
                  <a:gd name="connsiteY4" fmla="*/ 3757 h 90511"/>
                  <a:gd name="connsiteX5" fmla="*/ 293977 w 300491"/>
                  <a:gd name="connsiteY5" fmla="*/ 0 h 90511"/>
                  <a:gd name="connsiteX6" fmla="*/ 150246 w 300491"/>
                  <a:gd name="connsiteY6" fmla="*/ 82984 h 9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491" h="90511">
                    <a:moveTo>
                      <a:pt x="150246" y="82984"/>
                    </a:moveTo>
                    <a:lnTo>
                      <a:pt x="6515" y="0"/>
                    </a:lnTo>
                    <a:lnTo>
                      <a:pt x="0" y="3757"/>
                    </a:lnTo>
                    <a:lnTo>
                      <a:pt x="150246" y="90512"/>
                    </a:lnTo>
                    <a:lnTo>
                      <a:pt x="300491" y="3757"/>
                    </a:lnTo>
                    <a:lnTo>
                      <a:pt x="293977" y="0"/>
                    </a:lnTo>
                    <a:lnTo>
                      <a:pt x="150246" y="8298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614787CA-553E-4B8C-99A8-3129F364C016}"/>
                  </a:ext>
                </a:extLst>
              </p:cNvPr>
              <p:cNvSpPr/>
              <p:nvPr/>
            </p:nvSpPr>
            <p:spPr>
              <a:xfrm>
                <a:off x="5646598" y="-2508765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41 h 260236"/>
                  <a:gd name="connsiteX1" fmla="*/ 0 w 300504"/>
                  <a:gd name="connsiteY1" fmla="*/ 0 h 260236"/>
                  <a:gd name="connsiteX2" fmla="*/ 0 w 300504"/>
                  <a:gd name="connsiteY2" fmla="*/ 173483 h 260236"/>
                  <a:gd name="connsiteX3" fmla="*/ 150246 w 300504"/>
                  <a:gd name="connsiteY3" fmla="*/ 260237 h 260236"/>
                  <a:gd name="connsiteX4" fmla="*/ 300504 w 300504"/>
                  <a:gd name="connsiteY4" fmla="*/ 173483 h 260236"/>
                  <a:gd name="connsiteX5" fmla="*/ 300504 w 300504"/>
                  <a:gd name="connsiteY5" fmla="*/ 0 h 260236"/>
                  <a:gd name="connsiteX6" fmla="*/ 150246 w 300504"/>
                  <a:gd name="connsiteY6" fmla="*/ 86741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173483"/>
                    </a:lnTo>
                    <a:lnTo>
                      <a:pt x="150246" y="260237"/>
                    </a:lnTo>
                    <a:lnTo>
                      <a:pt x="300504" y="173483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B6FCF208-DEAA-440B-BD94-F3B12988E719}"/>
                  </a:ext>
                </a:extLst>
              </p:cNvPr>
              <p:cNvSpPr/>
              <p:nvPr/>
            </p:nvSpPr>
            <p:spPr>
              <a:xfrm>
                <a:off x="5646598" y="-2508765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83 h 260236"/>
                  <a:gd name="connsiteX2" fmla="*/ 0 w 150245"/>
                  <a:gd name="connsiteY2" fmla="*/ 0 h 260236"/>
                  <a:gd name="connsiteX3" fmla="*/ 150246 w 150245"/>
                  <a:gd name="connsiteY3" fmla="*/ 86741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83"/>
                    </a:lnTo>
                    <a:lnTo>
                      <a:pt x="0" y="0"/>
                    </a:lnTo>
                    <a:lnTo>
                      <a:pt x="150246" y="86741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1E254849-8F85-4FEA-BCA1-AE1FD316DBF8}"/>
                  </a:ext>
                </a:extLst>
              </p:cNvPr>
              <p:cNvSpPr/>
              <p:nvPr/>
            </p:nvSpPr>
            <p:spPr>
              <a:xfrm>
                <a:off x="5863895" y="-2508765"/>
                <a:ext cx="217320" cy="376378"/>
              </a:xfrm>
              <a:custGeom>
                <a:avLst/>
                <a:gdLst>
                  <a:gd name="connsiteX0" fmla="*/ 150258 w 150258"/>
                  <a:gd name="connsiteY0" fmla="*/ 173483 h 260236"/>
                  <a:gd name="connsiteX1" fmla="*/ 0 w 150258"/>
                  <a:gd name="connsiteY1" fmla="*/ 260237 h 260236"/>
                  <a:gd name="connsiteX2" fmla="*/ 0 w 150258"/>
                  <a:gd name="connsiteY2" fmla="*/ 86741 h 260236"/>
                  <a:gd name="connsiteX3" fmla="*/ 150258 w 150258"/>
                  <a:gd name="connsiteY3" fmla="*/ 0 h 260236"/>
                  <a:gd name="connsiteX4" fmla="*/ 150258 w 150258"/>
                  <a:gd name="connsiteY4" fmla="*/ 173483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8" y="173483"/>
                    </a:moveTo>
                    <a:lnTo>
                      <a:pt x="0" y="260237"/>
                    </a:lnTo>
                    <a:lnTo>
                      <a:pt x="0" y="86741"/>
                    </a:lnTo>
                    <a:lnTo>
                      <a:pt x="150258" y="0"/>
                    </a:lnTo>
                    <a:lnTo>
                      <a:pt x="150258" y="173483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0787F273-BF30-4860-80F7-9E77865E69BD}"/>
                  </a:ext>
                </a:extLst>
              </p:cNvPr>
              <p:cNvSpPr/>
              <p:nvPr/>
            </p:nvSpPr>
            <p:spPr>
              <a:xfrm>
                <a:off x="5646598" y="-2634236"/>
                <a:ext cx="434598" cy="250927"/>
              </a:xfrm>
              <a:custGeom>
                <a:avLst/>
                <a:gdLst>
                  <a:gd name="connsiteX0" fmla="*/ 150246 w 300491"/>
                  <a:gd name="connsiteY0" fmla="*/ 173496 h 173495"/>
                  <a:gd name="connsiteX1" fmla="*/ 0 w 300491"/>
                  <a:gd name="connsiteY1" fmla="*/ 86754 h 173495"/>
                  <a:gd name="connsiteX2" fmla="*/ 150246 w 300491"/>
                  <a:gd name="connsiteY2" fmla="*/ 0 h 173495"/>
                  <a:gd name="connsiteX3" fmla="*/ 300491 w 300491"/>
                  <a:gd name="connsiteY3" fmla="*/ 86754 h 173495"/>
                  <a:gd name="connsiteX4" fmla="*/ 150246 w 300491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95">
                    <a:moveTo>
                      <a:pt x="150246" y="173496"/>
                    </a:moveTo>
                    <a:lnTo>
                      <a:pt x="0" y="86754"/>
                    </a:lnTo>
                    <a:lnTo>
                      <a:pt x="150246" y="0"/>
                    </a:lnTo>
                    <a:lnTo>
                      <a:pt x="300491" y="86754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37960627-4CA4-4255-B90B-B58E62B13579}"/>
                  </a:ext>
                </a:extLst>
              </p:cNvPr>
              <p:cNvSpPr/>
              <p:nvPr/>
            </p:nvSpPr>
            <p:spPr>
              <a:xfrm>
                <a:off x="5646598" y="-2508765"/>
                <a:ext cx="434615" cy="136342"/>
              </a:xfrm>
              <a:custGeom>
                <a:avLst/>
                <a:gdLst>
                  <a:gd name="connsiteX0" fmla="*/ 150246 w 300504"/>
                  <a:gd name="connsiteY0" fmla="*/ 86741 h 94269"/>
                  <a:gd name="connsiteX1" fmla="*/ 6515 w 300504"/>
                  <a:gd name="connsiteY1" fmla="*/ 3757 h 94269"/>
                  <a:gd name="connsiteX2" fmla="*/ 0 w 300504"/>
                  <a:gd name="connsiteY2" fmla="*/ 7528 h 94269"/>
                  <a:gd name="connsiteX3" fmla="*/ 150246 w 300504"/>
                  <a:gd name="connsiteY3" fmla="*/ 94269 h 94269"/>
                  <a:gd name="connsiteX4" fmla="*/ 300491 w 300504"/>
                  <a:gd name="connsiteY4" fmla="*/ 7528 h 94269"/>
                  <a:gd name="connsiteX5" fmla="*/ 300504 w 300504"/>
                  <a:gd name="connsiteY5" fmla="*/ 0 h 94269"/>
                  <a:gd name="connsiteX6" fmla="*/ 150246 w 300504"/>
                  <a:gd name="connsiteY6" fmla="*/ 86741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4269">
                    <a:moveTo>
                      <a:pt x="150246" y="86741"/>
                    </a:moveTo>
                    <a:lnTo>
                      <a:pt x="6515" y="3757"/>
                    </a:lnTo>
                    <a:lnTo>
                      <a:pt x="0" y="7528"/>
                    </a:lnTo>
                    <a:lnTo>
                      <a:pt x="150246" y="94269"/>
                    </a:lnTo>
                    <a:lnTo>
                      <a:pt x="300491" y="7528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1A8F354C-2AE6-4628-9E7E-44B2B4F5EEDF}"/>
                  </a:ext>
                </a:extLst>
              </p:cNvPr>
              <p:cNvSpPr/>
              <p:nvPr/>
            </p:nvSpPr>
            <p:spPr>
              <a:xfrm>
                <a:off x="4799783" y="-2658937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54 h 260236"/>
                  <a:gd name="connsiteX1" fmla="*/ 0 w 300504"/>
                  <a:gd name="connsiteY1" fmla="*/ 0 h 260236"/>
                  <a:gd name="connsiteX2" fmla="*/ 0 w 300504"/>
                  <a:gd name="connsiteY2" fmla="*/ 173496 h 260236"/>
                  <a:gd name="connsiteX3" fmla="*/ 150246 w 300504"/>
                  <a:gd name="connsiteY3" fmla="*/ 260237 h 260236"/>
                  <a:gd name="connsiteX4" fmla="*/ 300504 w 300504"/>
                  <a:gd name="connsiteY4" fmla="*/ 173496 h 260236"/>
                  <a:gd name="connsiteX5" fmla="*/ 300504 w 300504"/>
                  <a:gd name="connsiteY5" fmla="*/ 0 h 260236"/>
                  <a:gd name="connsiteX6" fmla="*/ 150246 w 300504"/>
                  <a:gd name="connsiteY6" fmla="*/ 86754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173496"/>
                    </a:lnTo>
                    <a:lnTo>
                      <a:pt x="150246" y="260237"/>
                    </a:lnTo>
                    <a:lnTo>
                      <a:pt x="300504" y="173496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18F376EE-EBB1-42A4-80DF-522961125359}"/>
                  </a:ext>
                </a:extLst>
              </p:cNvPr>
              <p:cNvSpPr/>
              <p:nvPr/>
            </p:nvSpPr>
            <p:spPr>
              <a:xfrm>
                <a:off x="4799783" y="-2658937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96 h 260236"/>
                  <a:gd name="connsiteX2" fmla="*/ 0 w 150245"/>
                  <a:gd name="connsiteY2" fmla="*/ 0 h 260236"/>
                  <a:gd name="connsiteX3" fmla="*/ 150246 w 150245"/>
                  <a:gd name="connsiteY3" fmla="*/ 86754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96"/>
                    </a:lnTo>
                    <a:lnTo>
                      <a:pt x="0" y="0"/>
                    </a:lnTo>
                    <a:lnTo>
                      <a:pt x="150246" y="86754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29F1C8E3-6C28-4FBA-B421-1B6920A60B3D}"/>
                  </a:ext>
                </a:extLst>
              </p:cNvPr>
              <p:cNvSpPr/>
              <p:nvPr/>
            </p:nvSpPr>
            <p:spPr>
              <a:xfrm>
                <a:off x="5017082" y="-2658937"/>
                <a:ext cx="217320" cy="376378"/>
              </a:xfrm>
              <a:custGeom>
                <a:avLst/>
                <a:gdLst>
                  <a:gd name="connsiteX0" fmla="*/ 150259 w 150258"/>
                  <a:gd name="connsiteY0" fmla="*/ 173496 h 260236"/>
                  <a:gd name="connsiteX1" fmla="*/ 0 w 150258"/>
                  <a:gd name="connsiteY1" fmla="*/ 260237 h 260236"/>
                  <a:gd name="connsiteX2" fmla="*/ 0 w 150258"/>
                  <a:gd name="connsiteY2" fmla="*/ 86754 h 260236"/>
                  <a:gd name="connsiteX3" fmla="*/ 150259 w 150258"/>
                  <a:gd name="connsiteY3" fmla="*/ 0 h 260236"/>
                  <a:gd name="connsiteX4" fmla="*/ 150259 w 150258"/>
                  <a:gd name="connsiteY4" fmla="*/ 173496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9" y="173496"/>
                    </a:moveTo>
                    <a:lnTo>
                      <a:pt x="0" y="260237"/>
                    </a:lnTo>
                    <a:lnTo>
                      <a:pt x="0" y="86754"/>
                    </a:lnTo>
                    <a:lnTo>
                      <a:pt x="150259" y="0"/>
                    </a:lnTo>
                    <a:lnTo>
                      <a:pt x="150259" y="17349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EBF687A1-C1D7-41F8-AB95-9C475F5D3F48}"/>
                  </a:ext>
                </a:extLst>
              </p:cNvPr>
              <p:cNvSpPr/>
              <p:nvPr/>
            </p:nvSpPr>
            <p:spPr>
              <a:xfrm>
                <a:off x="4799783" y="-2784393"/>
                <a:ext cx="434615" cy="250927"/>
              </a:xfrm>
              <a:custGeom>
                <a:avLst/>
                <a:gdLst>
                  <a:gd name="connsiteX0" fmla="*/ 150246 w 300504"/>
                  <a:gd name="connsiteY0" fmla="*/ 173496 h 173495"/>
                  <a:gd name="connsiteX1" fmla="*/ 0 w 300504"/>
                  <a:gd name="connsiteY1" fmla="*/ 86741 h 173495"/>
                  <a:gd name="connsiteX2" fmla="*/ 150246 w 300504"/>
                  <a:gd name="connsiteY2" fmla="*/ 0 h 173495"/>
                  <a:gd name="connsiteX3" fmla="*/ 300504 w 300504"/>
                  <a:gd name="connsiteY3" fmla="*/ 86741 h 173495"/>
                  <a:gd name="connsiteX4" fmla="*/ 150246 w 300504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04" h="173495">
                    <a:moveTo>
                      <a:pt x="150246" y="173496"/>
                    </a:moveTo>
                    <a:lnTo>
                      <a:pt x="0" y="86741"/>
                    </a:lnTo>
                    <a:lnTo>
                      <a:pt x="150246" y="0"/>
                    </a:lnTo>
                    <a:lnTo>
                      <a:pt x="300504" y="86741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E017DA42-A79E-4D5D-8282-1FDB38E36B6F}"/>
                  </a:ext>
                </a:extLst>
              </p:cNvPr>
              <p:cNvSpPr/>
              <p:nvPr/>
            </p:nvSpPr>
            <p:spPr>
              <a:xfrm>
                <a:off x="4799783" y="-2653487"/>
                <a:ext cx="434615" cy="130889"/>
              </a:xfrm>
              <a:custGeom>
                <a:avLst/>
                <a:gdLst>
                  <a:gd name="connsiteX0" fmla="*/ 150246 w 300504"/>
                  <a:gd name="connsiteY0" fmla="*/ 82984 h 90498"/>
                  <a:gd name="connsiteX1" fmla="*/ 6515 w 300504"/>
                  <a:gd name="connsiteY1" fmla="*/ 0 h 90498"/>
                  <a:gd name="connsiteX2" fmla="*/ 0 w 300504"/>
                  <a:gd name="connsiteY2" fmla="*/ 3757 h 90498"/>
                  <a:gd name="connsiteX3" fmla="*/ 150246 w 300504"/>
                  <a:gd name="connsiteY3" fmla="*/ 90499 h 90498"/>
                  <a:gd name="connsiteX4" fmla="*/ 300504 w 300504"/>
                  <a:gd name="connsiteY4" fmla="*/ 3757 h 90498"/>
                  <a:gd name="connsiteX5" fmla="*/ 293977 w 300504"/>
                  <a:gd name="connsiteY5" fmla="*/ 0 h 90498"/>
                  <a:gd name="connsiteX6" fmla="*/ 150246 w 300504"/>
                  <a:gd name="connsiteY6" fmla="*/ 82984 h 90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0498">
                    <a:moveTo>
                      <a:pt x="150246" y="82984"/>
                    </a:moveTo>
                    <a:lnTo>
                      <a:pt x="6515" y="0"/>
                    </a:lnTo>
                    <a:lnTo>
                      <a:pt x="0" y="3757"/>
                    </a:lnTo>
                    <a:lnTo>
                      <a:pt x="150246" y="90499"/>
                    </a:lnTo>
                    <a:lnTo>
                      <a:pt x="300504" y="3757"/>
                    </a:lnTo>
                    <a:lnTo>
                      <a:pt x="293977" y="0"/>
                    </a:lnTo>
                    <a:lnTo>
                      <a:pt x="150246" y="8298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822167DD-95AA-45AA-95FE-896926B28EB9}"/>
                  </a:ext>
                </a:extLst>
              </p:cNvPr>
              <p:cNvSpPr/>
              <p:nvPr/>
            </p:nvSpPr>
            <p:spPr>
              <a:xfrm>
                <a:off x="5082054" y="-2497876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41 h 260236"/>
                  <a:gd name="connsiteX1" fmla="*/ 0 w 300504"/>
                  <a:gd name="connsiteY1" fmla="*/ 0 h 260236"/>
                  <a:gd name="connsiteX2" fmla="*/ 0 w 300504"/>
                  <a:gd name="connsiteY2" fmla="*/ 173483 h 260236"/>
                  <a:gd name="connsiteX3" fmla="*/ 150246 w 300504"/>
                  <a:gd name="connsiteY3" fmla="*/ 260237 h 260236"/>
                  <a:gd name="connsiteX4" fmla="*/ 300504 w 300504"/>
                  <a:gd name="connsiteY4" fmla="*/ 173483 h 260236"/>
                  <a:gd name="connsiteX5" fmla="*/ 300504 w 300504"/>
                  <a:gd name="connsiteY5" fmla="*/ 0 h 260236"/>
                  <a:gd name="connsiteX6" fmla="*/ 150246 w 300504"/>
                  <a:gd name="connsiteY6" fmla="*/ 86741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173483"/>
                    </a:lnTo>
                    <a:lnTo>
                      <a:pt x="150246" y="260237"/>
                    </a:lnTo>
                    <a:lnTo>
                      <a:pt x="300504" y="173483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1BD7BDB2-6C71-4A89-9657-D50101ED22E9}"/>
                  </a:ext>
                </a:extLst>
              </p:cNvPr>
              <p:cNvSpPr/>
              <p:nvPr/>
            </p:nvSpPr>
            <p:spPr>
              <a:xfrm>
                <a:off x="5082054" y="-2497876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83 h 260236"/>
                  <a:gd name="connsiteX2" fmla="*/ 0 w 150245"/>
                  <a:gd name="connsiteY2" fmla="*/ 0 h 260236"/>
                  <a:gd name="connsiteX3" fmla="*/ 150246 w 150245"/>
                  <a:gd name="connsiteY3" fmla="*/ 86741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83"/>
                    </a:lnTo>
                    <a:lnTo>
                      <a:pt x="0" y="0"/>
                    </a:lnTo>
                    <a:lnTo>
                      <a:pt x="150246" y="86741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B4AE9D28-3F22-4E2E-8641-30A1E8CE0032}"/>
                  </a:ext>
                </a:extLst>
              </p:cNvPr>
              <p:cNvSpPr/>
              <p:nvPr/>
            </p:nvSpPr>
            <p:spPr>
              <a:xfrm>
                <a:off x="5299353" y="-2497876"/>
                <a:ext cx="217320" cy="376378"/>
              </a:xfrm>
              <a:custGeom>
                <a:avLst/>
                <a:gdLst>
                  <a:gd name="connsiteX0" fmla="*/ 150258 w 150258"/>
                  <a:gd name="connsiteY0" fmla="*/ 173483 h 260236"/>
                  <a:gd name="connsiteX1" fmla="*/ 0 w 150258"/>
                  <a:gd name="connsiteY1" fmla="*/ 260237 h 260236"/>
                  <a:gd name="connsiteX2" fmla="*/ 0 w 150258"/>
                  <a:gd name="connsiteY2" fmla="*/ 86741 h 260236"/>
                  <a:gd name="connsiteX3" fmla="*/ 150258 w 150258"/>
                  <a:gd name="connsiteY3" fmla="*/ 0 h 260236"/>
                  <a:gd name="connsiteX4" fmla="*/ 150258 w 150258"/>
                  <a:gd name="connsiteY4" fmla="*/ 173483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8" y="173483"/>
                    </a:moveTo>
                    <a:lnTo>
                      <a:pt x="0" y="260237"/>
                    </a:lnTo>
                    <a:lnTo>
                      <a:pt x="0" y="86741"/>
                    </a:lnTo>
                    <a:lnTo>
                      <a:pt x="150258" y="0"/>
                    </a:lnTo>
                    <a:lnTo>
                      <a:pt x="150258" y="173483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F70879D9-4EDC-41CC-8A66-82110930D7BD}"/>
                  </a:ext>
                </a:extLst>
              </p:cNvPr>
              <p:cNvSpPr/>
              <p:nvPr/>
            </p:nvSpPr>
            <p:spPr>
              <a:xfrm>
                <a:off x="5082054" y="-2623347"/>
                <a:ext cx="434598" cy="250927"/>
              </a:xfrm>
              <a:custGeom>
                <a:avLst/>
                <a:gdLst>
                  <a:gd name="connsiteX0" fmla="*/ 150246 w 300491"/>
                  <a:gd name="connsiteY0" fmla="*/ 173496 h 173495"/>
                  <a:gd name="connsiteX1" fmla="*/ 0 w 300491"/>
                  <a:gd name="connsiteY1" fmla="*/ 86754 h 173495"/>
                  <a:gd name="connsiteX2" fmla="*/ 150246 w 300491"/>
                  <a:gd name="connsiteY2" fmla="*/ 0 h 173495"/>
                  <a:gd name="connsiteX3" fmla="*/ 300491 w 300491"/>
                  <a:gd name="connsiteY3" fmla="*/ 86754 h 173495"/>
                  <a:gd name="connsiteX4" fmla="*/ 150246 w 300491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95">
                    <a:moveTo>
                      <a:pt x="150246" y="173496"/>
                    </a:moveTo>
                    <a:lnTo>
                      <a:pt x="0" y="86754"/>
                    </a:lnTo>
                    <a:lnTo>
                      <a:pt x="150246" y="0"/>
                    </a:lnTo>
                    <a:lnTo>
                      <a:pt x="300491" y="86754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00741C80-FE33-4655-A1FF-DD6E516BB418}"/>
                  </a:ext>
                </a:extLst>
              </p:cNvPr>
              <p:cNvSpPr/>
              <p:nvPr/>
            </p:nvSpPr>
            <p:spPr>
              <a:xfrm>
                <a:off x="5082054" y="-2492441"/>
                <a:ext cx="434598" cy="130906"/>
              </a:xfrm>
              <a:custGeom>
                <a:avLst/>
                <a:gdLst>
                  <a:gd name="connsiteX0" fmla="*/ 150246 w 300491"/>
                  <a:gd name="connsiteY0" fmla="*/ 82984 h 90511"/>
                  <a:gd name="connsiteX1" fmla="*/ 6515 w 300491"/>
                  <a:gd name="connsiteY1" fmla="*/ 0 h 90511"/>
                  <a:gd name="connsiteX2" fmla="*/ 0 w 300491"/>
                  <a:gd name="connsiteY2" fmla="*/ 3757 h 90511"/>
                  <a:gd name="connsiteX3" fmla="*/ 150246 w 300491"/>
                  <a:gd name="connsiteY3" fmla="*/ 90512 h 90511"/>
                  <a:gd name="connsiteX4" fmla="*/ 300491 w 300491"/>
                  <a:gd name="connsiteY4" fmla="*/ 3770 h 90511"/>
                  <a:gd name="connsiteX5" fmla="*/ 293977 w 300491"/>
                  <a:gd name="connsiteY5" fmla="*/ 0 h 90511"/>
                  <a:gd name="connsiteX6" fmla="*/ 150246 w 300491"/>
                  <a:gd name="connsiteY6" fmla="*/ 82984 h 9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491" h="90511">
                    <a:moveTo>
                      <a:pt x="150246" y="82984"/>
                    </a:moveTo>
                    <a:lnTo>
                      <a:pt x="6515" y="0"/>
                    </a:lnTo>
                    <a:lnTo>
                      <a:pt x="0" y="3757"/>
                    </a:lnTo>
                    <a:lnTo>
                      <a:pt x="150246" y="90512"/>
                    </a:lnTo>
                    <a:lnTo>
                      <a:pt x="300491" y="3770"/>
                    </a:lnTo>
                    <a:lnTo>
                      <a:pt x="293977" y="0"/>
                    </a:lnTo>
                    <a:lnTo>
                      <a:pt x="150246" y="8298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FA84AAF1-7080-4B50-A7FB-C16D0F584176}"/>
                  </a:ext>
                </a:extLst>
              </p:cNvPr>
              <p:cNvSpPr/>
              <p:nvPr/>
            </p:nvSpPr>
            <p:spPr>
              <a:xfrm>
                <a:off x="5364322" y="-2336827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54 h 260236"/>
                  <a:gd name="connsiteX1" fmla="*/ 0 w 300504"/>
                  <a:gd name="connsiteY1" fmla="*/ 0 h 260236"/>
                  <a:gd name="connsiteX2" fmla="*/ 0 w 300504"/>
                  <a:gd name="connsiteY2" fmla="*/ 173496 h 260236"/>
                  <a:gd name="connsiteX3" fmla="*/ 150246 w 300504"/>
                  <a:gd name="connsiteY3" fmla="*/ 260237 h 260236"/>
                  <a:gd name="connsiteX4" fmla="*/ 300504 w 300504"/>
                  <a:gd name="connsiteY4" fmla="*/ 173496 h 260236"/>
                  <a:gd name="connsiteX5" fmla="*/ 300504 w 300504"/>
                  <a:gd name="connsiteY5" fmla="*/ 0 h 260236"/>
                  <a:gd name="connsiteX6" fmla="*/ 150246 w 300504"/>
                  <a:gd name="connsiteY6" fmla="*/ 86754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173496"/>
                    </a:lnTo>
                    <a:lnTo>
                      <a:pt x="150246" y="260237"/>
                    </a:lnTo>
                    <a:lnTo>
                      <a:pt x="300504" y="173496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C64A33FD-7FE2-4191-8B8C-21EC7C87BB62}"/>
                  </a:ext>
                </a:extLst>
              </p:cNvPr>
              <p:cNvSpPr/>
              <p:nvPr/>
            </p:nvSpPr>
            <p:spPr>
              <a:xfrm>
                <a:off x="5364322" y="-2336827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96 h 260236"/>
                  <a:gd name="connsiteX2" fmla="*/ 0 w 150245"/>
                  <a:gd name="connsiteY2" fmla="*/ 0 h 260236"/>
                  <a:gd name="connsiteX3" fmla="*/ 150246 w 150245"/>
                  <a:gd name="connsiteY3" fmla="*/ 86754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96"/>
                    </a:lnTo>
                    <a:lnTo>
                      <a:pt x="0" y="0"/>
                    </a:lnTo>
                    <a:lnTo>
                      <a:pt x="150246" y="86754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D27E5E0A-5BBA-4CD0-86F7-46BE494338FC}"/>
                  </a:ext>
                </a:extLst>
              </p:cNvPr>
              <p:cNvSpPr/>
              <p:nvPr/>
            </p:nvSpPr>
            <p:spPr>
              <a:xfrm>
                <a:off x="5581627" y="-2336827"/>
                <a:ext cx="217320" cy="376378"/>
              </a:xfrm>
              <a:custGeom>
                <a:avLst/>
                <a:gdLst>
                  <a:gd name="connsiteX0" fmla="*/ 150259 w 150258"/>
                  <a:gd name="connsiteY0" fmla="*/ 173496 h 260236"/>
                  <a:gd name="connsiteX1" fmla="*/ 0 w 150258"/>
                  <a:gd name="connsiteY1" fmla="*/ 260237 h 260236"/>
                  <a:gd name="connsiteX2" fmla="*/ 0 w 150258"/>
                  <a:gd name="connsiteY2" fmla="*/ 86754 h 260236"/>
                  <a:gd name="connsiteX3" fmla="*/ 150259 w 150258"/>
                  <a:gd name="connsiteY3" fmla="*/ 0 h 260236"/>
                  <a:gd name="connsiteX4" fmla="*/ 150259 w 150258"/>
                  <a:gd name="connsiteY4" fmla="*/ 173496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9" y="173496"/>
                    </a:moveTo>
                    <a:lnTo>
                      <a:pt x="0" y="260237"/>
                    </a:lnTo>
                    <a:lnTo>
                      <a:pt x="0" y="86754"/>
                    </a:lnTo>
                    <a:lnTo>
                      <a:pt x="150259" y="0"/>
                    </a:lnTo>
                    <a:lnTo>
                      <a:pt x="150259" y="17349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28788D4D-235E-4234-B36C-32FD73D17F5F}"/>
                  </a:ext>
                </a:extLst>
              </p:cNvPr>
              <p:cNvSpPr/>
              <p:nvPr/>
            </p:nvSpPr>
            <p:spPr>
              <a:xfrm>
                <a:off x="5364322" y="-2462281"/>
                <a:ext cx="434598" cy="250927"/>
              </a:xfrm>
              <a:custGeom>
                <a:avLst/>
                <a:gdLst>
                  <a:gd name="connsiteX0" fmla="*/ 150246 w 300491"/>
                  <a:gd name="connsiteY0" fmla="*/ 173496 h 173495"/>
                  <a:gd name="connsiteX1" fmla="*/ 0 w 300491"/>
                  <a:gd name="connsiteY1" fmla="*/ 86741 h 173495"/>
                  <a:gd name="connsiteX2" fmla="*/ 150246 w 300491"/>
                  <a:gd name="connsiteY2" fmla="*/ 0 h 173495"/>
                  <a:gd name="connsiteX3" fmla="*/ 300491 w 300491"/>
                  <a:gd name="connsiteY3" fmla="*/ 86741 h 173495"/>
                  <a:gd name="connsiteX4" fmla="*/ 150246 w 300491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95">
                    <a:moveTo>
                      <a:pt x="150246" y="173496"/>
                    </a:moveTo>
                    <a:lnTo>
                      <a:pt x="0" y="86741"/>
                    </a:lnTo>
                    <a:lnTo>
                      <a:pt x="150246" y="0"/>
                    </a:lnTo>
                    <a:lnTo>
                      <a:pt x="300491" y="86741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18D8DF29-5661-4A71-9BC5-ADC253E4A0C2}"/>
                  </a:ext>
                </a:extLst>
              </p:cNvPr>
              <p:cNvSpPr/>
              <p:nvPr/>
            </p:nvSpPr>
            <p:spPr>
              <a:xfrm>
                <a:off x="5364322" y="-2336827"/>
                <a:ext cx="434615" cy="136360"/>
              </a:xfrm>
              <a:custGeom>
                <a:avLst/>
                <a:gdLst>
                  <a:gd name="connsiteX0" fmla="*/ 150246 w 300504"/>
                  <a:gd name="connsiteY0" fmla="*/ 86754 h 94281"/>
                  <a:gd name="connsiteX1" fmla="*/ 6515 w 300504"/>
                  <a:gd name="connsiteY1" fmla="*/ 3770 h 94281"/>
                  <a:gd name="connsiteX2" fmla="*/ 0 w 300504"/>
                  <a:gd name="connsiteY2" fmla="*/ 7528 h 94281"/>
                  <a:gd name="connsiteX3" fmla="*/ 150246 w 300504"/>
                  <a:gd name="connsiteY3" fmla="*/ 94282 h 94281"/>
                  <a:gd name="connsiteX4" fmla="*/ 300491 w 300504"/>
                  <a:gd name="connsiteY4" fmla="*/ 7528 h 94281"/>
                  <a:gd name="connsiteX5" fmla="*/ 300504 w 300504"/>
                  <a:gd name="connsiteY5" fmla="*/ 0 h 94281"/>
                  <a:gd name="connsiteX6" fmla="*/ 150246 w 300504"/>
                  <a:gd name="connsiteY6" fmla="*/ 86754 h 9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4281">
                    <a:moveTo>
                      <a:pt x="150246" y="86754"/>
                    </a:moveTo>
                    <a:lnTo>
                      <a:pt x="6515" y="3770"/>
                    </a:lnTo>
                    <a:lnTo>
                      <a:pt x="0" y="7528"/>
                    </a:lnTo>
                    <a:lnTo>
                      <a:pt x="150246" y="94282"/>
                    </a:lnTo>
                    <a:lnTo>
                      <a:pt x="300491" y="7528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5BE283F3-67BD-402C-9134-35F9125E5C04}"/>
                  </a:ext>
                </a:extLst>
              </p:cNvPr>
              <p:cNvSpPr/>
              <p:nvPr/>
            </p:nvSpPr>
            <p:spPr>
              <a:xfrm>
                <a:off x="4517507" y="-2486987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41 h 260236"/>
                  <a:gd name="connsiteX1" fmla="*/ 0 w 300504"/>
                  <a:gd name="connsiteY1" fmla="*/ 0 h 260236"/>
                  <a:gd name="connsiteX2" fmla="*/ 0 w 300504"/>
                  <a:gd name="connsiteY2" fmla="*/ 173483 h 260236"/>
                  <a:gd name="connsiteX3" fmla="*/ 150246 w 300504"/>
                  <a:gd name="connsiteY3" fmla="*/ 260237 h 260236"/>
                  <a:gd name="connsiteX4" fmla="*/ 300504 w 300504"/>
                  <a:gd name="connsiteY4" fmla="*/ 173483 h 260236"/>
                  <a:gd name="connsiteX5" fmla="*/ 300504 w 300504"/>
                  <a:gd name="connsiteY5" fmla="*/ 0 h 260236"/>
                  <a:gd name="connsiteX6" fmla="*/ 150246 w 300504"/>
                  <a:gd name="connsiteY6" fmla="*/ 86741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173483"/>
                    </a:lnTo>
                    <a:lnTo>
                      <a:pt x="150246" y="260237"/>
                    </a:lnTo>
                    <a:lnTo>
                      <a:pt x="300504" y="173483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AF4A5541-E94D-4009-BCC9-4A0006D56C09}"/>
                  </a:ext>
                </a:extLst>
              </p:cNvPr>
              <p:cNvSpPr/>
              <p:nvPr/>
            </p:nvSpPr>
            <p:spPr>
              <a:xfrm>
                <a:off x="4517507" y="-2486987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83 h 260236"/>
                  <a:gd name="connsiteX2" fmla="*/ 0 w 150245"/>
                  <a:gd name="connsiteY2" fmla="*/ 0 h 260236"/>
                  <a:gd name="connsiteX3" fmla="*/ 150246 w 150245"/>
                  <a:gd name="connsiteY3" fmla="*/ 86741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83"/>
                    </a:lnTo>
                    <a:lnTo>
                      <a:pt x="0" y="0"/>
                    </a:lnTo>
                    <a:lnTo>
                      <a:pt x="150246" y="86741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9292E87F-6162-46C6-A25A-2D1681F94E30}"/>
                  </a:ext>
                </a:extLst>
              </p:cNvPr>
              <p:cNvSpPr/>
              <p:nvPr/>
            </p:nvSpPr>
            <p:spPr>
              <a:xfrm>
                <a:off x="4734811" y="-2486987"/>
                <a:ext cx="217320" cy="376378"/>
              </a:xfrm>
              <a:custGeom>
                <a:avLst/>
                <a:gdLst>
                  <a:gd name="connsiteX0" fmla="*/ 150259 w 150258"/>
                  <a:gd name="connsiteY0" fmla="*/ 173483 h 260236"/>
                  <a:gd name="connsiteX1" fmla="*/ 0 w 150258"/>
                  <a:gd name="connsiteY1" fmla="*/ 260237 h 260236"/>
                  <a:gd name="connsiteX2" fmla="*/ 0 w 150258"/>
                  <a:gd name="connsiteY2" fmla="*/ 86741 h 260236"/>
                  <a:gd name="connsiteX3" fmla="*/ 150259 w 150258"/>
                  <a:gd name="connsiteY3" fmla="*/ 0 h 260236"/>
                  <a:gd name="connsiteX4" fmla="*/ 150259 w 150258"/>
                  <a:gd name="connsiteY4" fmla="*/ 173483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9" y="173483"/>
                    </a:moveTo>
                    <a:lnTo>
                      <a:pt x="0" y="260237"/>
                    </a:lnTo>
                    <a:lnTo>
                      <a:pt x="0" y="86741"/>
                    </a:lnTo>
                    <a:lnTo>
                      <a:pt x="150259" y="0"/>
                    </a:lnTo>
                    <a:lnTo>
                      <a:pt x="150259" y="173483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23FAB8D1-C9A0-4CCC-ACDD-83604288705F}"/>
                  </a:ext>
                </a:extLst>
              </p:cNvPr>
              <p:cNvSpPr/>
              <p:nvPr/>
            </p:nvSpPr>
            <p:spPr>
              <a:xfrm>
                <a:off x="4517507" y="-2612459"/>
                <a:ext cx="434615" cy="250927"/>
              </a:xfrm>
              <a:custGeom>
                <a:avLst/>
                <a:gdLst>
                  <a:gd name="connsiteX0" fmla="*/ 150246 w 300504"/>
                  <a:gd name="connsiteY0" fmla="*/ 173496 h 173495"/>
                  <a:gd name="connsiteX1" fmla="*/ 0 w 300504"/>
                  <a:gd name="connsiteY1" fmla="*/ 86754 h 173495"/>
                  <a:gd name="connsiteX2" fmla="*/ 150246 w 300504"/>
                  <a:gd name="connsiteY2" fmla="*/ 0 h 173495"/>
                  <a:gd name="connsiteX3" fmla="*/ 300504 w 300504"/>
                  <a:gd name="connsiteY3" fmla="*/ 86754 h 173495"/>
                  <a:gd name="connsiteX4" fmla="*/ 150246 w 300504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04" h="173495">
                    <a:moveTo>
                      <a:pt x="150246" y="173496"/>
                    </a:moveTo>
                    <a:lnTo>
                      <a:pt x="0" y="86754"/>
                    </a:lnTo>
                    <a:lnTo>
                      <a:pt x="150246" y="0"/>
                    </a:lnTo>
                    <a:lnTo>
                      <a:pt x="300504" y="86754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681C1789-E26A-4583-8A8D-ACEF1A827412}"/>
                  </a:ext>
                </a:extLst>
              </p:cNvPr>
              <p:cNvSpPr/>
              <p:nvPr/>
            </p:nvSpPr>
            <p:spPr>
              <a:xfrm>
                <a:off x="4517507" y="-2481552"/>
                <a:ext cx="434615" cy="130906"/>
              </a:xfrm>
              <a:custGeom>
                <a:avLst/>
                <a:gdLst>
                  <a:gd name="connsiteX0" fmla="*/ 150246 w 300504"/>
                  <a:gd name="connsiteY0" fmla="*/ 82984 h 90511"/>
                  <a:gd name="connsiteX1" fmla="*/ 6515 w 300504"/>
                  <a:gd name="connsiteY1" fmla="*/ 0 h 90511"/>
                  <a:gd name="connsiteX2" fmla="*/ 0 w 300504"/>
                  <a:gd name="connsiteY2" fmla="*/ 3757 h 90511"/>
                  <a:gd name="connsiteX3" fmla="*/ 150246 w 300504"/>
                  <a:gd name="connsiteY3" fmla="*/ 90512 h 90511"/>
                  <a:gd name="connsiteX4" fmla="*/ 300504 w 300504"/>
                  <a:gd name="connsiteY4" fmla="*/ 3757 h 90511"/>
                  <a:gd name="connsiteX5" fmla="*/ 293977 w 300504"/>
                  <a:gd name="connsiteY5" fmla="*/ 0 h 90511"/>
                  <a:gd name="connsiteX6" fmla="*/ 150246 w 300504"/>
                  <a:gd name="connsiteY6" fmla="*/ 82984 h 9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0511">
                    <a:moveTo>
                      <a:pt x="150246" y="82984"/>
                    </a:moveTo>
                    <a:lnTo>
                      <a:pt x="6515" y="0"/>
                    </a:lnTo>
                    <a:lnTo>
                      <a:pt x="0" y="3757"/>
                    </a:lnTo>
                    <a:lnTo>
                      <a:pt x="150246" y="90512"/>
                    </a:lnTo>
                    <a:lnTo>
                      <a:pt x="300504" y="3757"/>
                    </a:lnTo>
                    <a:lnTo>
                      <a:pt x="293977" y="0"/>
                    </a:lnTo>
                    <a:lnTo>
                      <a:pt x="150246" y="8298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242811E0-F97B-462E-A528-BFFF8BA0486F}"/>
                  </a:ext>
                </a:extLst>
              </p:cNvPr>
              <p:cNvSpPr/>
              <p:nvPr/>
            </p:nvSpPr>
            <p:spPr>
              <a:xfrm>
                <a:off x="4799783" y="-2325941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54 h 260236"/>
                  <a:gd name="connsiteX1" fmla="*/ 0 w 300504"/>
                  <a:gd name="connsiteY1" fmla="*/ 0 h 260236"/>
                  <a:gd name="connsiteX2" fmla="*/ 0 w 300504"/>
                  <a:gd name="connsiteY2" fmla="*/ 173496 h 260236"/>
                  <a:gd name="connsiteX3" fmla="*/ 150246 w 300504"/>
                  <a:gd name="connsiteY3" fmla="*/ 260237 h 260236"/>
                  <a:gd name="connsiteX4" fmla="*/ 300504 w 300504"/>
                  <a:gd name="connsiteY4" fmla="*/ 173496 h 260236"/>
                  <a:gd name="connsiteX5" fmla="*/ 300504 w 300504"/>
                  <a:gd name="connsiteY5" fmla="*/ 0 h 260236"/>
                  <a:gd name="connsiteX6" fmla="*/ 150246 w 300504"/>
                  <a:gd name="connsiteY6" fmla="*/ 86754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173496"/>
                    </a:lnTo>
                    <a:lnTo>
                      <a:pt x="150246" y="260237"/>
                    </a:lnTo>
                    <a:lnTo>
                      <a:pt x="300504" y="173496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81525428-AB98-4335-A6B8-3DDDACCCFFBF}"/>
                  </a:ext>
                </a:extLst>
              </p:cNvPr>
              <p:cNvSpPr/>
              <p:nvPr/>
            </p:nvSpPr>
            <p:spPr>
              <a:xfrm>
                <a:off x="4799783" y="-2325941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96 h 260236"/>
                  <a:gd name="connsiteX2" fmla="*/ 0 w 150245"/>
                  <a:gd name="connsiteY2" fmla="*/ 0 h 260236"/>
                  <a:gd name="connsiteX3" fmla="*/ 150246 w 150245"/>
                  <a:gd name="connsiteY3" fmla="*/ 86754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96"/>
                    </a:lnTo>
                    <a:lnTo>
                      <a:pt x="0" y="0"/>
                    </a:lnTo>
                    <a:lnTo>
                      <a:pt x="150246" y="86754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7BCFF54D-40B6-433A-8721-32E9E5BFC01A}"/>
                  </a:ext>
                </a:extLst>
              </p:cNvPr>
              <p:cNvSpPr/>
              <p:nvPr/>
            </p:nvSpPr>
            <p:spPr>
              <a:xfrm>
                <a:off x="5017082" y="-2325941"/>
                <a:ext cx="217320" cy="376378"/>
              </a:xfrm>
              <a:custGeom>
                <a:avLst/>
                <a:gdLst>
                  <a:gd name="connsiteX0" fmla="*/ 150259 w 150258"/>
                  <a:gd name="connsiteY0" fmla="*/ 173496 h 260236"/>
                  <a:gd name="connsiteX1" fmla="*/ 0 w 150258"/>
                  <a:gd name="connsiteY1" fmla="*/ 260237 h 260236"/>
                  <a:gd name="connsiteX2" fmla="*/ 0 w 150258"/>
                  <a:gd name="connsiteY2" fmla="*/ 86754 h 260236"/>
                  <a:gd name="connsiteX3" fmla="*/ 150259 w 150258"/>
                  <a:gd name="connsiteY3" fmla="*/ 0 h 260236"/>
                  <a:gd name="connsiteX4" fmla="*/ 150259 w 150258"/>
                  <a:gd name="connsiteY4" fmla="*/ 173496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9" y="173496"/>
                    </a:moveTo>
                    <a:lnTo>
                      <a:pt x="0" y="260237"/>
                    </a:lnTo>
                    <a:lnTo>
                      <a:pt x="0" y="86754"/>
                    </a:lnTo>
                    <a:lnTo>
                      <a:pt x="150259" y="0"/>
                    </a:lnTo>
                    <a:lnTo>
                      <a:pt x="150259" y="17349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0507054A-E91C-4347-8063-1766AEDB99AE}"/>
                  </a:ext>
                </a:extLst>
              </p:cNvPr>
              <p:cNvSpPr/>
              <p:nvPr/>
            </p:nvSpPr>
            <p:spPr>
              <a:xfrm>
                <a:off x="4799783" y="-2451394"/>
                <a:ext cx="434615" cy="250927"/>
              </a:xfrm>
              <a:custGeom>
                <a:avLst/>
                <a:gdLst>
                  <a:gd name="connsiteX0" fmla="*/ 150246 w 300504"/>
                  <a:gd name="connsiteY0" fmla="*/ 173496 h 173495"/>
                  <a:gd name="connsiteX1" fmla="*/ 0 w 300504"/>
                  <a:gd name="connsiteY1" fmla="*/ 86741 h 173495"/>
                  <a:gd name="connsiteX2" fmla="*/ 150246 w 300504"/>
                  <a:gd name="connsiteY2" fmla="*/ 0 h 173495"/>
                  <a:gd name="connsiteX3" fmla="*/ 300504 w 300504"/>
                  <a:gd name="connsiteY3" fmla="*/ 86741 h 173495"/>
                  <a:gd name="connsiteX4" fmla="*/ 150246 w 300504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04" h="173495">
                    <a:moveTo>
                      <a:pt x="150246" y="173496"/>
                    </a:moveTo>
                    <a:lnTo>
                      <a:pt x="0" y="86741"/>
                    </a:lnTo>
                    <a:lnTo>
                      <a:pt x="150246" y="0"/>
                    </a:lnTo>
                    <a:lnTo>
                      <a:pt x="300504" y="86741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85A9B7D0-8578-4C1F-A5DA-7D7AD550031D}"/>
                  </a:ext>
                </a:extLst>
              </p:cNvPr>
              <p:cNvSpPr/>
              <p:nvPr/>
            </p:nvSpPr>
            <p:spPr>
              <a:xfrm>
                <a:off x="4799783" y="-2325941"/>
                <a:ext cx="434615" cy="136342"/>
              </a:xfrm>
              <a:custGeom>
                <a:avLst/>
                <a:gdLst>
                  <a:gd name="connsiteX0" fmla="*/ 150246 w 300504"/>
                  <a:gd name="connsiteY0" fmla="*/ 86754 h 94269"/>
                  <a:gd name="connsiteX1" fmla="*/ 0 w 300504"/>
                  <a:gd name="connsiteY1" fmla="*/ 0 h 94269"/>
                  <a:gd name="connsiteX2" fmla="*/ 0 w 300504"/>
                  <a:gd name="connsiteY2" fmla="*/ 7528 h 94269"/>
                  <a:gd name="connsiteX3" fmla="*/ 150246 w 300504"/>
                  <a:gd name="connsiteY3" fmla="*/ 94269 h 94269"/>
                  <a:gd name="connsiteX4" fmla="*/ 300504 w 300504"/>
                  <a:gd name="connsiteY4" fmla="*/ 7528 h 94269"/>
                  <a:gd name="connsiteX5" fmla="*/ 293977 w 300504"/>
                  <a:gd name="connsiteY5" fmla="*/ 3770 h 94269"/>
                  <a:gd name="connsiteX6" fmla="*/ 150246 w 300504"/>
                  <a:gd name="connsiteY6" fmla="*/ 86754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4269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7528"/>
                    </a:lnTo>
                    <a:lnTo>
                      <a:pt x="150246" y="94269"/>
                    </a:lnTo>
                    <a:lnTo>
                      <a:pt x="300504" y="7528"/>
                    </a:lnTo>
                    <a:lnTo>
                      <a:pt x="293977" y="377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20AC9476-AD28-49E8-B517-0C8C5089416E}"/>
                  </a:ext>
                </a:extLst>
              </p:cNvPr>
              <p:cNvSpPr/>
              <p:nvPr/>
            </p:nvSpPr>
            <p:spPr>
              <a:xfrm>
                <a:off x="5082054" y="-2164875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41 h 260236"/>
                  <a:gd name="connsiteX1" fmla="*/ 0 w 300504"/>
                  <a:gd name="connsiteY1" fmla="*/ 0 h 260236"/>
                  <a:gd name="connsiteX2" fmla="*/ 0 w 300504"/>
                  <a:gd name="connsiteY2" fmla="*/ 173483 h 260236"/>
                  <a:gd name="connsiteX3" fmla="*/ 150246 w 300504"/>
                  <a:gd name="connsiteY3" fmla="*/ 260237 h 260236"/>
                  <a:gd name="connsiteX4" fmla="*/ 300504 w 300504"/>
                  <a:gd name="connsiteY4" fmla="*/ 173483 h 260236"/>
                  <a:gd name="connsiteX5" fmla="*/ 300504 w 300504"/>
                  <a:gd name="connsiteY5" fmla="*/ 0 h 260236"/>
                  <a:gd name="connsiteX6" fmla="*/ 150246 w 300504"/>
                  <a:gd name="connsiteY6" fmla="*/ 86741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173483"/>
                    </a:lnTo>
                    <a:lnTo>
                      <a:pt x="150246" y="260237"/>
                    </a:lnTo>
                    <a:lnTo>
                      <a:pt x="300504" y="173483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1C1EFA05-B3A5-4C9A-B26C-BB6438C41356}"/>
                  </a:ext>
                </a:extLst>
              </p:cNvPr>
              <p:cNvSpPr/>
              <p:nvPr/>
            </p:nvSpPr>
            <p:spPr>
              <a:xfrm>
                <a:off x="5082054" y="-2164875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83 h 260236"/>
                  <a:gd name="connsiteX2" fmla="*/ 0 w 150245"/>
                  <a:gd name="connsiteY2" fmla="*/ 0 h 260236"/>
                  <a:gd name="connsiteX3" fmla="*/ 150246 w 150245"/>
                  <a:gd name="connsiteY3" fmla="*/ 86741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83"/>
                    </a:lnTo>
                    <a:lnTo>
                      <a:pt x="0" y="0"/>
                    </a:lnTo>
                    <a:lnTo>
                      <a:pt x="150246" y="86741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4EF79657-1692-42A5-B01D-6B503A1E85AD}"/>
                  </a:ext>
                </a:extLst>
              </p:cNvPr>
              <p:cNvSpPr/>
              <p:nvPr/>
            </p:nvSpPr>
            <p:spPr>
              <a:xfrm>
                <a:off x="5299353" y="-2164875"/>
                <a:ext cx="217320" cy="376378"/>
              </a:xfrm>
              <a:custGeom>
                <a:avLst/>
                <a:gdLst>
                  <a:gd name="connsiteX0" fmla="*/ 150258 w 150258"/>
                  <a:gd name="connsiteY0" fmla="*/ 173483 h 260236"/>
                  <a:gd name="connsiteX1" fmla="*/ 0 w 150258"/>
                  <a:gd name="connsiteY1" fmla="*/ 260237 h 260236"/>
                  <a:gd name="connsiteX2" fmla="*/ 0 w 150258"/>
                  <a:gd name="connsiteY2" fmla="*/ 86741 h 260236"/>
                  <a:gd name="connsiteX3" fmla="*/ 150258 w 150258"/>
                  <a:gd name="connsiteY3" fmla="*/ 0 h 260236"/>
                  <a:gd name="connsiteX4" fmla="*/ 150258 w 150258"/>
                  <a:gd name="connsiteY4" fmla="*/ 173483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8" y="173483"/>
                    </a:moveTo>
                    <a:lnTo>
                      <a:pt x="0" y="260237"/>
                    </a:lnTo>
                    <a:lnTo>
                      <a:pt x="0" y="86741"/>
                    </a:lnTo>
                    <a:lnTo>
                      <a:pt x="150258" y="0"/>
                    </a:lnTo>
                    <a:lnTo>
                      <a:pt x="150258" y="173483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9D0E959E-56BA-47D2-9BC2-065888254A82}"/>
                  </a:ext>
                </a:extLst>
              </p:cNvPr>
              <p:cNvSpPr/>
              <p:nvPr/>
            </p:nvSpPr>
            <p:spPr>
              <a:xfrm>
                <a:off x="5082054" y="-2290346"/>
                <a:ext cx="434598" cy="250924"/>
              </a:xfrm>
              <a:custGeom>
                <a:avLst/>
                <a:gdLst>
                  <a:gd name="connsiteX0" fmla="*/ 150246 w 300491"/>
                  <a:gd name="connsiteY0" fmla="*/ 173496 h 173495"/>
                  <a:gd name="connsiteX1" fmla="*/ 0 w 300491"/>
                  <a:gd name="connsiteY1" fmla="*/ 86754 h 173495"/>
                  <a:gd name="connsiteX2" fmla="*/ 150246 w 300491"/>
                  <a:gd name="connsiteY2" fmla="*/ 0 h 173495"/>
                  <a:gd name="connsiteX3" fmla="*/ 300491 w 300491"/>
                  <a:gd name="connsiteY3" fmla="*/ 86754 h 173495"/>
                  <a:gd name="connsiteX4" fmla="*/ 150246 w 300491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95">
                    <a:moveTo>
                      <a:pt x="150246" y="173496"/>
                    </a:moveTo>
                    <a:lnTo>
                      <a:pt x="0" y="86754"/>
                    </a:lnTo>
                    <a:lnTo>
                      <a:pt x="150246" y="0"/>
                    </a:lnTo>
                    <a:lnTo>
                      <a:pt x="300491" y="86754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95BF866A-FCE0-4393-9B3B-221A8DF3BA66}"/>
                  </a:ext>
                </a:extLst>
              </p:cNvPr>
              <p:cNvSpPr/>
              <p:nvPr/>
            </p:nvSpPr>
            <p:spPr>
              <a:xfrm>
                <a:off x="5082054" y="-2164890"/>
                <a:ext cx="434615" cy="136360"/>
              </a:xfrm>
              <a:custGeom>
                <a:avLst/>
                <a:gdLst>
                  <a:gd name="connsiteX0" fmla="*/ 150246 w 300504"/>
                  <a:gd name="connsiteY0" fmla="*/ 86754 h 94281"/>
                  <a:gd name="connsiteX1" fmla="*/ 0 w 300504"/>
                  <a:gd name="connsiteY1" fmla="*/ 0 h 94281"/>
                  <a:gd name="connsiteX2" fmla="*/ 0 w 300504"/>
                  <a:gd name="connsiteY2" fmla="*/ 7528 h 94281"/>
                  <a:gd name="connsiteX3" fmla="*/ 150246 w 300504"/>
                  <a:gd name="connsiteY3" fmla="*/ 94282 h 94281"/>
                  <a:gd name="connsiteX4" fmla="*/ 300491 w 300504"/>
                  <a:gd name="connsiteY4" fmla="*/ 7541 h 94281"/>
                  <a:gd name="connsiteX5" fmla="*/ 300504 w 300504"/>
                  <a:gd name="connsiteY5" fmla="*/ 13 h 94281"/>
                  <a:gd name="connsiteX6" fmla="*/ 150246 w 300504"/>
                  <a:gd name="connsiteY6" fmla="*/ 86754 h 9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4281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7528"/>
                    </a:lnTo>
                    <a:lnTo>
                      <a:pt x="150246" y="94282"/>
                    </a:lnTo>
                    <a:lnTo>
                      <a:pt x="300491" y="7541"/>
                    </a:lnTo>
                    <a:lnTo>
                      <a:pt x="300504" y="13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F0EA215F-7A2C-4904-93F2-9274998F2FF4}"/>
                  </a:ext>
                </a:extLst>
              </p:cNvPr>
              <p:cNvSpPr/>
              <p:nvPr/>
            </p:nvSpPr>
            <p:spPr>
              <a:xfrm>
                <a:off x="5716201" y="-2591883"/>
                <a:ext cx="296478" cy="171169"/>
              </a:xfrm>
              <a:custGeom>
                <a:avLst/>
                <a:gdLst>
                  <a:gd name="connsiteX0" fmla="*/ 102489 w 204991"/>
                  <a:gd name="connsiteY0" fmla="*/ 118353 h 118352"/>
                  <a:gd name="connsiteX1" fmla="*/ 0 w 204991"/>
                  <a:gd name="connsiteY1" fmla="*/ 59170 h 118352"/>
                  <a:gd name="connsiteX2" fmla="*/ 102489 w 204991"/>
                  <a:gd name="connsiteY2" fmla="*/ 0 h 118352"/>
                  <a:gd name="connsiteX3" fmla="*/ 204991 w 204991"/>
                  <a:gd name="connsiteY3" fmla="*/ 59170 h 118352"/>
                  <a:gd name="connsiteX4" fmla="*/ 102489 w 204991"/>
                  <a:gd name="connsiteY4" fmla="*/ 118353 h 11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991" h="118352">
                    <a:moveTo>
                      <a:pt x="102489" y="118353"/>
                    </a:moveTo>
                    <a:lnTo>
                      <a:pt x="0" y="59170"/>
                    </a:lnTo>
                    <a:lnTo>
                      <a:pt x="102489" y="0"/>
                    </a:lnTo>
                    <a:lnTo>
                      <a:pt x="204991" y="59170"/>
                    </a:lnTo>
                    <a:lnTo>
                      <a:pt x="102489" y="118353"/>
                    </a:lnTo>
                    <a:close/>
                  </a:path>
                </a:pathLst>
              </a:custGeom>
              <a:solidFill>
                <a:srgbClr val="1D4A79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FE13F16F-74F6-4B94-A566-C2DE5DF8A9BA}"/>
                  </a:ext>
                </a:extLst>
              </p:cNvPr>
              <p:cNvSpPr/>
              <p:nvPr/>
            </p:nvSpPr>
            <p:spPr>
              <a:xfrm>
                <a:off x="4586582" y="-2572095"/>
                <a:ext cx="296478" cy="171169"/>
              </a:xfrm>
              <a:custGeom>
                <a:avLst/>
                <a:gdLst>
                  <a:gd name="connsiteX0" fmla="*/ 102489 w 204991"/>
                  <a:gd name="connsiteY0" fmla="*/ 118353 h 118352"/>
                  <a:gd name="connsiteX1" fmla="*/ 0 w 204991"/>
                  <a:gd name="connsiteY1" fmla="*/ 59183 h 118352"/>
                  <a:gd name="connsiteX2" fmla="*/ 102489 w 204991"/>
                  <a:gd name="connsiteY2" fmla="*/ 0 h 118352"/>
                  <a:gd name="connsiteX3" fmla="*/ 204991 w 204991"/>
                  <a:gd name="connsiteY3" fmla="*/ 59183 h 118352"/>
                  <a:gd name="connsiteX4" fmla="*/ 102489 w 204991"/>
                  <a:gd name="connsiteY4" fmla="*/ 118353 h 11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991" h="118352">
                    <a:moveTo>
                      <a:pt x="102489" y="118353"/>
                    </a:moveTo>
                    <a:lnTo>
                      <a:pt x="0" y="59183"/>
                    </a:lnTo>
                    <a:lnTo>
                      <a:pt x="102489" y="0"/>
                    </a:lnTo>
                    <a:lnTo>
                      <a:pt x="204991" y="59183"/>
                    </a:lnTo>
                    <a:lnTo>
                      <a:pt x="102489" y="118353"/>
                    </a:lnTo>
                    <a:close/>
                  </a:path>
                </a:pathLst>
              </a:custGeom>
              <a:solidFill>
                <a:srgbClr val="1D4A79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4E8FE55E-299F-4CF3-898F-6CEB1FEBECA4}"/>
                  </a:ext>
                </a:extLst>
              </p:cNvPr>
              <p:cNvSpPr/>
              <p:nvPr/>
            </p:nvSpPr>
            <p:spPr>
              <a:xfrm>
                <a:off x="5082054" y="-3163864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41 h 260236"/>
                  <a:gd name="connsiteX1" fmla="*/ 0 w 300504"/>
                  <a:gd name="connsiteY1" fmla="*/ 0 h 260236"/>
                  <a:gd name="connsiteX2" fmla="*/ 0 w 300504"/>
                  <a:gd name="connsiteY2" fmla="*/ 173483 h 260236"/>
                  <a:gd name="connsiteX3" fmla="*/ 150246 w 300504"/>
                  <a:gd name="connsiteY3" fmla="*/ 260237 h 260236"/>
                  <a:gd name="connsiteX4" fmla="*/ 300504 w 300504"/>
                  <a:gd name="connsiteY4" fmla="*/ 173483 h 260236"/>
                  <a:gd name="connsiteX5" fmla="*/ 300504 w 300504"/>
                  <a:gd name="connsiteY5" fmla="*/ 0 h 260236"/>
                  <a:gd name="connsiteX6" fmla="*/ 150246 w 300504"/>
                  <a:gd name="connsiteY6" fmla="*/ 86741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173483"/>
                    </a:lnTo>
                    <a:lnTo>
                      <a:pt x="150246" y="260237"/>
                    </a:lnTo>
                    <a:lnTo>
                      <a:pt x="300504" y="173483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B75B7700-41DA-4A6D-9803-9AF558AFB27E}"/>
                  </a:ext>
                </a:extLst>
              </p:cNvPr>
              <p:cNvSpPr/>
              <p:nvPr/>
            </p:nvSpPr>
            <p:spPr>
              <a:xfrm>
                <a:off x="5082054" y="-3163864"/>
                <a:ext cx="217299" cy="376378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83 h 260236"/>
                  <a:gd name="connsiteX2" fmla="*/ 0 w 150245"/>
                  <a:gd name="connsiteY2" fmla="*/ 0 h 260236"/>
                  <a:gd name="connsiteX3" fmla="*/ 150246 w 150245"/>
                  <a:gd name="connsiteY3" fmla="*/ 86741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83"/>
                    </a:lnTo>
                    <a:lnTo>
                      <a:pt x="0" y="0"/>
                    </a:lnTo>
                    <a:lnTo>
                      <a:pt x="150246" y="86741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35158815-73AF-4A2E-8B3D-285377A00867}"/>
                  </a:ext>
                </a:extLst>
              </p:cNvPr>
              <p:cNvSpPr/>
              <p:nvPr/>
            </p:nvSpPr>
            <p:spPr>
              <a:xfrm>
                <a:off x="5299353" y="-3163864"/>
                <a:ext cx="217320" cy="376378"/>
              </a:xfrm>
              <a:custGeom>
                <a:avLst/>
                <a:gdLst>
                  <a:gd name="connsiteX0" fmla="*/ 150258 w 150258"/>
                  <a:gd name="connsiteY0" fmla="*/ 173483 h 260236"/>
                  <a:gd name="connsiteX1" fmla="*/ 0 w 150258"/>
                  <a:gd name="connsiteY1" fmla="*/ 260237 h 260236"/>
                  <a:gd name="connsiteX2" fmla="*/ 0 w 150258"/>
                  <a:gd name="connsiteY2" fmla="*/ 86741 h 260236"/>
                  <a:gd name="connsiteX3" fmla="*/ 150258 w 150258"/>
                  <a:gd name="connsiteY3" fmla="*/ 0 h 260236"/>
                  <a:gd name="connsiteX4" fmla="*/ 150258 w 150258"/>
                  <a:gd name="connsiteY4" fmla="*/ 173483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8" y="173483"/>
                    </a:moveTo>
                    <a:lnTo>
                      <a:pt x="0" y="260237"/>
                    </a:lnTo>
                    <a:lnTo>
                      <a:pt x="0" y="86741"/>
                    </a:lnTo>
                    <a:lnTo>
                      <a:pt x="150258" y="0"/>
                    </a:lnTo>
                    <a:lnTo>
                      <a:pt x="150258" y="173483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E3406A13-91A8-4FBE-B9A5-8052A96DF518}"/>
                  </a:ext>
                </a:extLst>
              </p:cNvPr>
              <p:cNvSpPr/>
              <p:nvPr/>
            </p:nvSpPr>
            <p:spPr>
              <a:xfrm>
                <a:off x="5082054" y="-3289316"/>
                <a:ext cx="434598" cy="250907"/>
              </a:xfrm>
              <a:custGeom>
                <a:avLst/>
                <a:gdLst>
                  <a:gd name="connsiteX0" fmla="*/ 150246 w 300491"/>
                  <a:gd name="connsiteY0" fmla="*/ 173483 h 173482"/>
                  <a:gd name="connsiteX1" fmla="*/ 0 w 300491"/>
                  <a:gd name="connsiteY1" fmla="*/ 86741 h 173482"/>
                  <a:gd name="connsiteX2" fmla="*/ 150246 w 300491"/>
                  <a:gd name="connsiteY2" fmla="*/ 0 h 173482"/>
                  <a:gd name="connsiteX3" fmla="*/ 300491 w 300491"/>
                  <a:gd name="connsiteY3" fmla="*/ 86741 h 173482"/>
                  <a:gd name="connsiteX4" fmla="*/ 150246 w 300491"/>
                  <a:gd name="connsiteY4" fmla="*/ 173483 h 17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82">
                    <a:moveTo>
                      <a:pt x="150246" y="173483"/>
                    </a:moveTo>
                    <a:lnTo>
                      <a:pt x="0" y="86741"/>
                    </a:lnTo>
                    <a:lnTo>
                      <a:pt x="150246" y="0"/>
                    </a:lnTo>
                    <a:lnTo>
                      <a:pt x="300491" y="86741"/>
                    </a:lnTo>
                    <a:lnTo>
                      <a:pt x="150246" y="173483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FC70AE81-6D37-4473-B66F-F9E82C7CDE0B}"/>
                  </a:ext>
                </a:extLst>
              </p:cNvPr>
              <p:cNvSpPr/>
              <p:nvPr/>
            </p:nvSpPr>
            <p:spPr>
              <a:xfrm>
                <a:off x="5082054" y="-3163862"/>
                <a:ext cx="434615" cy="136342"/>
              </a:xfrm>
              <a:custGeom>
                <a:avLst/>
                <a:gdLst>
                  <a:gd name="connsiteX0" fmla="*/ 150246 w 300504"/>
                  <a:gd name="connsiteY0" fmla="*/ 86741 h 94269"/>
                  <a:gd name="connsiteX1" fmla="*/ 0 w 300504"/>
                  <a:gd name="connsiteY1" fmla="*/ 0 h 94269"/>
                  <a:gd name="connsiteX2" fmla="*/ 0 w 300504"/>
                  <a:gd name="connsiteY2" fmla="*/ 7528 h 94269"/>
                  <a:gd name="connsiteX3" fmla="*/ 150246 w 300504"/>
                  <a:gd name="connsiteY3" fmla="*/ 94269 h 94269"/>
                  <a:gd name="connsiteX4" fmla="*/ 300491 w 300504"/>
                  <a:gd name="connsiteY4" fmla="*/ 7528 h 94269"/>
                  <a:gd name="connsiteX5" fmla="*/ 300504 w 300504"/>
                  <a:gd name="connsiteY5" fmla="*/ 0 h 94269"/>
                  <a:gd name="connsiteX6" fmla="*/ 150246 w 300504"/>
                  <a:gd name="connsiteY6" fmla="*/ 86741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4269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7528"/>
                    </a:lnTo>
                    <a:lnTo>
                      <a:pt x="150246" y="94269"/>
                    </a:lnTo>
                    <a:lnTo>
                      <a:pt x="300491" y="7528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FD3EF8E8-04F1-40F9-9313-17B63813926F}"/>
                  </a:ext>
                </a:extLst>
              </p:cNvPr>
              <p:cNvSpPr/>
              <p:nvPr/>
            </p:nvSpPr>
            <p:spPr>
              <a:xfrm>
                <a:off x="5364322" y="-3002815"/>
                <a:ext cx="434615" cy="376378"/>
              </a:xfrm>
              <a:custGeom>
                <a:avLst/>
                <a:gdLst>
                  <a:gd name="connsiteX0" fmla="*/ 150246 w 300504"/>
                  <a:gd name="connsiteY0" fmla="*/ 86754 h 260236"/>
                  <a:gd name="connsiteX1" fmla="*/ 0 w 300504"/>
                  <a:gd name="connsiteY1" fmla="*/ 0 h 260236"/>
                  <a:gd name="connsiteX2" fmla="*/ 0 w 300504"/>
                  <a:gd name="connsiteY2" fmla="*/ 173496 h 260236"/>
                  <a:gd name="connsiteX3" fmla="*/ 150246 w 300504"/>
                  <a:gd name="connsiteY3" fmla="*/ 260237 h 260236"/>
                  <a:gd name="connsiteX4" fmla="*/ 300504 w 300504"/>
                  <a:gd name="connsiteY4" fmla="*/ 173496 h 260236"/>
                  <a:gd name="connsiteX5" fmla="*/ 300504 w 300504"/>
                  <a:gd name="connsiteY5" fmla="*/ 0 h 260236"/>
                  <a:gd name="connsiteX6" fmla="*/ 150246 w 300504"/>
                  <a:gd name="connsiteY6" fmla="*/ 86754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173496"/>
                    </a:lnTo>
                    <a:lnTo>
                      <a:pt x="150246" y="260237"/>
                    </a:lnTo>
                    <a:lnTo>
                      <a:pt x="300504" y="173496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C0835C50-B8E4-4C9D-9A6C-75E65D259342}"/>
                  </a:ext>
                </a:extLst>
              </p:cNvPr>
              <p:cNvSpPr/>
              <p:nvPr/>
            </p:nvSpPr>
            <p:spPr>
              <a:xfrm>
                <a:off x="5364322" y="-3002815"/>
                <a:ext cx="217299" cy="376397"/>
              </a:xfrm>
              <a:custGeom>
                <a:avLst/>
                <a:gdLst>
                  <a:gd name="connsiteX0" fmla="*/ 150246 w 150245"/>
                  <a:gd name="connsiteY0" fmla="*/ 260250 h 260249"/>
                  <a:gd name="connsiteX1" fmla="*/ 0 w 150245"/>
                  <a:gd name="connsiteY1" fmla="*/ 173496 h 260249"/>
                  <a:gd name="connsiteX2" fmla="*/ 0 w 150245"/>
                  <a:gd name="connsiteY2" fmla="*/ 0 h 260249"/>
                  <a:gd name="connsiteX3" fmla="*/ 150246 w 150245"/>
                  <a:gd name="connsiteY3" fmla="*/ 86754 h 260249"/>
                  <a:gd name="connsiteX4" fmla="*/ 150246 w 150245"/>
                  <a:gd name="connsiteY4" fmla="*/ 260250 h 260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49">
                    <a:moveTo>
                      <a:pt x="150246" y="260250"/>
                    </a:moveTo>
                    <a:lnTo>
                      <a:pt x="0" y="173496"/>
                    </a:lnTo>
                    <a:lnTo>
                      <a:pt x="0" y="0"/>
                    </a:lnTo>
                    <a:lnTo>
                      <a:pt x="150246" y="86754"/>
                    </a:lnTo>
                    <a:lnTo>
                      <a:pt x="150246" y="260250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7D75D665-E81B-4E2D-B95D-C298E6B5EA5D}"/>
                  </a:ext>
                </a:extLst>
              </p:cNvPr>
              <p:cNvSpPr/>
              <p:nvPr/>
            </p:nvSpPr>
            <p:spPr>
              <a:xfrm>
                <a:off x="5581627" y="-3002815"/>
                <a:ext cx="217320" cy="376397"/>
              </a:xfrm>
              <a:custGeom>
                <a:avLst/>
                <a:gdLst>
                  <a:gd name="connsiteX0" fmla="*/ 150259 w 150258"/>
                  <a:gd name="connsiteY0" fmla="*/ 173496 h 260249"/>
                  <a:gd name="connsiteX1" fmla="*/ 0 w 150258"/>
                  <a:gd name="connsiteY1" fmla="*/ 260250 h 260249"/>
                  <a:gd name="connsiteX2" fmla="*/ 0 w 150258"/>
                  <a:gd name="connsiteY2" fmla="*/ 86754 h 260249"/>
                  <a:gd name="connsiteX3" fmla="*/ 150259 w 150258"/>
                  <a:gd name="connsiteY3" fmla="*/ 0 h 260249"/>
                  <a:gd name="connsiteX4" fmla="*/ 150259 w 150258"/>
                  <a:gd name="connsiteY4" fmla="*/ 173496 h 260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49">
                    <a:moveTo>
                      <a:pt x="150259" y="173496"/>
                    </a:moveTo>
                    <a:lnTo>
                      <a:pt x="0" y="260250"/>
                    </a:lnTo>
                    <a:lnTo>
                      <a:pt x="0" y="86754"/>
                    </a:lnTo>
                    <a:lnTo>
                      <a:pt x="150259" y="0"/>
                    </a:lnTo>
                    <a:lnTo>
                      <a:pt x="150259" y="17349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24CBE949-34BC-4D2E-B4C0-77E69F35AFA7}"/>
                  </a:ext>
                </a:extLst>
              </p:cNvPr>
              <p:cNvSpPr/>
              <p:nvPr/>
            </p:nvSpPr>
            <p:spPr>
              <a:xfrm>
                <a:off x="5364322" y="-3128272"/>
                <a:ext cx="434598" cy="250924"/>
              </a:xfrm>
              <a:custGeom>
                <a:avLst/>
                <a:gdLst>
                  <a:gd name="connsiteX0" fmla="*/ 150246 w 300491"/>
                  <a:gd name="connsiteY0" fmla="*/ 173496 h 173495"/>
                  <a:gd name="connsiteX1" fmla="*/ 0 w 300491"/>
                  <a:gd name="connsiteY1" fmla="*/ 86741 h 173495"/>
                  <a:gd name="connsiteX2" fmla="*/ 150246 w 300491"/>
                  <a:gd name="connsiteY2" fmla="*/ 0 h 173495"/>
                  <a:gd name="connsiteX3" fmla="*/ 300491 w 300491"/>
                  <a:gd name="connsiteY3" fmla="*/ 86741 h 173495"/>
                  <a:gd name="connsiteX4" fmla="*/ 150246 w 300491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95">
                    <a:moveTo>
                      <a:pt x="150246" y="173496"/>
                    </a:moveTo>
                    <a:lnTo>
                      <a:pt x="0" y="86741"/>
                    </a:lnTo>
                    <a:lnTo>
                      <a:pt x="150246" y="0"/>
                    </a:lnTo>
                    <a:lnTo>
                      <a:pt x="300491" y="86741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6C53DA14-EEC0-4BB6-B97F-42B559A6CEFC}"/>
                  </a:ext>
                </a:extLst>
              </p:cNvPr>
              <p:cNvSpPr/>
              <p:nvPr/>
            </p:nvSpPr>
            <p:spPr>
              <a:xfrm>
                <a:off x="5364322" y="-3002816"/>
                <a:ext cx="434615" cy="136360"/>
              </a:xfrm>
              <a:custGeom>
                <a:avLst/>
                <a:gdLst>
                  <a:gd name="connsiteX0" fmla="*/ 150246 w 300504"/>
                  <a:gd name="connsiteY0" fmla="*/ 86754 h 94281"/>
                  <a:gd name="connsiteX1" fmla="*/ 0 w 300504"/>
                  <a:gd name="connsiteY1" fmla="*/ 0 h 94281"/>
                  <a:gd name="connsiteX2" fmla="*/ 0 w 300504"/>
                  <a:gd name="connsiteY2" fmla="*/ 7528 h 94281"/>
                  <a:gd name="connsiteX3" fmla="*/ 150246 w 300504"/>
                  <a:gd name="connsiteY3" fmla="*/ 94282 h 94281"/>
                  <a:gd name="connsiteX4" fmla="*/ 300491 w 300504"/>
                  <a:gd name="connsiteY4" fmla="*/ 7528 h 94281"/>
                  <a:gd name="connsiteX5" fmla="*/ 300504 w 300504"/>
                  <a:gd name="connsiteY5" fmla="*/ 0 h 94281"/>
                  <a:gd name="connsiteX6" fmla="*/ 150246 w 300504"/>
                  <a:gd name="connsiteY6" fmla="*/ 86754 h 9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4281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7528"/>
                    </a:lnTo>
                    <a:lnTo>
                      <a:pt x="150246" y="94282"/>
                    </a:lnTo>
                    <a:lnTo>
                      <a:pt x="300491" y="7528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F8201B74-EE20-4A4A-88BA-4578B2894396}"/>
                  </a:ext>
                </a:extLst>
              </p:cNvPr>
              <p:cNvSpPr/>
              <p:nvPr/>
            </p:nvSpPr>
            <p:spPr>
              <a:xfrm>
                <a:off x="5646598" y="-2841753"/>
                <a:ext cx="434615" cy="376379"/>
              </a:xfrm>
              <a:custGeom>
                <a:avLst/>
                <a:gdLst>
                  <a:gd name="connsiteX0" fmla="*/ 150246 w 300504"/>
                  <a:gd name="connsiteY0" fmla="*/ 86741 h 260236"/>
                  <a:gd name="connsiteX1" fmla="*/ 0 w 300504"/>
                  <a:gd name="connsiteY1" fmla="*/ 0 h 260236"/>
                  <a:gd name="connsiteX2" fmla="*/ 0 w 300504"/>
                  <a:gd name="connsiteY2" fmla="*/ 173483 h 260236"/>
                  <a:gd name="connsiteX3" fmla="*/ 150246 w 300504"/>
                  <a:gd name="connsiteY3" fmla="*/ 260237 h 260236"/>
                  <a:gd name="connsiteX4" fmla="*/ 300504 w 300504"/>
                  <a:gd name="connsiteY4" fmla="*/ 173483 h 260236"/>
                  <a:gd name="connsiteX5" fmla="*/ 300504 w 300504"/>
                  <a:gd name="connsiteY5" fmla="*/ 0 h 260236"/>
                  <a:gd name="connsiteX6" fmla="*/ 150246 w 300504"/>
                  <a:gd name="connsiteY6" fmla="*/ 86741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173483"/>
                    </a:lnTo>
                    <a:lnTo>
                      <a:pt x="150246" y="260237"/>
                    </a:lnTo>
                    <a:lnTo>
                      <a:pt x="300504" y="173483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3BD01A7E-AAC6-4768-BDA1-351932533004}"/>
                  </a:ext>
                </a:extLst>
              </p:cNvPr>
              <p:cNvSpPr/>
              <p:nvPr/>
            </p:nvSpPr>
            <p:spPr>
              <a:xfrm>
                <a:off x="5646598" y="-2841753"/>
                <a:ext cx="217299" cy="376379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96 h 260236"/>
                  <a:gd name="connsiteX2" fmla="*/ 0 w 150245"/>
                  <a:gd name="connsiteY2" fmla="*/ 0 h 260236"/>
                  <a:gd name="connsiteX3" fmla="*/ 150246 w 150245"/>
                  <a:gd name="connsiteY3" fmla="*/ 86741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96"/>
                    </a:lnTo>
                    <a:lnTo>
                      <a:pt x="0" y="0"/>
                    </a:lnTo>
                    <a:lnTo>
                      <a:pt x="150246" y="86741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AFFFB2E8-DA62-493E-A3AE-F854959E99CC}"/>
                  </a:ext>
                </a:extLst>
              </p:cNvPr>
              <p:cNvSpPr/>
              <p:nvPr/>
            </p:nvSpPr>
            <p:spPr>
              <a:xfrm>
                <a:off x="5863895" y="-2841753"/>
                <a:ext cx="217320" cy="376379"/>
              </a:xfrm>
              <a:custGeom>
                <a:avLst/>
                <a:gdLst>
                  <a:gd name="connsiteX0" fmla="*/ 150258 w 150258"/>
                  <a:gd name="connsiteY0" fmla="*/ 173496 h 260236"/>
                  <a:gd name="connsiteX1" fmla="*/ 0 w 150258"/>
                  <a:gd name="connsiteY1" fmla="*/ 260237 h 260236"/>
                  <a:gd name="connsiteX2" fmla="*/ 0 w 150258"/>
                  <a:gd name="connsiteY2" fmla="*/ 86741 h 260236"/>
                  <a:gd name="connsiteX3" fmla="*/ 150258 w 150258"/>
                  <a:gd name="connsiteY3" fmla="*/ 0 h 260236"/>
                  <a:gd name="connsiteX4" fmla="*/ 150258 w 150258"/>
                  <a:gd name="connsiteY4" fmla="*/ 173496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8" y="173496"/>
                    </a:moveTo>
                    <a:lnTo>
                      <a:pt x="0" y="260237"/>
                    </a:lnTo>
                    <a:lnTo>
                      <a:pt x="0" y="86741"/>
                    </a:lnTo>
                    <a:lnTo>
                      <a:pt x="150258" y="0"/>
                    </a:lnTo>
                    <a:lnTo>
                      <a:pt x="150258" y="17349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1BDE71E-73D3-4B6D-8F67-3E037A28A362}"/>
                  </a:ext>
                </a:extLst>
              </p:cNvPr>
              <p:cNvSpPr/>
              <p:nvPr/>
            </p:nvSpPr>
            <p:spPr>
              <a:xfrm>
                <a:off x="5646598" y="-2967209"/>
                <a:ext cx="434598" cy="250907"/>
              </a:xfrm>
              <a:custGeom>
                <a:avLst/>
                <a:gdLst>
                  <a:gd name="connsiteX0" fmla="*/ 150246 w 300491"/>
                  <a:gd name="connsiteY0" fmla="*/ 173483 h 173482"/>
                  <a:gd name="connsiteX1" fmla="*/ 0 w 300491"/>
                  <a:gd name="connsiteY1" fmla="*/ 86741 h 173482"/>
                  <a:gd name="connsiteX2" fmla="*/ 150246 w 300491"/>
                  <a:gd name="connsiteY2" fmla="*/ 0 h 173482"/>
                  <a:gd name="connsiteX3" fmla="*/ 300491 w 300491"/>
                  <a:gd name="connsiteY3" fmla="*/ 86741 h 173482"/>
                  <a:gd name="connsiteX4" fmla="*/ 150246 w 300491"/>
                  <a:gd name="connsiteY4" fmla="*/ 173483 h 17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491" h="173482">
                    <a:moveTo>
                      <a:pt x="150246" y="173483"/>
                    </a:moveTo>
                    <a:lnTo>
                      <a:pt x="0" y="86741"/>
                    </a:lnTo>
                    <a:lnTo>
                      <a:pt x="150246" y="0"/>
                    </a:lnTo>
                    <a:lnTo>
                      <a:pt x="300491" y="86741"/>
                    </a:lnTo>
                    <a:lnTo>
                      <a:pt x="150246" y="173483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311E7D65-56D6-470A-83DF-05195F87D0B2}"/>
                  </a:ext>
                </a:extLst>
              </p:cNvPr>
              <p:cNvSpPr/>
              <p:nvPr/>
            </p:nvSpPr>
            <p:spPr>
              <a:xfrm>
                <a:off x="5646619" y="-2841753"/>
                <a:ext cx="434615" cy="136342"/>
              </a:xfrm>
              <a:custGeom>
                <a:avLst/>
                <a:gdLst>
                  <a:gd name="connsiteX0" fmla="*/ 150246 w 300504"/>
                  <a:gd name="connsiteY0" fmla="*/ 86741 h 94269"/>
                  <a:gd name="connsiteX1" fmla="*/ 0 w 300504"/>
                  <a:gd name="connsiteY1" fmla="*/ 0 h 94269"/>
                  <a:gd name="connsiteX2" fmla="*/ 0 w 300504"/>
                  <a:gd name="connsiteY2" fmla="*/ 7528 h 94269"/>
                  <a:gd name="connsiteX3" fmla="*/ 150246 w 300504"/>
                  <a:gd name="connsiteY3" fmla="*/ 94269 h 94269"/>
                  <a:gd name="connsiteX4" fmla="*/ 300491 w 300504"/>
                  <a:gd name="connsiteY4" fmla="*/ 7528 h 94269"/>
                  <a:gd name="connsiteX5" fmla="*/ 300504 w 300504"/>
                  <a:gd name="connsiteY5" fmla="*/ 0 h 94269"/>
                  <a:gd name="connsiteX6" fmla="*/ 150246 w 300504"/>
                  <a:gd name="connsiteY6" fmla="*/ 86741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4269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7528"/>
                    </a:lnTo>
                    <a:lnTo>
                      <a:pt x="150246" y="94269"/>
                    </a:lnTo>
                    <a:lnTo>
                      <a:pt x="300491" y="7528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7E163F8C-7BB9-49FD-B954-FE98C56E2012}"/>
                  </a:ext>
                </a:extLst>
              </p:cNvPr>
              <p:cNvSpPr/>
              <p:nvPr/>
            </p:nvSpPr>
            <p:spPr>
              <a:xfrm>
                <a:off x="4799804" y="-2991927"/>
                <a:ext cx="434615" cy="376379"/>
              </a:xfrm>
              <a:custGeom>
                <a:avLst/>
                <a:gdLst>
                  <a:gd name="connsiteX0" fmla="*/ 150246 w 300504"/>
                  <a:gd name="connsiteY0" fmla="*/ 86754 h 260236"/>
                  <a:gd name="connsiteX1" fmla="*/ 0 w 300504"/>
                  <a:gd name="connsiteY1" fmla="*/ 0 h 260236"/>
                  <a:gd name="connsiteX2" fmla="*/ 0 w 300504"/>
                  <a:gd name="connsiteY2" fmla="*/ 173496 h 260236"/>
                  <a:gd name="connsiteX3" fmla="*/ 150246 w 300504"/>
                  <a:gd name="connsiteY3" fmla="*/ 260237 h 260236"/>
                  <a:gd name="connsiteX4" fmla="*/ 300504 w 300504"/>
                  <a:gd name="connsiteY4" fmla="*/ 173496 h 260236"/>
                  <a:gd name="connsiteX5" fmla="*/ 300504 w 300504"/>
                  <a:gd name="connsiteY5" fmla="*/ 0 h 260236"/>
                  <a:gd name="connsiteX6" fmla="*/ 150246 w 300504"/>
                  <a:gd name="connsiteY6" fmla="*/ 86754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6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173496"/>
                    </a:lnTo>
                    <a:lnTo>
                      <a:pt x="150246" y="260237"/>
                    </a:lnTo>
                    <a:lnTo>
                      <a:pt x="300504" y="173496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ED23F25C-1D1B-40C6-9212-0C102C7B5901}"/>
                  </a:ext>
                </a:extLst>
              </p:cNvPr>
              <p:cNvSpPr/>
              <p:nvPr/>
            </p:nvSpPr>
            <p:spPr>
              <a:xfrm>
                <a:off x="4799804" y="-2991927"/>
                <a:ext cx="217299" cy="376379"/>
              </a:xfrm>
              <a:custGeom>
                <a:avLst/>
                <a:gdLst>
                  <a:gd name="connsiteX0" fmla="*/ 150246 w 150245"/>
                  <a:gd name="connsiteY0" fmla="*/ 260237 h 260236"/>
                  <a:gd name="connsiteX1" fmla="*/ 0 w 150245"/>
                  <a:gd name="connsiteY1" fmla="*/ 173496 h 260236"/>
                  <a:gd name="connsiteX2" fmla="*/ 0 w 150245"/>
                  <a:gd name="connsiteY2" fmla="*/ 0 h 260236"/>
                  <a:gd name="connsiteX3" fmla="*/ 150246 w 150245"/>
                  <a:gd name="connsiteY3" fmla="*/ 86754 h 260236"/>
                  <a:gd name="connsiteX4" fmla="*/ 150246 w 150245"/>
                  <a:gd name="connsiteY4" fmla="*/ 260237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6">
                    <a:moveTo>
                      <a:pt x="150246" y="260237"/>
                    </a:moveTo>
                    <a:lnTo>
                      <a:pt x="0" y="173496"/>
                    </a:lnTo>
                    <a:lnTo>
                      <a:pt x="0" y="0"/>
                    </a:lnTo>
                    <a:lnTo>
                      <a:pt x="150246" y="86754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E8624FFA-BA4D-49B7-AA29-CE6B3139BA0B}"/>
                  </a:ext>
                </a:extLst>
              </p:cNvPr>
              <p:cNvSpPr/>
              <p:nvPr/>
            </p:nvSpPr>
            <p:spPr>
              <a:xfrm>
                <a:off x="5017103" y="-2991927"/>
                <a:ext cx="217320" cy="376379"/>
              </a:xfrm>
              <a:custGeom>
                <a:avLst/>
                <a:gdLst>
                  <a:gd name="connsiteX0" fmla="*/ 150259 w 150258"/>
                  <a:gd name="connsiteY0" fmla="*/ 173496 h 260236"/>
                  <a:gd name="connsiteX1" fmla="*/ 0 w 150258"/>
                  <a:gd name="connsiteY1" fmla="*/ 260237 h 260236"/>
                  <a:gd name="connsiteX2" fmla="*/ 0 w 150258"/>
                  <a:gd name="connsiteY2" fmla="*/ 86754 h 260236"/>
                  <a:gd name="connsiteX3" fmla="*/ 150259 w 150258"/>
                  <a:gd name="connsiteY3" fmla="*/ 0 h 260236"/>
                  <a:gd name="connsiteX4" fmla="*/ 150259 w 150258"/>
                  <a:gd name="connsiteY4" fmla="*/ 173496 h 26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6">
                    <a:moveTo>
                      <a:pt x="150259" y="173496"/>
                    </a:moveTo>
                    <a:lnTo>
                      <a:pt x="0" y="260237"/>
                    </a:lnTo>
                    <a:lnTo>
                      <a:pt x="0" y="86754"/>
                    </a:lnTo>
                    <a:lnTo>
                      <a:pt x="150259" y="0"/>
                    </a:lnTo>
                    <a:lnTo>
                      <a:pt x="150259" y="173496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82F15883-C658-4B63-8743-532F610353B2}"/>
                  </a:ext>
                </a:extLst>
              </p:cNvPr>
              <p:cNvSpPr/>
              <p:nvPr/>
            </p:nvSpPr>
            <p:spPr>
              <a:xfrm>
                <a:off x="4799804" y="-3117385"/>
                <a:ext cx="434615" cy="250924"/>
              </a:xfrm>
              <a:custGeom>
                <a:avLst/>
                <a:gdLst>
                  <a:gd name="connsiteX0" fmla="*/ 150246 w 300504"/>
                  <a:gd name="connsiteY0" fmla="*/ 173496 h 173495"/>
                  <a:gd name="connsiteX1" fmla="*/ 0 w 300504"/>
                  <a:gd name="connsiteY1" fmla="*/ 86741 h 173495"/>
                  <a:gd name="connsiteX2" fmla="*/ 150246 w 300504"/>
                  <a:gd name="connsiteY2" fmla="*/ 0 h 173495"/>
                  <a:gd name="connsiteX3" fmla="*/ 300504 w 300504"/>
                  <a:gd name="connsiteY3" fmla="*/ 86741 h 173495"/>
                  <a:gd name="connsiteX4" fmla="*/ 150246 w 300504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04" h="173495">
                    <a:moveTo>
                      <a:pt x="150246" y="173496"/>
                    </a:moveTo>
                    <a:lnTo>
                      <a:pt x="0" y="86741"/>
                    </a:lnTo>
                    <a:lnTo>
                      <a:pt x="150246" y="0"/>
                    </a:lnTo>
                    <a:lnTo>
                      <a:pt x="300504" y="86741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8E4B4F09-10DB-4657-8839-7FDDF2B186E1}"/>
                  </a:ext>
                </a:extLst>
              </p:cNvPr>
              <p:cNvSpPr/>
              <p:nvPr/>
            </p:nvSpPr>
            <p:spPr>
              <a:xfrm>
                <a:off x="4799826" y="-2991936"/>
                <a:ext cx="434622" cy="136342"/>
              </a:xfrm>
              <a:custGeom>
                <a:avLst/>
                <a:gdLst>
                  <a:gd name="connsiteX0" fmla="*/ 150246 w 300504"/>
                  <a:gd name="connsiteY0" fmla="*/ 86754 h 94269"/>
                  <a:gd name="connsiteX1" fmla="*/ 0 w 300504"/>
                  <a:gd name="connsiteY1" fmla="*/ 0 h 94269"/>
                  <a:gd name="connsiteX2" fmla="*/ 0 w 300504"/>
                  <a:gd name="connsiteY2" fmla="*/ 7528 h 94269"/>
                  <a:gd name="connsiteX3" fmla="*/ 150246 w 300504"/>
                  <a:gd name="connsiteY3" fmla="*/ 94269 h 94269"/>
                  <a:gd name="connsiteX4" fmla="*/ 300504 w 300504"/>
                  <a:gd name="connsiteY4" fmla="*/ 7528 h 94269"/>
                  <a:gd name="connsiteX5" fmla="*/ 300504 w 300504"/>
                  <a:gd name="connsiteY5" fmla="*/ 0 h 94269"/>
                  <a:gd name="connsiteX6" fmla="*/ 150246 w 300504"/>
                  <a:gd name="connsiteY6" fmla="*/ 86754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4269">
                    <a:moveTo>
                      <a:pt x="150246" y="86754"/>
                    </a:moveTo>
                    <a:lnTo>
                      <a:pt x="0" y="0"/>
                    </a:lnTo>
                    <a:lnTo>
                      <a:pt x="0" y="7528"/>
                    </a:lnTo>
                    <a:lnTo>
                      <a:pt x="150246" y="94269"/>
                    </a:lnTo>
                    <a:lnTo>
                      <a:pt x="300504" y="7528"/>
                    </a:lnTo>
                    <a:lnTo>
                      <a:pt x="300504" y="0"/>
                    </a:lnTo>
                    <a:lnTo>
                      <a:pt x="150246" y="86754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ECA2869-7C7B-496F-A5ED-22A48A26BAEF}"/>
                  </a:ext>
                </a:extLst>
              </p:cNvPr>
              <p:cNvSpPr/>
              <p:nvPr/>
            </p:nvSpPr>
            <p:spPr>
              <a:xfrm>
                <a:off x="4517516" y="-2819986"/>
                <a:ext cx="434616" cy="376379"/>
              </a:xfrm>
              <a:custGeom>
                <a:avLst/>
                <a:gdLst>
                  <a:gd name="connsiteX0" fmla="*/ 150246 w 300504"/>
                  <a:gd name="connsiteY0" fmla="*/ 86741 h 260237"/>
                  <a:gd name="connsiteX1" fmla="*/ 0 w 300504"/>
                  <a:gd name="connsiteY1" fmla="*/ 0 h 260237"/>
                  <a:gd name="connsiteX2" fmla="*/ 0 w 300504"/>
                  <a:gd name="connsiteY2" fmla="*/ 173483 h 260237"/>
                  <a:gd name="connsiteX3" fmla="*/ 150246 w 300504"/>
                  <a:gd name="connsiteY3" fmla="*/ 260237 h 260237"/>
                  <a:gd name="connsiteX4" fmla="*/ 300504 w 300504"/>
                  <a:gd name="connsiteY4" fmla="*/ 173483 h 260237"/>
                  <a:gd name="connsiteX5" fmla="*/ 300504 w 300504"/>
                  <a:gd name="connsiteY5" fmla="*/ 0 h 260237"/>
                  <a:gd name="connsiteX6" fmla="*/ 150246 w 300504"/>
                  <a:gd name="connsiteY6" fmla="*/ 86741 h 26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260237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173483"/>
                    </a:lnTo>
                    <a:lnTo>
                      <a:pt x="150246" y="260237"/>
                    </a:lnTo>
                    <a:lnTo>
                      <a:pt x="300504" y="173483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EFD3637D-8B8B-4FAF-B22F-DE8F940F5506}"/>
                  </a:ext>
                </a:extLst>
              </p:cNvPr>
              <p:cNvSpPr/>
              <p:nvPr/>
            </p:nvSpPr>
            <p:spPr>
              <a:xfrm>
                <a:off x="4517516" y="-2819986"/>
                <a:ext cx="217299" cy="376379"/>
              </a:xfrm>
              <a:custGeom>
                <a:avLst/>
                <a:gdLst>
                  <a:gd name="connsiteX0" fmla="*/ 150246 w 150245"/>
                  <a:gd name="connsiteY0" fmla="*/ 260237 h 260237"/>
                  <a:gd name="connsiteX1" fmla="*/ 0 w 150245"/>
                  <a:gd name="connsiteY1" fmla="*/ 173483 h 260237"/>
                  <a:gd name="connsiteX2" fmla="*/ 0 w 150245"/>
                  <a:gd name="connsiteY2" fmla="*/ 0 h 260237"/>
                  <a:gd name="connsiteX3" fmla="*/ 150246 w 150245"/>
                  <a:gd name="connsiteY3" fmla="*/ 86741 h 260237"/>
                  <a:gd name="connsiteX4" fmla="*/ 150246 w 150245"/>
                  <a:gd name="connsiteY4" fmla="*/ 260237 h 26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45" h="260237">
                    <a:moveTo>
                      <a:pt x="150246" y="260237"/>
                    </a:moveTo>
                    <a:lnTo>
                      <a:pt x="0" y="173483"/>
                    </a:lnTo>
                    <a:lnTo>
                      <a:pt x="0" y="0"/>
                    </a:lnTo>
                    <a:lnTo>
                      <a:pt x="150246" y="86741"/>
                    </a:lnTo>
                    <a:lnTo>
                      <a:pt x="150246" y="260237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7FFBCFDE-FB44-420B-BDF8-FA7C946AC480}"/>
                  </a:ext>
                </a:extLst>
              </p:cNvPr>
              <p:cNvSpPr/>
              <p:nvPr/>
            </p:nvSpPr>
            <p:spPr>
              <a:xfrm>
                <a:off x="4734778" y="-2819972"/>
                <a:ext cx="217317" cy="376379"/>
              </a:xfrm>
              <a:custGeom>
                <a:avLst/>
                <a:gdLst>
                  <a:gd name="connsiteX0" fmla="*/ 150259 w 150258"/>
                  <a:gd name="connsiteY0" fmla="*/ 173483 h 260237"/>
                  <a:gd name="connsiteX1" fmla="*/ 0 w 150258"/>
                  <a:gd name="connsiteY1" fmla="*/ 260237 h 260237"/>
                  <a:gd name="connsiteX2" fmla="*/ 0 w 150258"/>
                  <a:gd name="connsiteY2" fmla="*/ 86741 h 260237"/>
                  <a:gd name="connsiteX3" fmla="*/ 150259 w 150258"/>
                  <a:gd name="connsiteY3" fmla="*/ 0 h 260237"/>
                  <a:gd name="connsiteX4" fmla="*/ 150259 w 150258"/>
                  <a:gd name="connsiteY4" fmla="*/ 173483 h 26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58" h="260237">
                    <a:moveTo>
                      <a:pt x="150259" y="173483"/>
                    </a:moveTo>
                    <a:lnTo>
                      <a:pt x="0" y="260237"/>
                    </a:lnTo>
                    <a:lnTo>
                      <a:pt x="0" y="86741"/>
                    </a:lnTo>
                    <a:lnTo>
                      <a:pt x="150259" y="0"/>
                    </a:lnTo>
                    <a:lnTo>
                      <a:pt x="150259" y="173483"/>
                    </a:ln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64024853-15E9-4441-86F4-D6562A55C0F4}"/>
                  </a:ext>
                </a:extLst>
              </p:cNvPr>
              <p:cNvSpPr/>
              <p:nvPr/>
            </p:nvSpPr>
            <p:spPr>
              <a:xfrm>
                <a:off x="4517446" y="-2945460"/>
                <a:ext cx="434616" cy="250927"/>
              </a:xfrm>
              <a:custGeom>
                <a:avLst/>
                <a:gdLst>
                  <a:gd name="connsiteX0" fmla="*/ 150246 w 300504"/>
                  <a:gd name="connsiteY0" fmla="*/ 173496 h 173495"/>
                  <a:gd name="connsiteX1" fmla="*/ 0 w 300504"/>
                  <a:gd name="connsiteY1" fmla="*/ 86754 h 173495"/>
                  <a:gd name="connsiteX2" fmla="*/ 150246 w 300504"/>
                  <a:gd name="connsiteY2" fmla="*/ 0 h 173495"/>
                  <a:gd name="connsiteX3" fmla="*/ 300504 w 300504"/>
                  <a:gd name="connsiteY3" fmla="*/ 86754 h 173495"/>
                  <a:gd name="connsiteX4" fmla="*/ 150246 w 300504"/>
                  <a:gd name="connsiteY4" fmla="*/ 173496 h 173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04" h="173495">
                    <a:moveTo>
                      <a:pt x="150246" y="173496"/>
                    </a:moveTo>
                    <a:lnTo>
                      <a:pt x="0" y="86754"/>
                    </a:lnTo>
                    <a:lnTo>
                      <a:pt x="150246" y="0"/>
                    </a:lnTo>
                    <a:lnTo>
                      <a:pt x="300504" y="86754"/>
                    </a:lnTo>
                    <a:lnTo>
                      <a:pt x="150246" y="173496"/>
                    </a:lnTo>
                    <a:close/>
                  </a:path>
                </a:pathLst>
              </a:custGeom>
              <a:solidFill>
                <a:srgbClr val="50E6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A2792CCD-AE99-450B-A26C-4F90871599FB}"/>
                  </a:ext>
                </a:extLst>
              </p:cNvPr>
              <p:cNvSpPr/>
              <p:nvPr/>
            </p:nvSpPr>
            <p:spPr>
              <a:xfrm>
                <a:off x="4517439" y="-2820010"/>
                <a:ext cx="434616" cy="136342"/>
              </a:xfrm>
              <a:custGeom>
                <a:avLst/>
                <a:gdLst>
                  <a:gd name="connsiteX0" fmla="*/ 150246 w 300504"/>
                  <a:gd name="connsiteY0" fmla="*/ 86741 h 94269"/>
                  <a:gd name="connsiteX1" fmla="*/ 0 w 300504"/>
                  <a:gd name="connsiteY1" fmla="*/ 0 h 94269"/>
                  <a:gd name="connsiteX2" fmla="*/ 0 w 300504"/>
                  <a:gd name="connsiteY2" fmla="*/ 7515 h 94269"/>
                  <a:gd name="connsiteX3" fmla="*/ 150246 w 300504"/>
                  <a:gd name="connsiteY3" fmla="*/ 94269 h 94269"/>
                  <a:gd name="connsiteX4" fmla="*/ 300504 w 300504"/>
                  <a:gd name="connsiteY4" fmla="*/ 7528 h 94269"/>
                  <a:gd name="connsiteX5" fmla="*/ 300504 w 300504"/>
                  <a:gd name="connsiteY5" fmla="*/ 0 h 94269"/>
                  <a:gd name="connsiteX6" fmla="*/ 150246 w 300504"/>
                  <a:gd name="connsiteY6" fmla="*/ 86741 h 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504" h="94269">
                    <a:moveTo>
                      <a:pt x="150246" y="86741"/>
                    </a:moveTo>
                    <a:lnTo>
                      <a:pt x="0" y="0"/>
                    </a:lnTo>
                    <a:lnTo>
                      <a:pt x="0" y="7515"/>
                    </a:lnTo>
                    <a:lnTo>
                      <a:pt x="150246" y="94269"/>
                    </a:lnTo>
                    <a:lnTo>
                      <a:pt x="300504" y="7528"/>
                    </a:lnTo>
                    <a:lnTo>
                      <a:pt x="300504" y="0"/>
                    </a:lnTo>
                    <a:lnTo>
                      <a:pt x="150246" y="86741"/>
                    </a:lnTo>
                    <a:close/>
                  </a:path>
                </a:pathLst>
              </a:custGeom>
              <a:solidFill>
                <a:srgbClr val="FFFFFF"/>
              </a:solidFill>
              <a:ln w="12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530CBE9F-199A-49B1-8464-904802C7E2C9}"/>
                </a:ext>
              </a:extLst>
            </p:cNvPr>
            <p:cNvGrpSpPr/>
            <p:nvPr/>
          </p:nvGrpSpPr>
          <p:grpSpPr>
            <a:xfrm>
              <a:off x="6053353" y="1524425"/>
              <a:ext cx="351308" cy="546349"/>
              <a:chOff x="8802236" y="2900224"/>
              <a:chExt cx="581790" cy="905965"/>
            </a:xfrm>
          </p:grpSpPr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406C45B2-3ECD-4F24-BC30-6FEA99A306F3}"/>
                  </a:ext>
                </a:extLst>
              </p:cNvPr>
              <p:cNvSpPr/>
              <p:nvPr/>
            </p:nvSpPr>
            <p:spPr>
              <a:xfrm>
                <a:off x="8833591" y="3643583"/>
                <a:ext cx="411896" cy="162606"/>
              </a:xfrm>
              <a:custGeom>
                <a:avLst/>
                <a:gdLst>
                  <a:gd name="connsiteX0" fmla="*/ 410305 w 411896"/>
                  <a:gd name="connsiteY0" fmla="*/ 13932 h 162606"/>
                  <a:gd name="connsiteX1" fmla="*/ 410305 w 411896"/>
                  <a:gd name="connsiteY1" fmla="*/ 44667 h 162606"/>
                  <a:gd name="connsiteX2" fmla="*/ 409902 w 411896"/>
                  <a:gd name="connsiteY2" fmla="*/ 50870 h 162606"/>
                  <a:gd name="connsiteX3" fmla="*/ 350572 w 411896"/>
                  <a:gd name="connsiteY3" fmla="*/ 127133 h 162606"/>
                  <a:gd name="connsiteX4" fmla="*/ 59599 w 411896"/>
                  <a:gd name="connsiteY4" fmla="*/ 127133 h 162606"/>
                  <a:gd name="connsiteX5" fmla="*/ -630 w 411896"/>
                  <a:gd name="connsiteY5" fmla="*/ 50901 h 162606"/>
                  <a:gd name="connsiteX6" fmla="*/ -1281 w 411896"/>
                  <a:gd name="connsiteY6" fmla="*/ 21593 h 162606"/>
                  <a:gd name="connsiteX7" fmla="*/ -1591 w 411896"/>
                  <a:gd name="connsiteY7" fmla="*/ 8350 h 162606"/>
                  <a:gd name="connsiteX8" fmla="*/ -382 w 411896"/>
                  <a:gd name="connsiteY8" fmla="*/ -582 h 162606"/>
                  <a:gd name="connsiteX9" fmla="*/ 408755 w 411896"/>
                  <a:gd name="connsiteY9" fmla="*/ -582 h 162606"/>
                  <a:gd name="connsiteX10" fmla="*/ 410305 w 411896"/>
                  <a:gd name="connsiteY10" fmla="*/ 13932 h 1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1896" h="162606">
                    <a:moveTo>
                      <a:pt x="410305" y="13932"/>
                    </a:moveTo>
                    <a:lnTo>
                      <a:pt x="410305" y="44667"/>
                    </a:lnTo>
                    <a:cubicBezTo>
                      <a:pt x="410274" y="46742"/>
                      <a:pt x="410150" y="48811"/>
                      <a:pt x="409902" y="50870"/>
                    </a:cubicBezTo>
                    <a:cubicBezTo>
                      <a:pt x="406801" y="78783"/>
                      <a:pt x="387138" y="105920"/>
                      <a:pt x="350572" y="127133"/>
                    </a:cubicBezTo>
                    <a:cubicBezTo>
                      <a:pt x="270463" y="173654"/>
                      <a:pt x="140236" y="173654"/>
                      <a:pt x="59599" y="127133"/>
                    </a:cubicBezTo>
                    <a:cubicBezTo>
                      <a:pt x="22786" y="105920"/>
                      <a:pt x="2689" y="78659"/>
                      <a:pt x="-630" y="50901"/>
                    </a:cubicBezTo>
                    <a:lnTo>
                      <a:pt x="-1281" y="21593"/>
                    </a:lnTo>
                    <a:cubicBezTo>
                      <a:pt x="-1281" y="17189"/>
                      <a:pt x="-1498" y="12785"/>
                      <a:pt x="-1591" y="8350"/>
                    </a:cubicBezTo>
                    <a:cubicBezTo>
                      <a:pt x="-1374" y="5351"/>
                      <a:pt x="-971" y="2367"/>
                      <a:pt x="-382" y="-582"/>
                    </a:cubicBezTo>
                    <a:lnTo>
                      <a:pt x="408755" y="-582"/>
                    </a:lnTo>
                    <a:cubicBezTo>
                      <a:pt x="409778" y="4191"/>
                      <a:pt x="410274" y="9054"/>
                      <a:pt x="410305" y="13932"/>
                    </a:cubicBezTo>
                    <a:close/>
                  </a:path>
                </a:pathLst>
              </a:custGeom>
              <a:solidFill>
                <a:srgbClr val="243A5E"/>
              </a:solidFill>
              <a:ln w="31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C1B34A8E-0650-40F3-BBC3-0015B862D0FB}"/>
                  </a:ext>
                </a:extLst>
              </p:cNvPr>
              <p:cNvSpPr/>
              <p:nvPr/>
            </p:nvSpPr>
            <p:spPr>
              <a:xfrm>
                <a:off x="8848074" y="3582331"/>
                <a:ext cx="382278" cy="75394"/>
              </a:xfrm>
              <a:custGeom>
                <a:avLst/>
                <a:gdLst>
                  <a:gd name="connsiteX0" fmla="*/ 380687 w 382278"/>
                  <a:gd name="connsiteY0" fmla="*/ 74813 h 75394"/>
                  <a:gd name="connsiteX1" fmla="*/ -1591 w 382278"/>
                  <a:gd name="connsiteY1" fmla="*/ 74813 h 75394"/>
                  <a:gd name="connsiteX2" fmla="*/ 44062 w 382278"/>
                  <a:gd name="connsiteY2" fmla="*/ 34309 h 75394"/>
                  <a:gd name="connsiteX3" fmla="*/ 334538 w 382278"/>
                  <a:gd name="connsiteY3" fmla="*/ 34309 h 75394"/>
                  <a:gd name="connsiteX4" fmla="*/ 380687 w 382278"/>
                  <a:gd name="connsiteY4" fmla="*/ 74813 h 75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278" h="75394">
                    <a:moveTo>
                      <a:pt x="380687" y="74813"/>
                    </a:moveTo>
                    <a:lnTo>
                      <a:pt x="-1591" y="74813"/>
                    </a:lnTo>
                    <a:cubicBezTo>
                      <a:pt x="8333" y="60050"/>
                      <a:pt x="23530" y="46218"/>
                      <a:pt x="44062" y="34309"/>
                    </a:cubicBezTo>
                    <a:cubicBezTo>
                      <a:pt x="124015" y="-12212"/>
                      <a:pt x="254057" y="-12212"/>
                      <a:pt x="334538" y="34309"/>
                    </a:cubicBezTo>
                    <a:cubicBezTo>
                      <a:pt x="355194" y="46218"/>
                      <a:pt x="370608" y="60050"/>
                      <a:pt x="380687" y="74813"/>
                    </a:cubicBezTo>
                    <a:close/>
                  </a:path>
                </a:pathLst>
              </a:custGeom>
              <a:solidFill>
                <a:srgbClr val="A5A5A5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5D424A79-87A6-496C-9752-57A79B1A70BF}"/>
                  </a:ext>
                </a:extLst>
              </p:cNvPr>
              <p:cNvSpPr/>
              <p:nvPr/>
            </p:nvSpPr>
            <p:spPr>
              <a:xfrm>
                <a:off x="8833258" y="3538446"/>
                <a:ext cx="412228" cy="238559"/>
              </a:xfrm>
              <a:custGeom>
                <a:avLst/>
                <a:gdLst>
                  <a:gd name="connsiteX0" fmla="*/ 410638 w 412228"/>
                  <a:gd name="connsiteY0" fmla="*/ 119070 h 238559"/>
                  <a:gd name="connsiteX1" fmla="*/ 350750 w 412228"/>
                  <a:gd name="connsiteY1" fmla="*/ 203087 h 238559"/>
                  <a:gd name="connsiteX2" fmla="*/ 59218 w 412228"/>
                  <a:gd name="connsiteY2" fmla="*/ 203087 h 238559"/>
                  <a:gd name="connsiteX3" fmla="*/ -1104 w 412228"/>
                  <a:gd name="connsiteY3" fmla="*/ 126575 h 238559"/>
                  <a:gd name="connsiteX4" fmla="*/ -1414 w 412228"/>
                  <a:gd name="connsiteY4" fmla="*/ 113332 h 238559"/>
                  <a:gd name="connsiteX5" fmla="*/ -205 w 412228"/>
                  <a:gd name="connsiteY5" fmla="*/ 104400 h 238559"/>
                  <a:gd name="connsiteX6" fmla="*/ 58257 w 412228"/>
                  <a:gd name="connsiteY6" fmla="*/ 34309 h 238559"/>
                  <a:gd name="connsiteX7" fmla="*/ 349788 w 412228"/>
                  <a:gd name="connsiteY7" fmla="*/ 34309 h 238559"/>
                  <a:gd name="connsiteX8" fmla="*/ 409056 w 412228"/>
                  <a:gd name="connsiteY8" fmla="*/ 104400 h 238559"/>
                  <a:gd name="connsiteX9" fmla="*/ 410638 w 412228"/>
                  <a:gd name="connsiteY9" fmla="*/ 119070 h 238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2228" h="238559">
                    <a:moveTo>
                      <a:pt x="410638" y="119070"/>
                    </a:moveTo>
                    <a:cubicBezTo>
                      <a:pt x="410638" y="149495"/>
                      <a:pt x="390696" y="179888"/>
                      <a:pt x="350750" y="203087"/>
                    </a:cubicBezTo>
                    <a:cubicBezTo>
                      <a:pt x="270579" y="249608"/>
                      <a:pt x="140103" y="249608"/>
                      <a:pt x="59218" y="203087"/>
                    </a:cubicBezTo>
                    <a:cubicBezTo>
                      <a:pt x="22343" y="181780"/>
                      <a:pt x="2215" y="154426"/>
                      <a:pt x="-1104" y="126575"/>
                    </a:cubicBezTo>
                    <a:cubicBezTo>
                      <a:pt x="-1631" y="122181"/>
                      <a:pt x="-1724" y="117746"/>
                      <a:pt x="-1414" y="113332"/>
                    </a:cubicBezTo>
                    <a:cubicBezTo>
                      <a:pt x="-1197" y="110333"/>
                      <a:pt x="-794" y="107350"/>
                      <a:pt x="-205" y="104400"/>
                    </a:cubicBezTo>
                    <a:cubicBezTo>
                      <a:pt x="4944" y="78783"/>
                      <a:pt x="24421" y="53972"/>
                      <a:pt x="58257" y="34309"/>
                    </a:cubicBezTo>
                    <a:cubicBezTo>
                      <a:pt x="138490" y="-12212"/>
                      <a:pt x="268935" y="-12212"/>
                      <a:pt x="349788" y="34309"/>
                    </a:cubicBezTo>
                    <a:cubicBezTo>
                      <a:pt x="383904" y="53972"/>
                      <a:pt x="403628" y="78783"/>
                      <a:pt x="409056" y="104400"/>
                    </a:cubicBezTo>
                    <a:cubicBezTo>
                      <a:pt x="410080" y="109223"/>
                      <a:pt x="410607" y="114139"/>
                      <a:pt x="410638" y="119070"/>
                    </a:cubicBezTo>
                    <a:close/>
                  </a:path>
                </a:pathLst>
              </a:custGeom>
              <a:solidFill>
                <a:srgbClr val="F2F2F2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A337E104-84DE-4930-BA06-BA510337E087}"/>
                  </a:ext>
                </a:extLst>
              </p:cNvPr>
              <p:cNvSpPr/>
              <p:nvPr/>
            </p:nvSpPr>
            <p:spPr>
              <a:xfrm>
                <a:off x="8923740" y="3590736"/>
                <a:ext cx="231396" cy="133999"/>
              </a:xfrm>
              <a:custGeom>
                <a:avLst/>
                <a:gdLst>
                  <a:gd name="connsiteX0" fmla="*/ 195635 w 231396"/>
                  <a:gd name="connsiteY0" fmla="*/ 19050 h 133999"/>
                  <a:gd name="connsiteX1" fmla="*/ 32036 w 231396"/>
                  <a:gd name="connsiteY1" fmla="*/ 19050 h 133999"/>
                  <a:gd name="connsiteX2" fmla="*/ 32563 w 231396"/>
                  <a:gd name="connsiteY2" fmla="*/ 113797 h 133999"/>
                  <a:gd name="connsiteX3" fmla="*/ 196193 w 231396"/>
                  <a:gd name="connsiteY3" fmla="*/ 113797 h 133999"/>
                  <a:gd name="connsiteX4" fmla="*/ 195635 w 231396"/>
                  <a:gd name="connsiteY4" fmla="*/ 19019 h 133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396" h="133999">
                    <a:moveTo>
                      <a:pt x="195635" y="19050"/>
                    </a:moveTo>
                    <a:cubicBezTo>
                      <a:pt x="150323" y="-7126"/>
                      <a:pt x="77068" y="-7126"/>
                      <a:pt x="32036" y="19050"/>
                    </a:cubicBezTo>
                    <a:cubicBezTo>
                      <a:pt x="-12996" y="45226"/>
                      <a:pt x="-12779" y="87653"/>
                      <a:pt x="32563" y="113797"/>
                    </a:cubicBezTo>
                    <a:cubicBezTo>
                      <a:pt x="77906" y="139942"/>
                      <a:pt x="151161" y="139973"/>
                      <a:pt x="196193" y="113797"/>
                    </a:cubicBezTo>
                    <a:cubicBezTo>
                      <a:pt x="241226" y="87622"/>
                      <a:pt x="240978" y="45164"/>
                      <a:pt x="195635" y="19019"/>
                    </a:cubicBezTo>
                  </a:path>
                </a:pathLst>
              </a:custGeom>
              <a:solidFill>
                <a:srgbClr val="D8D8D8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50B34BFF-31AE-4942-8F9D-2776A586CCFD}"/>
                  </a:ext>
                </a:extLst>
              </p:cNvPr>
              <p:cNvSpPr/>
              <p:nvPr/>
            </p:nvSpPr>
            <p:spPr>
              <a:xfrm>
                <a:off x="8923740" y="3583478"/>
                <a:ext cx="231396" cy="134030"/>
              </a:xfrm>
              <a:custGeom>
                <a:avLst/>
                <a:gdLst>
                  <a:gd name="connsiteX0" fmla="*/ 195635 w 231396"/>
                  <a:gd name="connsiteY0" fmla="*/ 19050 h 134030"/>
                  <a:gd name="connsiteX1" fmla="*/ 32036 w 231396"/>
                  <a:gd name="connsiteY1" fmla="*/ 19050 h 134030"/>
                  <a:gd name="connsiteX2" fmla="*/ 32563 w 231396"/>
                  <a:gd name="connsiteY2" fmla="*/ 113829 h 134030"/>
                  <a:gd name="connsiteX3" fmla="*/ 196193 w 231396"/>
                  <a:gd name="connsiteY3" fmla="*/ 113829 h 134030"/>
                  <a:gd name="connsiteX4" fmla="*/ 195635 w 231396"/>
                  <a:gd name="connsiteY4" fmla="*/ 19050 h 13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1396" h="134030">
                    <a:moveTo>
                      <a:pt x="195635" y="19050"/>
                    </a:moveTo>
                    <a:cubicBezTo>
                      <a:pt x="150323" y="-7126"/>
                      <a:pt x="77068" y="-7126"/>
                      <a:pt x="32036" y="19050"/>
                    </a:cubicBezTo>
                    <a:cubicBezTo>
                      <a:pt x="-12996" y="45226"/>
                      <a:pt x="-12779" y="87653"/>
                      <a:pt x="32563" y="113829"/>
                    </a:cubicBezTo>
                    <a:cubicBezTo>
                      <a:pt x="77906" y="140004"/>
                      <a:pt x="151161" y="139973"/>
                      <a:pt x="196193" y="113829"/>
                    </a:cubicBezTo>
                    <a:cubicBezTo>
                      <a:pt x="241226" y="87684"/>
                      <a:pt x="240978" y="45226"/>
                      <a:pt x="195635" y="19050"/>
                    </a:cubicBezTo>
                  </a:path>
                </a:pathLst>
              </a:custGeom>
              <a:solidFill>
                <a:srgbClr val="2E82DD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3E87AD5D-605C-4AE9-A0F6-9DAAD6F0F539}"/>
                  </a:ext>
                </a:extLst>
              </p:cNvPr>
              <p:cNvSpPr/>
              <p:nvPr/>
            </p:nvSpPr>
            <p:spPr>
              <a:xfrm>
                <a:off x="9244433" y="3703130"/>
                <a:ext cx="403" cy="6202"/>
              </a:xfrm>
              <a:custGeom>
                <a:avLst/>
                <a:gdLst>
                  <a:gd name="connsiteX0" fmla="*/ -1188 w 403"/>
                  <a:gd name="connsiteY0" fmla="*/ -582 h 6202"/>
                  <a:gd name="connsiteX1" fmla="*/ -1188 w 403"/>
                  <a:gd name="connsiteY1" fmla="*/ 5621 h 6202"/>
                  <a:gd name="connsiteX2" fmla="*/ -1591 w 403"/>
                  <a:gd name="connsiteY2" fmla="*/ 5621 h 6202"/>
                  <a:gd name="connsiteX3" fmla="*/ -1188 w 403"/>
                  <a:gd name="connsiteY3" fmla="*/ -582 h 6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3" h="6202">
                    <a:moveTo>
                      <a:pt x="-1188" y="-582"/>
                    </a:moveTo>
                    <a:lnTo>
                      <a:pt x="-1188" y="5621"/>
                    </a:lnTo>
                    <a:lnTo>
                      <a:pt x="-1591" y="5621"/>
                    </a:lnTo>
                    <a:cubicBezTo>
                      <a:pt x="-1343" y="3561"/>
                      <a:pt x="-1219" y="1490"/>
                      <a:pt x="-1188" y="-582"/>
                    </a:cubicBezTo>
                    <a:close/>
                  </a:path>
                </a:pathLst>
              </a:custGeom>
              <a:solidFill>
                <a:srgbClr val="A5A5A5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4FDD8E81-897B-4AF2-A36F-16C9C14BE9FC}"/>
                  </a:ext>
                </a:extLst>
              </p:cNvPr>
              <p:cNvSpPr/>
              <p:nvPr/>
            </p:nvSpPr>
            <p:spPr>
              <a:xfrm>
                <a:off x="8818580" y="2900224"/>
                <a:ext cx="565446" cy="688030"/>
              </a:xfrm>
              <a:custGeom>
                <a:avLst/>
                <a:gdLst>
                  <a:gd name="connsiteX0" fmla="*/ 563856 w 565446"/>
                  <a:gd name="connsiteY0" fmla="*/ 319251 h 688030"/>
                  <a:gd name="connsiteX1" fmla="*/ 562894 w 565446"/>
                  <a:gd name="connsiteY1" fmla="*/ 649767 h 688030"/>
                  <a:gd name="connsiteX2" fmla="*/ 547387 w 565446"/>
                  <a:gd name="connsiteY2" fmla="*/ 676005 h 688030"/>
                  <a:gd name="connsiteX3" fmla="*/ 547387 w 565446"/>
                  <a:gd name="connsiteY3" fmla="*/ 676005 h 688030"/>
                  <a:gd name="connsiteX4" fmla="*/ 528034 w 565446"/>
                  <a:gd name="connsiteY4" fmla="*/ 687449 h 688030"/>
                  <a:gd name="connsiteX5" fmla="*/ 528531 w 565446"/>
                  <a:gd name="connsiteY5" fmla="*/ 679323 h 688030"/>
                  <a:gd name="connsiteX6" fmla="*/ 518079 w 565446"/>
                  <a:gd name="connsiteY6" fmla="*/ 675632 h 688030"/>
                  <a:gd name="connsiteX7" fmla="*/ 16303 w 565446"/>
                  <a:gd name="connsiteY7" fmla="*/ 385931 h 688030"/>
                  <a:gd name="connsiteX8" fmla="*/ 1293 w 565446"/>
                  <a:gd name="connsiteY8" fmla="*/ 359879 h 688030"/>
                  <a:gd name="connsiteX9" fmla="*/ 2254 w 565446"/>
                  <a:gd name="connsiteY9" fmla="*/ 29363 h 688030"/>
                  <a:gd name="connsiteX10" fmla="*/ 5542 w 565446"/>
                  <a:gd name="connsiteY10" fmla="*/ 15748 h 688030"/>
                  <a:gd name="connsiteX11" fmla="*/ -1591 w 565446"/>
                  <a:gd name="connsiteY11" fmla="*/ 14477 h 688030"/>
                  <a:gd name="connsiteX12" fmla="*/ 15931 w 565446"/>
                  <a:gd name="connsiteY12" fmla="*/ 4273 h 688030"/>
                  <a:gd name="connsiteX13" fmla="*/ 16924 w 565446"/>
                  <a:gd name="connsiteY13" fmla="*/ 3684 h 688030"/>
                  <a:gd name="connsiteX14" fmla="*/ 17451 w 565446"/>
                  <a:gd name="connsiteY14" fmla="*/ 3374 h 688030"/>
                  <a:gd name="connsiteX15" fmla="*/ 17947 w 565446"/>
                  <a:gd name="connsiteY15" fmla="*/ 3095 h 688030"/>
                  <a:gd name="connsiteX16" fmla="*/ 18847 w 565446"/>
                  <a:gd name="connsiteY16" fmla="*/ 2629 h 688030"/>
                  <a:gd name="connsiteX17" fmla="*/ 47194 w 565446"/>
                  <a:gd name="connsiteY17" fmla="*/ 3467 h 688030"/>
                  <a:gd name="connsiteX18" fmla="*/ 548721 w 565446"/>
                  <a:gd name="connsiteY18" fmla="*/ 293199 h 688030"/>
                  <a:gd name="connsiteX19" fmla="*/ 563856 w 565446"/>
                  <a:gd name="connsiteY19" fmla="*/ 319251 h 688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65446" h="688030">
                    <a:moveTo>
                      <a:pt x="563856" y="319251"/>
                    </a:moveTo>
                    <a:lnTo>
                      <a:pt x="562894" y="649767"/>
                    </a:lnTo>
                    <a:cubicBezTo>
                      <a:pt x="562956" y="660702"/>
                      <a:pt x="557002" y="670788"/>
                      <a:pt x="547387" y="676005"/>
                    </a:cubicBezTo>
                    <a:lnTo>
                      <a:pt x="547387" y="676005"/>
                    </a:lnTo>
                    <a:lnTo>
                      <a:pt x="528034" y="687449"/>
                    </a:lnTo>
                    <a:lnTo>
                      <a:pt x="528531" y="679323"/>
                    </a:lnTo>
                    <a:cubicBezTo>
                      <a:pt x="524840" y="678759"/>
                      <a:pt x="521305" y="677506"/>
                      <a:pt x="518079" y="675632"/>
                    </a:cubicBezTo>
                    <a:lnTo>
                      <a:pt x="16303" y="385931"/>
                    </a:lnTo>
                    <a:cubicBezTo>
                      <a:pt x="6999" y="380553"/>
                      <a:pt x="1293" y="370622"/>
                      <a:pt x="1293" y="359879"/>
                    </a:cubicBezTo>
                    <a:lnTo>
                      <a:pt x="2254" y="29363"/>
                    </a:lnTo>
                    <a:cubicBezTo>
                      <a:pt x="2254" y="24628"/>
                      <a:pt x="3371" y="19963"/>
                      <a:pt x="5542" y="15748"/>
                    </a:cubicBezTo>
                    <a:lnTo>
                      <a:pt x="-1591" y="14477"/>
                    </a:lnTo>
                    <a:lnTo>
                      <a:pt x="15931" y="4273"/>
                    </a:lnTo>
                    <a:lnTo>
                      <a:pt x="16924" y="3684"/>
                    </a:lnTo>
                    <a:lnTo>
                      <a:pt x="17451" y="3374"/>
                    </a:lnTo>
                    <a:lnTo>
                      <a:pt x="17947" y="3095"/>
                    </a:lnTo>
                    <a:cubicBezTo>
                      <a:pt x="18226" y="2908"/>
                      <a:pt x="18537" y="2753"/>
                      <a:pt x="18847" y="2629"/>
                    </a:cubicBezTo>
                    <a:cubicBezTo>
                      <a:pt x="27810" y="-1933"/>
                      <a:pt x="38510" y="-1617"/>
                      <a:pt x="47194" y="3467"/>
                    </a:cubicBezTo>
                    <a:lnTo>
                      <a:pt x="548721" y="293199"/>
                    </a:lnTo>
                    <a:cubicBezTo>
                      <a:pt x="558056" y="298546"/>
                      <a:pt x="563856" y="308483"/>
                      <a:pt x="563856" y="319251"/>
                    </a:cubicBezTo>
                    <a:close/>
                  </a:path>
                </a:pathLst>
              </a:custGeom>
              <a:solidFill>
                <a:srgbClr val="1D4A79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A3FF1231-E5EF-41B7-BDB1-A5C015179901}"/>
                  </a:ext>
                </a:extLst>
              </p:cNvPr>
              <p:cNvSpPr/>
              <p:nvPr/>
            </p:nvSpPr>
            <p:spPr>
              <a:xfrm>
                <a:off x="8802298" y="2911641"/>
                <a:ext cx="562655" cy="680189"/>
              </a:xfrm>
              <a:custGeom>
                <a:avLst/>
                <a:gdLst>
                  <a:gd name="connsiteX0" fmla="*/ -1591 w 562655"/>
                  <a:gd name="connsiteY0" fmla="*/ 359782 h 680189"/>
                  <a:gd name="connsiteX1" fmla="*/ -661 w 562655"/>
                  <a:gd name="connsiteY1" fmla="*/ 29266 h 680189"/>
                  <a:gd name="connsiteX2" fmla="*/ 29423 w 562655"/>
                  <a:gd name="connsiteY2" fmla="*/ -582 h 680189"/>
                  <a:gd name="connsiteX3" fmla="*/ 44278 w 562655"/>
                  <a:gd name="connsiteY3" fmla="*/ 3431 h 680189"/>
                  <a:gd name="connsiteX4" fmla="*/ 546085 w 562655"/>
                  <a:gd name="connsiteY4" fmla="*/ 293164 h 680189"/>
                  <a:gd name="connsiteX5" fmla="*/ 561064 w 562655"/>
                  <a:gd name="connsiteY5" fmla="*/ 319185 h 680189"/>
                  <a:gd name="connsiteX6" fmla="*/ 560134 w 562655"/>
                  <a:gd name="connsiteY6" fmla="*/ 649701 h 680189"/>
                  <a:gd name="connsiteX7" fmla="*/ 530050 w 562655"/>
                  <a:gd name="connsiteY7" fmla="*/ 679607 h 680189"/>
                  <a:gd name="connsiteX8" fmla="*/ 515164 w 562655"/>
                  <a:gd name="connsiteY8" fmla="*/ 675597 h 680189"/>
                  <a:gd name="connsiteX9" fmla="*/ 13388 w 562655"/>
                  <a:gd name="connsiteY9" fmla="*/ 385834 h 680189"/>
                  <a:gd name="connsiteX10" fmla="*/ -1591 w 562655"/>
                  <a:gd name="connsiteY10" fmla="*/ 359782 h 680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655" h="680189">
                    <a:moveTo>
                      <a:pt x="-1591" y="359782"/>
                    </a:moveTo>
                    <a:lnTo>
                      <a:pt x="-661" y="29266"/>
                    </a:lnTo>
                    <a:cubicBezTo>
                      <a:pt x="-599" y="12720"/>
                      <a:pt x="12861" y="-644"/>
                      <a:pt x="29423" y="-582"/>
                    </a:cubicBezTo>
                    <a:cubicBezTo>
                      <a:pt x="34633" y="-563"/>
                      <a:pt x="39750" y="820"/>
                      <a:pt x="44278" y="3431"/>
                    </a:cubicBezTo>
                    <a:lnTo>
                      <a:pt x="546085" y="293164"/>
                    </a:lnTo>
                    <a:cubicBezTo>
                      <a:pt x="555358" y="298532"/>
                      <a:pt x="561095" y="308457"/>
                      <a:pt x="561064" y="319185"/>
                    </a:cubicBezTo>
                    <a:lnTo>
                      <a:pt x="560134" y="649701"/>
                    </a:lnTo>
                    <a:cubicBezTo>
                      <a:pt x="560072" y="666265"/>
                      <a:pt x="546612" y="679654"/>
                      <a:pt x="530050" y="679607"/>
                    </a:cubicBezTo>
                    <a:cubicBezTo>
                      <a:pt x="524840" y="679592"/>
                      <a:pt x="519692" y="678209"/>
                      <a:pt x="515164" y="675597"/>
                    </a:cubicBezTo>
                    <a:lnTo>
                      <a:pt x="13388" y="385834"/>
                    </a:lnTo>
                    <a:cubicBezTo>
                      <a:pt x="4084" y="380459"/>
                      <a:pt x="-1622" y="370522"/>
                      <a:pt x="-1591" y="35978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4FE4FF"/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0F49C2B-B0CB-42DF-9EF2-6923C3FB95C1}"/>
                  </a:ext>
                </a:extLst>
              </p:cNvPr>
              <p:cNvSpPr/>
              <p:nvPr/>
            </p:nvSpPr>
            <p:spPr>
              <a:xfrm>
                <a:off x="8802236" y="3289373"/>
                <a:ext cx="561725" cy="428277"/>
              </a:xfrm>
              <a:custGeom>
                <a:avLst/>
                <a:gdLst>
                  <a:gd name="connsiteX0" fmla="*/ 141507 w 561725"/>
                  <a:gd name="connsiteY0" fmla="*/ 321684 h 428277"/>
                  <a:gd name="connsiteX1" fmla="*/ -1591 w 561725"/>
                  <a:gd name="connsiteY1" fmla="*/ -582 h 428277"/>
                  <a:gd name="connsiteX2" fmla="*/ 560134 w 561725"/>
                  <a:gd name="connsiteY2" fmla="*/ 290050 h 428277"/>
                  <a:gd name="connsiteX3" fmla="*/ 336647 w 561725"/>
                  <a:gd name="connsiteY3" fmla="*/ 393668 h 428277"/>
                  <a:gd name="connsiteX4" fmla="*/ 325389 w 561725"/>
                  <a:gd name="connsiteY4" fmla="*/ 402972 h 428277"/>
                  <a:gd name="connsiteX5" fmla="*/ 289971 w 561725"/>
                  <a:gd name="connsiteY5" fmla="*/ 419937 h 428277"/>
                  <a:gd name="connsiteX6" fmla="*/ 245931 w 561725"/>
                  <a:gd name="connsiteY6" fmla="*/ 427411 h 428277"/>
                  <a:gd name="connsiteX7" fmla="*/ 193890 w 561725"/>
                  <a:gd name="connsiteY7" fmla="*/ 423100 h 428277"/>
                  <a:gd name="connsiteX8" fmla="*/ 174909 w 561725"/>
                  <a:gd name="connsiteY8" fmla="*/ 417672 h 428277"/>
                  <a:gd name="connsiteX9" fmla="*/ 120697 w 561725"/>
                  <a:gd name="connsiteY9" fmla="*/ 358405 h 428277"/>
                  <a:gd name="connsiteX10" fmla="*/ 141507 w 561725"/>
                  <a:gd name="connsiteY10" fmla="*/ 321684 h 428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725" h="428277">
                    <a:moveTo>
                      <a:pt x="141507" y="321684"/>
                    </a:moveTo>
                    <a:lnTo>
                      <a:pt x="-1591" y="-582"/>
                    </a:lnTo>
                    <a:lnTo>
                      <a:pt x="560134" y="290050"/>
                    </a:lnTo>
                    <a:lnTo>
                      <a:pt x="336647" y="393668"/>
                    </a:lnTo>
                    <a:cubicBezTo>
                      <a:pt x="333080" y="396998"/>
                      <a:pt x="329328" y="400106"/>
                      <a:pt x="325389" y="402972"/>
                    </a:cubicBezTo>
                    <a:cubicBezTo>
                      <a:pt x="314534" y="410421"/>
                      <a:pt x="302594" y="416143"/>
                      <a:pt x="289971" y="419937"/>
                    </a:cubicBezTo>
                    <a:cubicBezTo>
                      <a:pt x="275705" y="424393"/>
                      <a:pt x="260880" y="426908"/>
                      <a:pt x="245931" y="427411"/>
                    </a:cubicBezTo>
                    <a:cubicBezTo>
                      <a:pt x="228470" y="428366"/>
                      <a:pt x="210947" y="426918"/>
                      <a:pt x="193890" y="423100"/>
                    </a:cubicBezTo>
                    <a:cubicBezTo>
                      <a:pt x="187439" y="421807"/>
                      <a:pt x="181081" y="419989"/>
                      <a:pt x="174909" y="417672"/>
                    </a:cubicBezTo>
                    <a:cubicBezTo>
                      <a:pt x="156301" y="410384"/>
                      <a:pt x="119611" y="388705"/>
                      <a:pt x="120697" y="358405"/>
                    </a:cubicBezTo>
                    <a:cubicBezTo>
                      <a:pt x="121317" y="341037"/>
                      <a:pt x="133971" y="328073"/>
                      <a:pt x="141507" y="32168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rgbClr val="4FE4FF">
                      <a:alpha val="66000"/>
                    </a:srgbClr>
                  </a:gs>
                </a:gsLst>
                <a:lin ang="5400000" scaled="1"/>
                <a:tileRect/>
              </a:gra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4B067F34-7E68-4750-BC7A-ACF0A8C812FC}"/>
                  </a:ext>
                </a:extLst>
              </p:cNvPr>
              <p:cNvSpPr/>
              <p:nvPr/>
            </p:nvSpPr>
            <p:spPr>
              <a:xfrm>
                <a:off x="8837994" y="2903249"/>
                <a:ext cx="899" cy="465"/>
              </a:xfrm>
              <a:custGeom>
                <a:avLst/>
                <a:gdLst>
                  <a:gd name="connsiteX0" fmla="*/ -692 w 899"/>
                  <a:gd name="connsiteY0" fmla="*/ -582 h 465"/>
                  <a:gd name="connsiteX1" fmla="*/ -692 w 899"/>
                  <a:gd name="connsiteY1" fmla="*/ -582 h 465"/>
                  <a:gd name="connsiteX2" fmla="*/ -1591 w 899"/>
                  <a:gd name="connsiteY2" fmla="*/ -117 h 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9" h="465">
                    <a:moveTo>
                      <a:pt x="-692" y="-582"/>
                    </a:moveTo>
                    <a:lnTo>
                      <a:pt x="-692" y="-582"/>
                    </a:lnTo>
                    <a:cubicBezTo>
                      <a:pt x="-1002" y="-458"/>
                      <a:pt x="-1312" y="-303"/>
                      <a:pt x="-1591" y="-117"/>
                    </a:cubicBezTo>
                    <a:close/>
                  </a:path>
                </a:pathLst>
              </a:custGeom>
              <a:solidFill>
                <a:srgbClr val="010101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6684B8D6-40E1-4BC9-B869-D0125CA096CE}"/>
                  </a:ext>
                </a:extLst>
              </p:cNvPr>
              <p:cNvSpPr/>
              <p:nvPr/>
            </p:nvSpPr>
            <p:spPr>
              <a:xfrm>
                <a:off x="8869257" y="3104064"/>
                <a:ext cx="391303" cy="387519"/>
              </a:xfrm>
              <a:custGeom>
                <a:avLst/>
                <a:gdLst>
                  <a:gd name="connsiteX0" fmla="*/ 391304 w 391303"/>
                  <a:gd name="connsiteY0" fmla="*/ 297455 h 387519"/>
                  <a:gd name="connsiteX1" fmla="*/ 391304 w 391303"/>
                  <a:gd name="connsiteY1" fmla="*/ 387520 h 387519"/>
                  <a:gd name="connsiteX2" fmla="*/ 0 w 391303"/>
                  <a:gd name="connsiteY2" fmla="*/ 160156 h 387519"/>
                  <a:gd name="connsiteX3" fmla="*/ 651 w 391303"/>
                  <a:gd name="connsiteY3" fmla="*/ 0 h 387519"/>
                  <a:gd name="connsiteX4" fmla="*/ 59578 w 391303"/>
                  <a:gd name="connsiteY4" fmla="*/ 100795 h 387519"/>
                  <a:gd name="connsiteX5" fmla="*/ 97260 w 391303"/>
                  <a:gd name="connsiteY5" fmla="*/ 80946 h 387519"/>
                  <a:gd name="connsiteX6" fmla="*/ 130352 w 391303"/>
                  <a:gd name="connsiteY6" fmla="*/ 140183 h 387519"/>
                  <a:gd name="connsiteX7" fmla="*/ 206615 w 391303"/>
                  <a:gd name="connsiteY7" fmla="*/ 98066 h 387519"/>
                  <a:gd name="connsiteX8" fmla="*/ 285887 w 391303"/>
                  <a:gd name="connsiteY8" fmla="*/ 231302 h 387519"/>
                  <a:gd name="connsiteX9" fmla="*/ 300339 w 391303"/>
                  <a:gd name="connsiteY9" fmla="*/ 223952 h 387519"/>
                  <a:gd name="connsiteX10" fmla="*/ 311380 w 391303"/>
                  <a:gd name="connsiteY10" fmla="*/ 242312 h 387519"/>
                  <a:gd name="connsiteX11" fmla="*/ 348132 w 391303"/>
                  <a:gd name="connsiteY11" fmla="*/ 222122 h 387519"/>
                  <a:gd name="connsiteX12" fmla="*/ 391304 w 391303"/>
                  <a:gd name="connsiteY12" fmla="*/ 297455 h 387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1303" h="387519">
                    <a:moveTo>
                      <a:pt x="391304" y="297455"/>
                    </a:moveTo>
                    <a:lnTo>
                      <a:pt x="391304" y="387520"/>
                    </a:lnTo>
                    <a:lnTo>
                      <a:pt x="0" y="160156"/>
                    </a:lnTo>
                    <a:lnTo>
                      <a:pt x="651" y="0"/>
                    </a:lnTo>
                    <a:lnTo>
                      <a:pt x="59578" y="100795"/>
                    </a:lnTo>
                    <a:lnTo>
                      <a:pt x="97260" y="80946"/>
                    </a:lnTo>
                    <a:lnTo>
                      <a:pt x="130352" y="140183"/>
                    </a:lnTo>
                    <a:lnTo>
                      <a:pt x="206615" y="98066"/>
                    </a:lnTo>
                    <a:lnTo>
                      <a:pt x="285887" y="231302"/>
                    </a:lnTo>
                    <a:lnTo>
                      <a:pt x="300339" y="223952"/>
                    </a:lnTo>
                    <a:lnTo>
                      <a:pt x="311380" y="242312"/>
                    </a:lnTo>
                    <a:lnTo>
                      <a:pt x="348132" y="222122"/>
                    </a:lnTo>
                    <a:lnTo>
                      <a:pt x="391304" y="297455"/>
                    </a:lnTo>
                    <a:close/>
                  </a:path>
                </a:pathLst>
              </a:custGeom>
              <a:solidFill>
                <a:srgbClr val="F2F2F2">
                  <a:alpha val="60000"/>
                </a:srgbClr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A588664-C6B0-498B-9491-7135A29C5F5B}"/>
                  </a:ext>
                </a:extLst>
              </p:cNvPr>
              <p:cNvSpPr/>
              <p:nvPr/>
            </p:nvSpPr>
            <p:spPr>
              <a:xfrm>
                <a:off x="8869908" y="3103165"/>
                <a:ext cx="392420" cy="301579"/>
              </a:xfrm>
              <a:custGeom>
                <a:avLst/>
                <a:gdLst>
                  <a:gd name="connsiteX0" fmla="*/ 207732 w 392420"/>
                  <a:gd name="connsiteY0" fmla="*/ 97260 h 301579"/>
                  <a:gd name="connsiteX1" fmla="*/ 131499 w 392420"/>
                  <a:gd name="connsiteY1" fmla="*/ 140679 h 301579"/>
                  <a:gd name="connsiteX2" fmla="*/ 95833 w 392420"/>
                  <a:gd name="connsiteY2" fmla="*/ 78900 h 301579"/>
                  <a:gd name="connsiteX3" fmla="*/ 59237 w 392420"/>
                  <a:gd name="connsiteY3" fmla="*/ 99741 h 301579"/>
                  <a:gd name="connsiteX4" fmla="*/ 1644 w 392420"/>
                  <a:gd name="connsiteY4" fmla="*/ 0 h 301579"/>
                  <a:gd name="connsiteX5" fmla="*/ 0 w 392420"/>
                  <a:gd name="connsiteY5" fmla="*/ 899 h 301579"/>
                  <a:gd name="connsiteX6" fmla="*/ 59237 w 392420"/>
                  <a:gd name="connsiteY6" fmla="*/ 103494 h 301579"/>
                  <a:gd name="connsiteX7" fmla="*/ 95833 w 392420"/>
                  <a:gd name="connsiteY7" fmla="*/ 82652 h 301579"/>
                  <a:gd name="connsiteX8" fmla="*/ 131499 w 392420"/>
                  <a:gd name="connsiteY8" fmla="*/ 144432 h 301579"/>
                  <a:gd name="connsiteX9" fmla="*/ 207732 w 392420"/>
                  <a:gd name="connsiteY9" fmla="*/ 101013 h 301579"/>
                  <a:gd name="connsiteX10" fmla="*/ 284088 w 392420"/>
                  <a:gd name="connsiteY10" fmla="*/ 233287 h 301579"/>
                  <a:gd name="connsiteX11" fmla="*/ 299347 w 392420"/>
                  <a:gd name="connsiteY11" fmla="*/ 224572 h 301579"/>
                  <a:gd name="connsiteX12" fmla="*/ 311070 w 392420"/>
                  <a:gd name="connsiteY12" fmla="*/ 244917 h 301579"/>
                  <a:gd name="connsiteX13" fmla="*/ 346426 w 392420"/>
                  <a:gd name="connsiteY13" fmla="*/ 224758 h 301579"/>
                  <a:gd name="connsiteX14" fmla="*/ 390776 w 392420"/>
                  <a:gd name="connsiteY14" fmla="*/ 301580 h 301579"/>
                  <a:gd name="connsiteX15" fmla="*/ 392420 w 392420"/>
                  <a:gd name="connsiteY15" fmla="*/ 300649 h 301579"/>
                  <a:gd name="connsiteX16" fmla="*/ 346457 w 392420"/>
                  <a:gd name="connsiteY16" fmla="*/ 221037 h 301579"/>
                  <a:gd name="connsiteX17" fmla="*/ 311101 w 392420"/>
                  <a:gd name="connsiteY17" fmla="*/ 241165 h 301579"/>
                  <a:gd name="connsiteX18" fmla="*/ 299347 w 392420"/>
                  <a:gd name="connsiteY18" fmla="*/ 220851 h 301579"/>
                  <a:gd name="connsiteX19" fmla="*/ 284119 w 392420"/>
                  <a:gd name="connsiteY19" fmla="*/ 229534 h 301579"/>
                  <a:gd name="connsiteX20" fmla="*/ 207732 w 392420"/>
                  <a:gd name="connsiteY20" fmla="*/ 97260 h 30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92420" h="301579">
                    <a:moveTo>
                      <a:pt x="207732" y="97260"/>
                    </a:moveTo>
                    <a:lnTo>
                      <a:pt x="131499" y="140679"/>
                    </a:lnTo>
                    <a:lnTo>
                      <a:pt x="95833" y="78900"/>
                    </a:lnTo>
                    <a:lnTo>
                      <a:pt x="59237" y="99741"/>
                    </a:lnTo>
                    <a:lnTo>
                      <a:pt x="1644" y="0"/>
                    </a:lnTo>
                    <a:lnTo>
                      <a:pt x="0" y="899"/>
                    </a:lnTo>
                    <a:lnTo>
                      <a:pt x="59237" y="103494"/>
                    </a:lnTo>
                    <a:lnTo>
                      <a:pt x="95833" y="82652"/>
                    </a:lnTo>
                    <a:lnTo>
                      <a:pt x="131499" y="144432"/>
                    </a:lnTo>
                    <a:lnTo>
                      <a:pt x="207732" y="101013"/>
                    </a:lnTo>
                    <a:lnTo>
                      <a:pt x="284088" y="233287"/>
                    </a:lnTo>
                    <a:lnTo>
                      <a:pt x="299347" y="224572"/>
                    </a:lnTo>
                    <a:lnTo>
                      <a:pt x="311070" y="244917"/>
                    </a:lnTo>
                    <a:lnTo>
                      <a:pt x="346426" y="224758"/>
                    </a:lnTo>
                    <a:lnTo>
                      <a:pt x="390776" y="301580"/>
                    </a:lnTo>
                    <a:lnTo>
                      <a:pt x="392420" y="300649"/>
                    </a:lnTo>
                    <a:lnTo>
                      <a:pt x="346457" y="221037"/>
                    </a:lnTo>
                    <a:lnTo>
                      <a:pt x="311101" y="241165"/>
                    </a:lnTo>
                    <a:lnTo>
                      <a:pt x="299347" y="220851"/>
                    </a:lnTo>
                    <a:lnTo>
                      <a:pt x="284119" y="229534"/>
                    </a:lnTo>
                    <a:lnTo>
                      <a:pt x="207732" y="97260"/>
                    </a:lnTo>
                  </a:path>
                </a:pathLst>
              </a:custGeom>
              <a:solidFill>
                <a:srgbClr val="FFFFFF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76AD8734-4611-4AF5-9FD3-2B84AAA3B387}"/>
                  </a:ext>
                </a:extLst>
              </p:cNvPr>
              <p:cNvSpPr/>
              <p:nvPr/>
            </p:nvSpPr>
            <p:spPr>
              <a:xfrm>
                <a:off x="8862124" y="3096931"/>
                <a:ext cx="14266" cy="14266"/>
              </a:xfrm>
              <a:custGeom>
                <a:avLst/>
                <a:gdLst>
                  <a:gd name="connsiteX0" fmla="*/ 14266 w 14266"/>
                  <a:gd name="connsiteY0" fmla="*/ 7133 h 14266"/>
                  <a:gd name="connsiteX1" fmla="*/ 7133 w 14266"/>
                  <a:gd name="connsiteY1" fmla="*/ 14266 h 14266"/>
                  <a:gd name="connsiteX2" fmla="*/ 0 w 14266"/>
                  <a:gd name="connsiteY2" fmla="*/ 7133 h 14266"/>
                  <a:gd name="connsiteX3" fmla="*/ 7133 w 14266"/>
                  <a:gd name="connsiteY3" fmla="*/ 0 h 14266"/>
                  <a:gd name="connsiteX4" fmla="*/ 14266 w 14266"/>
                  <a:gd name="connsiteY4" fmla="*/ 7133 h 1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66" h="14266">
                    <a:moveTo>
                      <a:pt x="14266" y="7133"/>
                    </a:moveTo>
                    <a:cubicBezTo>
                      <a:pt x="14266" y="11073"/>
                      <a:pt x="11073" y="14266"/>
                      <a:pt x="7133" y="14266"/>
                    </a:cubicBezTo>
                    <a:cubicBezTo>
                      <a:pt x="3194" y="14266"/>
                      <a:pt x="0" y="11073"/>
                      <a:pt x="0" y="7133"/>
                    </a:cubicBezTo>
                    <a:cubicBezTo>
                      <a:pt x="0" y="3194"/>
                      <a:pt x="3194" y="0"/>
                      <a:pt x="7133" y="0"/>
                    </a:cubicBezTo>
                    <a:cubicBezTo>
                      <a:pt x="11073" y="0"/>
                      <a:pt x="14266" y="3194"/>
                      <a:pt x="14266" y="71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4D692B73-7C57-4185-BD59-3709FCB0603F}"/>
                  </a:ext>
                </a:extLst>
              </p:cNvPr>
              <p:cNvSpPr/>
              <p:nvPr/>
            </p:nvSpPr>
            <p:spPr>
              <a:xfrm>
                <a:off x="8958329" y="3175521"/>
                <a:ext cx="14266" cy="14266"/>
              </a:xfrm>
              <a:custGeom>
                <a:avLst/>
                <a:gdLst>
                  <a:gd name="connsiteX0" fmla="*/ 14266 w 14266"/>
                  <a:gd name="connsiteY0" fmla="*/ 7133 h 14266"/>
                  <a:gd name="connsiteX1" fmla="*/ 7133 w 14266"/>
                  <a:gd name="connsiteY1" fmla="*/ 14266 h 14266"/>
                  <a:gd name="connsiteX2" fmla="*/ 0 w 14266"/>
                  <a:gd name="connsiteY2" fmla="*/ 7133 h 14266"/>
                  <a:gd name="connsiteX3" fmla="*/ 7133 w 14266"/>
                  <a:gd name="connsiteY3" fmla="*/ 0 h 14266"/>
                  <a:gd name="connsiteX4" fmla="*/ 14266 w 14266"/>
                  <a:gd name="connsiteY4" fmla="*/ 7133 h 1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66" h="14266">
                    <a:moveTo>
                      <a:pt x="14266" y="7133"/>
                    </a:moveTo>
                    <a:cubicBezTo>
                      <a:pt x="14266" y="11073"/>
                      <a:pt x="11073" y="14266"/>
                      <a:pt x="7133" y="14266"/>
                    </a:cubicBezTo>
                    <a:cubicBezTo>
                      <a:pt x="3194" y="14266"/>
                      <a:pt x="0" y="11073"/>
                      <a:pt x="0" y="7133"/>
                    </a:cubicBezTo>
                    <a:cubicBezTo>
                      <a:pt x="0" y="3194"/>
                      <a:pt x="3194" y="0"/>
                      <a:pt x="7133" y="0"/>
                    </a:cubicBezTo>
                    <a:cubicBezTo>
                      <a:pt x="11073" y="0"/>
                      <a:pt x="14266" y="3194"/>
                      <a:pt x="14266" y="71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035ACDB-5E50-4CC9-B810-079C1D3DB9B2}"/>
                  </a:ext>
                </a:extLst>
              </p:cNvPr>
              <p:cNvSpPr/>
              <p:nvPr/>
            </p:nvSpPr>
            <p:spPr>
              <a:xfrm>
                <a:off x="9069359" y="3194625"/>
                <a:ext cx="14266" cy="14266"/>
              </a:xfrm>
              <a:custGeom>
                <a:avLst/>
                <a:gdLst>
                  <a:gd name="connsiteX0" fmla="*/ 14266 w 14266"/>
                  <a:gd name="connsiteY0" fmla="*/ 7133 h 14266"/>
                  <a:gd name="connsiteX1" fmla="*/ 7133 w 14266"/>
                  <a:gd name="connsiteY1" fmla="*/ 14266 h 14266"/>
                  <a:gd name="connsiteX2" fmla="*/ 0 w 14266"/>
                  <a:gd name="connsiteY2" fmla="*/ 7133 h 14266"/>
                  <a:gd name="connsiteX3" fmla="*/ 7133 w 14266"/>
                  <a:gd name="connsiteY3" fmla="*/ 0 h 14266"/>
                  <a:gd name="connsiteX4" fmla="*/ 14266 w 14266"/>
                  <a:gd name="connsiteY4" fmla="*/ 7133 h 1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66" h="14266">
                    <a:moveTo>
                      <a:pt x="14266" y="7133"/>
                    </a:moveTo>
                    <a:cubicBezTo>
                      <a:pt x="14266" y="11073"/>
                      <a:pt x="11073" y="14266"/>
                      <a:pt x="7133" y="14266"/>
                    </a:cubicBezTo>
                    <a:cubicBezTo>
                      <a:pt x="3194" y="14266"/>
                      <a:pt x="0" y="11073"/>
                      <a:pt x="0" y="7133"/>
                    </a:cubicBezTo>
                    <a:cubicBezTo>
                      <a:pt x="0" y="3194"/>
                      <a:pt x="3194" y="0"/>
                      <a:pt x="7133" y="0"/>
                    </a:cubicBezTo>
                    <a:cubicBezTo>
                      <a:pt x="11073" y="0"/>
                      <a:pt x="14266" y="3194"/>
                      <a:pt x="14266" y="71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B585B264-AF1D-40E4-B707-1C0ACFF0B07F}"/>
                  </a:ext>
                </a:extLst>
              </p:cNvPr>
              <p:cNvSpPr/>
              <p:nvPr/>
            </p:nvSpPr>
            <p:spPr>
              <a:xfrm>
                <a:off x="9161688" y="3318774"/>
                <a:ext cx="14266" cy="14266"/>
              </a:xfrm>
              <a:custGeom>
                <a:avLst/>
                <a:gdLst>
                  <a:gd name="connsiteX0" fmla="*/ 14266 w 14266"/>
                  <a:gd name="connsiteY0" fmla="*/ 7133 h 14266"/>
                  <a:gd name="connsiteX1" fmla="*/ 7133 w 14266"/>
                  <a:gd name="connsiteY1" fmla="*/ 14266 h 14266"/>
                  <a:gd name="connsiteX2" fmla="*/ 0 w 14266"/>
                  <a:gd name="connsiteY2" fmla="*/ 7133 h 14266"/>
                  <a:gd name="connsiteX3" fmla="*/ 7133 w 14266"/>
                  <a:gd name="connsiteY3" fmla="*/ 0 h 14266"/>
                  <a:gd name="connsiteX4" fmla="*/ 14266 w 14266"/>
                  <a:gd name="connsiteY4" fmla="*/ 7133 h 1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66" h="14266">
                    <a:moveTo>
                      <a:pt x="14266" y="7133"/>
                    </a:moveTo>
                    <a:cubicBezTo>
                      <a:pt x="14266" y="11073"/>
                      <a:pt x="11073" y="14266"/>
                      <a:pt x="7133" y="14266"/>
                    </a:cubicBezTo>
                    <a:cubicBezTo>
                      <a:pt x="3194" y="14266"/>
                      <a:pt x="0" y="11073"/>
                      <a:pt x="0" y="7133"/>
                    </a:cubicBezTo>
                    <a:cubicBezTo>
                      <a:pt x="0" y="3194"/>
                      <a:pt x="3194" y="0"/>
                      <a:pt x="7133" y="0"/>
                    </a:cubicBezTo>
                    <a:cubicBezTo>
                      <a:pt x="11073" y="0"/>
                      <a:pt x="14266" y="3194"/>
                      <a:pt x="14266" y="71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87C76F14-8F75-4E98-9C14-A8EC58C93102}"/>
                  </a:ext>
                </a:extLst>
              </p:cNvPr>
              <p:cNvSpPr/>
              <p:nvPr/>
            </p:nvSpPr>
            <p:spPr>
              <a:xfrm>
                <a:off x="9209480" y="3318774"/>
                <a:ext cx="14266" cy="14266"/>
              </a:xfrm>
              <a:custGeom>
                <a:avLst/>
                <a:gdLst>
                  <a:gd name="connsiteX0" fmla="*/ 14266 w 14266"/>
                  <a:gd name="connsiteY0" fmla="*/ 7133 h 14266"/>
                  <a:gd name="connsiteX1" fmla="*/ 7133 w 14266"/>
                  <a:gd name="connsiteY1" fmla="*/ 14266 h 14266"/>
                  <a:gd name="connsiteX2" fmla="*/ 0 w 14266"/>
                  <a:gd name="connsiteY2" fmla="*/ 7133 h 14266"/>
                  <a:gd name="connsiteX3" fmla="*/ 7133 w 14266"/>
                  <a:gd name="connsiteY3" fmla="*/ 0 h 14266"/>
                  <a:gd name="connsiteX4" fmla="*/ 14266 w 14266"/>
                  <a:gd name="connsiteY4" fmla="*/ 7133 h 1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66" h="14266">
                    <a:moveTo>
                      <a:pt x="14266" y="7133"/>
                    </a:moveTo>
                    <a:cubicBezTo>
                      <a:pt x="14266" y="11073"/>
                      <a:pt x="11073" y="14266"/>
                      <a:pt x="7133" y="14266"/>
                    </a:cubicBezTo>
                    <a:cubicBezTo>
                      <a:pt x="3194" y="14266"/>
                      <a:pt x="0" y="11073"/>
                      <a:pt x="0" y="7133"/>
                    </a:cubicBezTo>
                    <a:cubicBezTo>
                      <a:pt x="0" y="3194"/>
                      <a:pt x="3194" y="0"/>
                      <a:pt x="7133" y="0"/>
                    </a:cubicBezTo>
                    <a:cubicBezTo>
                      <a:pt x="11073" y="0"/>
                      <a:pt x="14266" y="3194"/>
                      <a:pt x="14266" y="71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06BDCDBA-7BBD-45B5-9F0D-613688B3796A}"/>
                  </a:ext>
                </a:extLst>
              </p:cNvPr>
              <p:cNvSpPr/>
              <p:nvPr/>
            </p:nvSpPr>
            <p:spPr>
              <a:xfrm>
                <a:off x="9255474" y="3398542"/>
                <a:ext cx="14266" cy="14266"/>
              </a:xfrm>
              <a:custGeom>
                <a:avLst/>
                <a:gdLst>
                  <a:gd name="connsiteX0" fmla="*/ 14266 w 14266"/>
                  <a:gd name="connsiteY0" fmla="*/ 7133 h 14266"/>
                  <a:gd name="connsiteX1" fmla="*/ 7133 w 14266"/>
                  <a:gd name="connsiteY1" fmla="*/ 14266 h 14266"/>
                  <a:gd name="connsiteX2" fmla="*/ 0 w 14266"/>
                  <a:gd name="connsiteY2" fmla="*/ 7133 h 14266"/>
                  <a:gd name="connsiteX3" fmla="*/ 7133 w 14266"/>
                  <a:gd name="connsiteY3" fmla="*/ 0 h 14266"/>
                  <a:gd name="connsiteX4" fmla="*/ 14266 w 14266"/>
                  <a:gd name="connsiteY4" fmla="*/ 7133 h 1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66" h="14266">
                    <a:moveTo>
                      <a:pt x="14266" y="7133"/>
                    </a:moveTo>
                    <a:cubicBezTo>
                      <a:pt x="14266" y="11073"/>
                      <a:pt x="11073" y="14266"/>
                      <a:pt x="7133" y="14266"/>
                    </a:cubicBezTo>
                    <a:cubicBezTo>
                      <a:pt x="3194" y="14266"/>
                      <a:pt x="0" y="11073"/>
                      <a:pt x="0" y="7133"/>
                    </a:cubicBezTo>
                    <a:cubicBezTo>
                      <a:pt x="0" y="3194"/>
                      <a:pt x="3194" y="0"/>
                      <a:pt x="7133" y="0"/>
                    </a:cubicBezTo>
                    <a:cubicBezTo>
                      <a:pt x="11073" y="0"/>
                      <a:pt x="14266" y="3194"/>
                      <a:pt x="14266" y="71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FBE82E84-73C3-4807-B505-26539BB984C1}"/>
                  </a:ext>
                </a:extLst>
              </p:cNvPr>
              <p:cNvSpPr/>
              <p:nvPr/>
            </p:nvSpPr>
            <p:spPr>
              <a:xfrm>
                <a:off x="8869257" y="3264220"/>
                <a:ext cx="391303" cy="243862"/>
              </a:xfrm>
              <a:custGeom>
                <a:avLst/>
                <a:gdLst>
                  <a:gd name="connsiteX0" fmla="*/ 0 w 391303"/>
                  <a:gd name="connsiteY0" fmla="*/ 0 h 243862"/>
                  <a:gd name="connsiteX1" fmla="*/ 391304 w 391303"/>
                  <a:gd name="connsiteY1" fmla="*/ 227363 h 243862"/>
                  <a:gd name="connsiteX2" fmla="*/ 391304 w 391303"/>
                  <a:gd name="connsiteY2" fmla="*/ 243863 h 243862"/>
                  <a:gd name="connsiteX3" fmla="*/ 0 w 391303"/>
                  <a:gd name="connsiteY3" fmla="*/ 19229 h 243862"/>
                  <a:gd name="connsiteX4" fmla="*/ 0 w 391303"/>
                  <a:gd name="connsiteY4" fmla="*/ 0 h 243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303" h="243862">
                    <a:moveTo>
                      <a:pt x="0" y="0"/>
                    </a:moveTo>
                    <a:lnTo>
                      <a:pt x="391304" y="227363"/>
                    </a:lnTo>
                    <a:lnTo>
                      <a:pt x="391304" y="243863"/>
                    </a:lnTo>
                    <a:lnTo>
                      <a:pt x="0" y="192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9A98FC41-AD98-4E96-A018-4D0DCB4E476C}"/>
                  </a:ext>
                </a:extLst>
              </p:cNvPr>
              <p:cNvSpPr/>
              <p:nvPr/>
            </p:nvSpPr>
            <p:spPr>
              <a:xfrm>
                <a:off x="8853254" y="2975573"/>
                <a:ext cx="274752" cy="200567"/>
              </a:xfrm>
              <a:custGeom>
                <a:avLst/>
                <a:gdLst>
                  <a:gd name="connsiteX0" fmla="*/ 0 w 274752"/>
                  <a:gd name="connsiteY0" fmla="*/ 41993 h 200567"/>
                  <a:gd name="connsiteX1" fmla="*/ 124 w 274752"/>
                  <a:gd name="connsiteY1" fmla="*/ 0 h 200567"/>
                  <a:gd name="connsiteX2" fmla="*/ 274753 w 274752"/>
                  <a:gd name="connsiteY2" fmla="*/ 158574 h 200567"/>
                  <a:gd name="connsiteX3" fmla="*/ 274660 w 274752"/>
                  <a:gd name="connsiteY3" fmla="*/ 200567 h 200567"/>
                  <a:gd name="connsiteX4" fmla="*/ 0 w 274752"/>
                  <a:gd name="connsiteY4" fmla="*/ 41993 h 20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752" h="200567">
                    <a:moveTo>
                      <a:pt x="0" y="41993"/>
                    </a:moveTo>
                    <a:lnTo>
                      <a:pt x="124" y="0"/>
                    </a:lnTo>
                    <a:lnTo>
                      <a:pt x="274753" y="158574"/>
                    </a:lnTo>
                    <a:lnTo>
                      <a:pt x="274660" y="200567"/>
                    </a:lnTo>
                    <a:lnTo>
                      <a:pt x="0" y="41993"/>
                    </a:lnTo>
                    <a:close/>
                  </a:path>
                </a:pathLst>
              </a:custGeom>
              <a:noFill/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FC46B0E1-CFBE-4C01-AD8C-1C90F519BD18}"/>
                  </a:ext>
                </a:extLst>
              </p:cNvPr>
              <p:cNvSpPr/>
              <p:nvPr/>
            </p:nvSpPr>
            <p:spPr>
              <a:xfrm>
                <a:off x="8866931" y="2980257"/>
                <a:ext cx="92142" cy="67238"/>
              </a:xfrm>
              <a:custGeom>
                <a:avLst/>
                <a:gdLst>
                  <a:gd name="connsiteX0" fmla="*/ 92143 w 92142"/>
                  <a:gd name="connsiteY0" fmla="*/ 53158 h 67238"/>
                  <a:gd name="connsiteX1" fmla="*/ 62 w 92142"/>
                  <a:gd name="connsiteY1" fmla="*/ 0 h 67238"/>
                  <a:gd name="connsiteX2" fmla="*/ 0 w 92142"/>
                  <a:gd name="connsiteY2" fmla="*/ 14080 h 67238"/>
                  <a:gd name="connsiteX3" fmla="*/ 92081 w 92142"/>
                  <a:gd name="connsiteY3" fmla="*/ 67238 h 67238"/>
                  <a:gd name="connsiteX4" fmla="*/ 92143 w 92142"/>
                  <a:gd name="connsiteY4" fmla="*/ 53158 h 6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42" h="67238">
                    <a:moveTo>
                      <a:pt x="92143" y="53158"/>
                    </a:moveTo>
                    <a:lnTo>
                      <a:pt x="62" y="0"/>
                    </a:lnTo>
                    <a:lnTo>
                      <a:pt x="0" y="14080"/>
                    </a:lnTo>
                    <a:lnTo>
                      <a:pt x="92081" y="67238"/>
                    </a:lnTo>
                    <a:lnTo>
                      <a:pt x="92143" y="53158"/>
                    </a:lnTo>
                  </a:path>
                </a:pathLst>
              </a:custGeom>
              <a:solidFill>
                <a:srgbClr val="FFFFFF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924DBD8A-8B59-4AE1-BF62-21155E98AD0B}"/>
                  </a:ext>
                </a:extLst>
              </p:cNvPr>
              <p:cNvSpPr/>
              <p:nvPr/>
            </p:nvSpPr>
            <p:spPr>
              <a:xfrm>
                <a:off x="8866931" y="3008603"/>
                <a:ext cx="92142" cy="67238"/>
              </a:xfrm>
              <a:custGeom>
                <a:avLst/>
                <a:gdLst>
                  <a:gd name="connsiteX0" fmla="*/ 92143 w 92142"/>
                  <a:gd name="connsiteY0" fmla="*/ 53158 h 67238"/>
                  <a:gd name="connsiteX1" fmla="*/ 62 w 92142"/>
                  <a:gd name="connsiteY1" fmla="*/ 0 h 67238"/>
                  <a:gd name="connsiteX2" fmla="*/ 0 w 92142"/>
                  <a:gd name="connsiteY2" fmla="*/ 14080 h 67238"/>
                  <a:gd name="connsiteX3" fmla="*/ 92081 w 92142"/>
                  <a:gd name="connsiteY3" fmla="*/ 67238 h 67238"/>
                  <a:gd name="connsiteX4" fmla="*/ 92143 w 92142"/>
                  <a:gd name="connsiteY4" fmla="*/ 53158 h 6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42" h="67238">
                    <a:moveTo>
                      <a:pt x="92143" y="53158"/>
                    </a:moveTo>
                    <a:lnTo>
                      <a:pt x="62" y="0"/>
                    </a:lnTo>
                    <a:lnTo>
                      <a:pt x="0" y="14080"/>
                    </a:lnTo>
                    <a:lnTo>
                      <a:pt x="92081" y="67238"/>
                    </a:lnTo>
                    <a:lnTo>
                      <a:pt x="92143" y="53158"/>
                    </a:lnTo>
                  </a:path>
                </a:pathLst>
              </a:custGeom>
              <a:solidFill>
                <a:srgbClr val="FFFFFF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58B6FA-D3B3-4330-A531-E4216CF658BD}"/>
                  </a:ext>
                </a:extLst>
              </p:cNvPr>
              <p:cNvSpPr/>
              <p:nvPr/>
            </p:nvSpPr>
            <p:spPr>
              <a:xfrm>
                <a:off x="8866931" y="3033818"/>
                <a:ext cx="92142" cy="67238"/>
              </a:xfrm>
              <a:custGeom>
                <a:avLst/>
                <a:gdLst>
                  <a:gd name="connsiteX0" fmla="*/ 92143 w 92142"/>
                  <a:gd name="connsiteY0" fmla="*/ 53158 h 67238"/>
                  <a:gd name="connsiteX1" fmla="*/ 62 w 92142"/>
                  <a:gd name="connsiteY1" fmla="*/ 0 h 67238"/>
                  <a:gd name="connsiteX2" fmla="*/ 0 w 92142"/>
                  <a:gd name="connsiteY2" fmla="*/ 14080 h 67238"/>
                  <a:gd name="connsiteX3" fmla="*/ 92081 w 92142"/>
                  <a:gd name="connsiteY3" fmla="*/ 67238 h 67238"/>
                  <a:gd name="connsiteX4" fmla="*/ 92143 w 92142"/>
                  <a:gd name="connsiteY4" fmla="*/ 53158 h 6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42" h="67238">
                    <a:moveTo>
                      <a:pt x="92143" y="53158"/>
                    </a:moveTo>
                    <a:lnTo>
                      <a:pt x="62" y="0"/>
                    </a:lnTo>
                    <a:lnTo>
                      <a:pt x="0" y="14080"/>
                    </a:lnTo>
                    <a:lnTo>
                      <a:pt x="92081" y="67238"/>
                    </a:lnTo>
                    <a:lnTo>
                      <a:pt x="92143" y="53158"/>
                    </a:lnTo>
                  </a:path>
                </a:pathLst>
              </a:custGeom>
              <a:solidFill>
                <a:srgbClr val="FFFFFF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8E02DA69-B25E-4DE4-BD5C-C50A55F5BE56}"/>
                  </a:ext>
                </a:extLst>
              </p:cNvPr>
              <p:cNvSpPr/>
              <p:nvPr/>
            </p:nvSpPr>
            <p:spPr>
              <a:xfrm>
                <a:off x="9131154" y="3149686"/>
                <a:ext cx="86792" cy="107618"/>
              </a:xfrm>
              <a:custGeom>
                <a:avLst/>
                <a:gdLst>
                  <a:gd name="connsiteX0" fmla="*/ 85202 w 86792"/>
                  <a:gd name="connsiteY0" fmla="*/ 73231 h 107618"/>
                  <a:gd name="connsiteX1" fmla="*/ 41782 w 86792"/>
                  <a:gd name="connsiteY1" fmla="*/ 48172 h 107618"/>
                  <a:gd name="connsiteX2" fmla="*/ 30369 w 86792"/>
                  <a:gd name="connsiteY2" fmla="*/ 54809 h 107618"/>
                  <a:gd name="connsiteX3" fmla="*/ 6953 w 86792"/>
                  <a:gd name="connsiteY3" fmla="*/ -582 h 107618"/>
                  <a:gd name="connsiteX4" fmla="*/ 1185 w 86792"/>
                  <a:gd name="connsiteY4" fmla="*/ 1248 h 107618"/>
                  <a:gd name="connsiteX5" fmla="*/ 4286 w 86792"/>
                  <a:gd name="connsiteY5" fmla="*/ 1713 h 107618"/>
                  <a:gd name="connsiteX6" fmla="*/ 2735 w 86792"/>
                  <a:gd name="connsiteY6" fmla="*/ 4194 h 107618"/>
                  <a:gd name="connsiteX7" fmla="*/ -1576 w 86792"/>
                  <a:gd name="connsiteY7" fmla="*/ 23113 h 107618"/>
                  <a:gd name="connsiteX8" fmla="*/ 41844 w 86792"/>
                  <a:gd name="connsiteY8" fmla="*/ 98073 h 107618"/>
                  <a:gd name="connsiteX9" fmla="*/ 61724 w 86792"/>
                  <a:gd name="connsiteY9" fmla="*/ 103935 h 107618"/>
                  <a:gd name="connsiteX10" fmla="*/ 62313 w 86792"/>
                  <a:gd name="connsiteY10" fmla="*/ 107036 h 107618"/>
                  <a:gd name="connsiteX11" fmla="*/ 71432 w 86792"/>
                  <a:gd name="connsiteY11" fmla="*/ 101795 h 107618"/>
                  <a:gd name="connsiteX12" fmla="*/ 71432 w 86792"/>
                  <a:gd name="connsiteY12" fmla="*/ 101795 h 107618"/>
                  <a:gd name="connsiteX13" fmla="*/ 85202 w 86792"/>
                  <a:gd name="connsiteY13" fmla="*/ 73231 h 10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792" h="107618">
                    <a:moveTo>
                      <a:pt x="85202" y="73231"/>
                    </a:moveTo>
                    <a:lnTo>
                      <a:pt x="41782" y="48172"/>
                    </a:lnTo>
                    <a:lnTo>
                      <a:pt x="30369" y="54809"/>
                    </a:lnTo>
                    <a:lnTo>
                      <a:pt x="6953" y="-582"/>
                    </a:lnTo>
                    <a:cubicBezTo>
                      <a:pt x="4968" y="-241"/>
                      <a:pt x="3015" y="376"/>
                      <a:pt x="1185" y="1248"/>
                    </a:cubicBezTo>
                    <a:lnTo>
                      <a:pt x="4286" y="1713"/>
                    </a:lnTo>
                    <a:cubicBezTo>
                      <a:pt x="3728" y="2504"/>
                      <a:pt x="3201" y="3335"/>
                      <a:pt x="2735" y="4194"/>
                    </a:cubicBezTo>
                    <a:cubicBezTo>
                      <a:pt x="-304" y="10028"/>
                      <a:pt x="-1761" y="16541"/>
                      <a:pt x="-1576" y="23113"/>
                    </a:cubicBezTo>
                    <a:cubicBezTo>
                      <a:pt x="-1576" y="50498"/>
                      <a:pt x="17870" y="84303"/>
                      <a:pt x="41844" y="98073"/>
                    </a:cubicBezTo>
                    <a:cubicBezTo>
                      <a:pt x="47799" y="101801"/>
                      <a:pt x="54684" y="103829"/>
                      <a:pt x="61724" y="103935"/>
                    </a:cubicBezTo>
                    <a:lnTo>
                      <a:pt x="62313" y="107036"/>
                    </a:lnTo>
                    <a:lnTo>
                      <a:pt x="71432" y="101795"/>
                    </a:lnTo>
                    <a:lnTo>
                      <a:pt x="71432" y="101795"/>
                    </a:lnTo>
                    <a:cubicBezTo>
                      <a:pt x="79774" y="97453"/>
                      <a:pt x="85171" y="87560"/>
                      <a:pt x="85202" y="73231"/>
                    </a:cubicBezTo>
                    <a:close/>
                  </a:path>
                </a:pathLst>
              </a:custGeom>
              <a:solidFill>
                <a:srgbClr val="F2F2F2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258B7CF2-6E03-4573-8439-ACBCF93BBA8A}"/>
                  </a:ext>
                </a:extLst>
              </p:cNvPr>
              <p:cNvSpPr/>
              <p:nvPr/>
            </p:nvSpPr>
            <p:spPr>
              <a:xfrm>
                <a:off x="9134116" y="3143002"/>
                <a:ext cx="57996" cy="62074"/>
              </a:xfrm>
              <a:custGeom>
                <a:avLst/>
                <a:gdLst>
                  <a:gd name="connsiteX0" fmla="*/ 56405 w 57996"/>
                  <a:gd name="connsiteY0" fmla="*/ 19065 h 62074"/>
                  <a:gd name="connsiteX1" fmla="*/ 39006 w 57996"/>
                  <a:gd name="connsiteY1" fmla="*/ 54855 h 62074"/>
                  <a:gd name="connsiteX2" fmla="*/ 27593 w 57996"/>
                  <a:gd name="connsiteY2" fmla="*/ 61492 h 62074"/>
                  <a:gd name="connsiteX3" fmla="*/ 44961 w 57996"/>
                  <a:gd name="connsiteY3" fmla="*/ 25702 h 62074"/>
                  <a:gd name="connsiteX4" fmla="*/ 8395 w 57996"/>
                  <a:gd name="connsiteY4" fmla="*/ 5760 h 62074"/>
                  <a:gd name="connsiteX5" fmla="*/ 7092 w 57996"/>
                  <a:gd name="connsiteY5" fmla="*/ 5760 h 62074"/>
                  <a:gd name="connsiteX6" fmla="*/ 4177 w 57996"/>
                  <a:gd name="connsiteY6" fmla="*/ 6071 h 62074"/>
                  <a:gd name="connsiteX7" fmla="*/ -1591 w 57996"/>
                  <a:gd name="connsiteY7" fmla="*/ 7900 h 62074"/>
                  <a:gd name="connsiteX8" fmla="*/ -1591 w 57996"/>
                  <a:gd name="connsiteY8" fmla="*/ 7900 h 62074"/>
                  <a:gd name="connsiteX9" fmla="*/ 983 w 57996"/>
                  <a:gd name="connsiteY9" fmla="*/ 6412 h 62074"/>
                  <a:gd name="connsiteX10" fmla="*/ 2502 w 57996"/>
                  <a:gd name="connsiteY10" fmla="*/ 5512 h 62074"/>
                  <a:gd name="connsiteX11" fmla="*/ 3650 w 57996"/>
                  <a:gd name="connsiteY11" fmla="*/ 4830 h 62074"/>
                  <a:gd name="connsiteX12" fmla="*/ 7992 w 57996"/>
                  <a:gd name="connsiteY12" fmla="*/ 2318 h 62074"/>
                  <a:gd name="connsiteX13" fmla="*/ 8240 w 57996"/>
                  <a:gd name="connsiteY13" fmla="*/ 2318 h 62074"/>
                  <a:gd name="connsiteX14" fmla="*/ 8240 w 57996"/>
                  <a:gd name="connsiteY14" fmla="*/ 2318 h 62074"/>
                  <a:gd name="connsiteX15" fmla="*/ 9481 w 57996"/>
                  <a:gd name="connsiteY15" fmla="*/ 1636 h 62074"/>
                  <a:gd name="connsiteX16" fmla="*/ 9977 w 57996"/>
                  <a:gd name="connsiteY16" fmla="*/ 1418 h 62074"/>
                  <a:gd name="connsiteX17" fmla="*/ 10628 w 57996"/>
                  <a:gd name="connsiteY17" fmla="*/ 1139 h 62074"/>
                  <a:gd name="connsiteX18" fmla="*/ 12427 w 57996"/>
                  <a:gd name="connsiteY18" fmla="*/ 457 h 62074"/>
                  <a:gd name="connsiteX19" fmla="*/ 13481 w 57996"/>
                  <a:gd name="connsiteY19" fmla="*/ 116 h 62074"/>
                  <a:gd name="connsiteX20" fmla="*/ 14257 w 57996"/>
                  <a:gd name="connsiteY20" fmla="*/ -101 h 62074"/>
                  <a:gd name="connsiteX21" fmla="*/ 14257 w 57996"/>
                  <a:gd name="connsiteY21" fmla="*/ -101 h 62074"/>
                  <a:gd name="connsiteX22" fmla="*/ 15094 w 57996"/>
                  <a:gd name="connsiteY22" fmla="*/ -287 h 62074"/>
                  <a:gd name="connsiteX23" fmla="*/ 16614 w 57996"/>
                  <a:gd name="connsiteY23" fmla="*/ -535 h 62074"/>
                  <a:gd name="connsiteX24" fmla="*/ 16862 w 57996"/>
                  <a:gd name="connsiteY24" fmla="*/ -535 h 62074"/>
                  <a:gd name="connsiteX25" fmla="*/ 18196 w 57996"/>
                  <a:gd name="connsiteY25" fmla="*/ -535 h 62074"/>
                  <a:gd name="connsiteX26" fmla="*/ 20677 w 57996"/>
                  <a:gd name="connsiteY26" fmla="*/ -535 h 62074"/>
                  <a:gd name="connsiteX27" fmla="*/ 22041 w 57996"/>
                  <a:gd name="connsiteY27" fmla="*/ -535 h 62074"/>
                  <a:gd name="connsiteX28" fmla="*/ 23964 w 57996"/>
                  <a:gd name="connsiteY28" fmla="*/ -318 h 62074"/>
                  <a:gd name="connsiteX29" fmla="*/ 24336 w 57996"/>
                  <a:gd name="connsiteY29" fmla="*/ -318 h 62074"/>
                  <a:gd name="connsiteX30" fmla="*/ 26600 w 57996"/>
                  <a:gd name="connsiteY30" fmla="*/ 116 h 62074"/>
                  <a:gd name="connsiteX31" fmla="*/ 26755 w 57996"/>
                  <a:gd name="connsiteY31" fmla="*/ 116 h 62074"/>
                  <a:gd name="connsiteX32" fmla="*/ 29081 w 57996"/>
                  <a:gd name="connsiteY32" fmla="*/ 736 h 62074"/>
                  <a:gd name="connsiteX33" fmla="*/ 31035 w 57996"/>
                  <a:gd name="connsiteY33" fmla="*/ 1387 h 62074"/>
                  <a:gd name="connsiteX34" fmla="*/ 32059 w 57996"/>
                  <a:gd name="connsiteY34" fmla="*/ 1760 h 62074"/>
                  <a:gd name="connsiteX35" fmla="*/ 39223 w 57996"/>
                  <a:gd name="connsiteY35" fmla="*/ 5233 h 62074"/>
                  <a:gd name="connsiteX36" fmla="*/ 42324 w 57996"/>
                  <a:gd name="connsiteY36" fmla="*/ 7249 h 62074"/>
                  <a:gd name="connsiteX37" fmla="*/ 43224 w 57996"/>
                  <a:gd name="connsiteY37" fmla="*/ 7869 h 62074"/>
                  <a:gd name="connsiteX38" fmla="*/ 44030 w 57996"/>
                  <a:gd name="connsiteY38" fmla="*/ 8428 h 62074"/>
                  <a:gd name="connsiteX39" fmla="*/ 44743 w 57996"/>
                  <a:gd name="connsiteY39" fmla="*/ 8924 h 62074"/>
                  <a:gd name="connsiteX40" fmla="*/ 45674 w 57996"/>
                  <a:gd name="connsiteY40" fmla="*/ 9606 h 62074"/>
                  <a:gd name="connsiteX41" fmla="*/ 46542 w 57996"/>
                  <a:gd name="connsiteY41" fmla="*/ 10257 h 62074"/>
                  <a:gd name="connsiteX42" fmla="*/ 53459 w 57996"/>
                  <a:gd name="connsiteY42" fmla="*/ 16460 h 6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57996" h="62074">
                    <a:moveTo>
                      <a:pt x="56405" y="19065"/>
                    </a:moveTo>
                    <a:lnTo>
                      <a:pt x="39006" y="54855"/>
                    </a:lnTo>
                    <a:lnTo>
                      <a:pt x="27593" y="61492"/>
                    </a:lnTo>
                    <a:cubicBezTo>
                      <a:pt x="33361" y="49561"/>
                      <a:pt x="39161" y="37633"/>
                      <a:pt x="44961" y="25702"/>
                    </a:cubicBezTo>
                    <a:cubicBezTo>
                      <a:pt x="38137" y="18042"/>
                      <a:pt x="24740" y="5357"/>
                      <a:pt x="8395" y="5760"/>
                    </a:cubicBezTo>
                    <a:cubicBezTo>
                      <a:pt x="7961" y="5729"/>
                      <a:pt x="7527" y="5729"/>
                      <a:pt x="7092" y="5760"/>
                    </a:cubicBezTo>
                    <a:cubicBezTo>
                      <a:pt x="6131" y="5760"/>
                      <a:pt x="5170" y="5760"/>
                      <a:pt x="4177" y="6071"/>
                    </a:cubicBezTo>
                    <a:cubicBezTo>
                      <a:pt x="2192" y="6412"/>
                      <a:pt x="238" y="7029"/>
                      <a:pt x="-1591" y="7900"/>
                    </a:cubicBezTo>
                    <a:lnTo>
                      <a:pt x="-1591" y="7900"/>
                    </a:lnTo>
                    <a:lnTo>
                      <a:pt x="983" y="6412"/>
                    </a:lnTo>
                    <a:lnTo>
                      <a:pt x="2502" y="5512"/>
                    </a:lnTo>
                    <a:lnTo>
                      <a:pt x="3650" y="4830"/>
                    </a:lnTo>
                    <a:lnTo>
                      <a:pt x="7992" y="2318"/>
                    </a:lnTo>
                    <a:lnTo>
                      <a:pt x="8240" y="2318"/>
                    </a:lnTo>
                    <a:lnTo>
                      <a:pt x="8240" y="2318"/>
                    </a:lnTo>
                    <a:cubicBezTo>
                      <a:pt x="8736" y="2008"/>
                      <a:pt x="9139" y="1822"/>
                      <a:pt x="9481" y="1636"/>
                    </a:cubicBezTo>
                    <a:lnTo>
                      <a:pt x="9977" y="1418"/>
                    </a:lnTo>
                    <a:lnTo>
                      <a:pt x="10628" y="1139"/>
                    </a:lnTo>
                    <a:lnTo>
                      <a:pt x="12427" y="457"/>
                    </a:lnTo>
                    <a:lnTo>
                      <a:pt x="13481" y="116"/>
                    </a:lnTo>
                    <a:lnTo>
                      <a:pt x="14257" y="-101"/>
                    </a:lnTo>
                    <a:lnTo>
                      <a:pt x="14257" y="-101"/>
                    </a:lnTo>
                    <a:lnTo>
                      <a:pt x="15094" y="-287"/>
                    </a:lnTo>
                    <a:cubicBezTo>
                      <a:pt x="15590" y="-402"/>
                      <a:pt x="16118" y="-486"/>
                      <a:pt x="16614" y="-535"/>
                    </a:cubicBezTo>
                    <a:lnTo>
                      <a:pt x="16862" y="-535"/>
                    </a:lnTo>
                    <a:lnTo>
                      <a:pt x="18196" y="-535"/>
                    </a:lnTo>
                    <a:cubicBezTo>
                      <a:pt x="19033" y="-598"/>
                      <a:pt x="19839" y="-598"/>
                      <a:pt x="20677" y="-535"/>
                    </a:cubicBezTo>
                    <a:lnTo>
                      <a:pt x="22041" y="-535"/>
                    </a:lnTo>
                    <a:cubicBezTo>
                      <a:pt x="22661" y="-535"/>
                      <a:pt x="23313" y="-535"/>
                      <a:pt x="23964" y="-318"/>
                    </a:cubicBezTo>
                    <a:lnTo>
                      <a:pt x="24336" y="-318"/>
                    </a:lnTo>
                    <a:cubicBezTo>
                      <a:pt x="25112" y="-219"/>
                      <a:pt x="25856" y="-73"/>
                      <a:pt x="26600" y="116"/>
                    </a:cubicBezTo>
                    <a:lnTo>
                      <a:pt x="26755" y="116"/>
                    </a:lnTo>
                    <a:cubicBezTo>
                      <a:pt x="27531" y="280"/>
                      <a:pt x="28306" y="485"/>
                      <a:pt x="29081" y="736"/>
                    </a:cubicBezTo>
                    <a:cubicBezTo>
                      <a:pt x="29733" y="916"/>
                      <a:pt x="30384" y="1133"/>
                      <a:pt x="31035" y="1387"/>
                    </a:cubicBezTo>
                    <a:cubicBezTo>
                      <a:pt x="31377" y="1387"/>
                      <a:pt x="31718" y="1636"/>
                      <a:pt x="32059" y="1760"/>
                    </a:cubicBezTo>
                    <a:cubicBezTo>
                      <a:pt x="34540" y="2724"/>
                      <a:pt x="36928" y="3884"/>
                      <a:pt x="39223" y="5233"/>
                    </a:cubicBezTo>
                    <a:cubicBezTo>
                      <a:pt x="40432" y="5946"/>
                      <a:pt x="41518" y="6629"/>
                      <a:pt x="42324" y="7249"/>
                    </a:cubicBezTo>
                    <a:lnTo>
                      <a:pt x="43224" y="7869"/>
                    </a:lnTo>
                    <a:lnTo>
                      <a:pt x="44030" y="8428"/>
                    </a:lnTo>
                    <a:lnTo>
                      <a:pt x="44743" y="8924"/>
                    </a:lnTo>
                    <a:lnTo>
                      <a:pt x="45674" y="9606"/>
                    </a:lnTo>
                    <a:lnTo>
                      <a:pt x="46542" y="10257"/>
                    </a:lnTo>
                    <a:cubicBezTo>
                      <a:pt x="48868" y="12118"/>
                      <a:pt x="51194" y="14134"/>
                      <a:pt x="53459" y="16460"/>
                    </a:cubicBezTo>
                    <a:close/>
                  </a:path>
                </a:pathLst>
              </a:custGeom>
              <a:solidFill>
                <a:srgbClr val="2E82DD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43AC87A9-9F9C-4FDB-93BF-3A89DBB05EB1}"/>
                  </a:ext>
                </a:extLst>
              </p:cNvPr>
              <p:cNvSpPr/>
              <p:nvPr/>
            </p:nvSpPr>
            <p:spPr>
              <a:xfrm>
                <a:off x="9133899" y="3149686"/>
                <a:ext cx="29246" cy="55390"/>
              </a:xfrm>
              <a:custGeom>
                <a:avLst/>
                <a:gdLst>
                  <a:gd name="connsiteX0" fmla="*/ 4239 w 29246"/>
                  <a:gd name="connsiteY0" fmla="*/ -582 h 55390"/>
                  <a:gd name="connsiteX1" fmla="*/ 27655 w 29246"/>
                  <a:gd name="connsiteY1" fmla="*/ 54809 h 55390"/>
                  <a:gd name="connsiteX2" fmla="*/ -10 w 29246"/>
                  <a:gd name="connsiteY2" fmla="*/ 4194 h 55390"/>
                  <a:gd name="connsiteX3" fmla="*/ -1591 w 29246"/>
                  <a:gd name="connsiteY3" fmla="*/ 1279 h 55390"/>
                  <a:gd name="connsiteX4" fmla="*/ -1591 w 29246"/>
                  <a:gd name="connsiteY4" fmla="*/ 1279 h 55390"/>
                  <a:gd name="connsiteX5" fmla="*/ 4239 w 29246"/>
                  <a:gd name="connsiteY5" fmla="*/ -582 h 5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246" h="55390">
                    <a:moveTo>
                      <a:pt x="4239" y="-582"/>
                    </a:moveTo>
                    <a:lnTo>
                      <a:pt x="27655" y="54809"/>
                    </a:lnTo>
                    <a:cubicBezTo>
                      <a:pt x="18413" y="37937"/>
                      <a:pt x="9202" y="21066"/>
                      <a:pt x="-10" y="4194"/>
                    </a:cubicBezTo>
                    <a:lnTo>
                      <a:pt x="-1591" y="1279"/>
                    </a:lnTo>
                    <a:lnTo>
                      <a:pt x="-1591" y="1279"/>
                    </a:lnTo>
                    <a:cubicBezTo>
                      <a:pt x="269" y="389"/>
                      <a:pt x="2223" y="-238"/>
                      <a:pt x="4239" y="-582"/>
                    </a:cubicBezTo>
                    <a:close/>
                  </a:path>
                </a:pathLst>
              </a:custGeom>
              <a:solidFill>
                <a:srgbClr val="2E82DD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924409C7-85ED-4121-B6AE-E68B7EC73433}"/>
                  </a:ext>
                </a:extLst>
              </p:cNvPr>
              <p:cNvSpPr/>
              <p:nvPr/>
            </p:nvSpPr>
            <p:spPr>
              <a:xfrm>
                <a:off x="9182250" y="3153563"/>
                <a:ext cx="6916" cy="6202"/>
              </a:xfrm>
              <a:custGeom>
                <a:avLst/>
                <a:gdLst>
                  <a:gd name="connsiteX0" fmla="*/ 5325 w 6916"/>
                  <a:gd name="connsiteY0" fmla="*/ 5621 h 6202"/>
                  <a:gd name="connsiteX1" fmla="*/ -1591 w 6916"/>
                  <a:gd name="connsiteY1" fmla="*/ -582 h 6202"/>
                  <a:gd name="connsiteX2" fmla="*/ 5325 w 6916"/>
                  <a:gd name="connsiteY2" fmla="*/ 5621 h 6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16" h="6202">
                    <a:moveTo>
                      <a:pt x="5325" y="5621"/>
                    </a:moveTo>
                    <a:cubicBezTo>
                      <a:pt x="3061" y="3419"/>
                      <a:pt x="735" y="1403"/>
                      <a:pt x="-1591" y="-582"/>
                    </a:cubicBezTo>
                    <a:cubicBezTo>
                      <a:pt x="859" y="1316"/>
                      <a:pt x="3185" y="3391"/>
                      <a:pt x="5325" y="5621"/>
                    </a:cubicBezTo>
                    <a:close/>
                  </a:path>
                </a:pathLst>
              </a:custGeom>
              <a:solidFill>
                <a:srgbClr val="2E82DD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2EE6F36B-1387-48C6-B7E9-51D50716FC58}"/>
                  </a:ext>
                </a:extLst>
              </p:cNvPr>
              <p:cNvSpPr/>
              <p:nvPr/>
            </p:nvSpPr>
            <p:spPr>
              <a:xfrm>
                <a:off x="9119788" y="3149686"/>
                <a:ext cx="86777" cy="111111"/>
              </a:xfrm>
              <a:custGeom>
                <a:avLst/>
                <a:gdLst>
                  <a:gd name="connsiteX0" fmla="*/ 41766 w 86777"/>
                  <a:gd name="connsiteY0" fmla="*/ 54809 h 111111"/>
                  <a:gd name="connsiteX1" fmla="*/ 18350 w 86777"/>
                  <a:gd name="connsiteY1" fmla="*/ -582 h 111111"/>
                  <a:gd name="connsiteX2" fmla="*/ 12582 w 86777"/>
                  <a:gd name="connsiteY2" fmla="*/ 1248 h 111111"/>
                  <a:gd name="connsiteX3" fmla="*/ 12582 w 86777"/>
                  <a:gd name="connsiteY3" fmla="*/ 1248 h 111111"/>
                  <a:gd name="connsiteX4" fmla="*/ -1591 w 86777"/>
                  <a:gd name="connsiteY4" fmla="*/ 29718 h 111111"/>
                  <a:gd name="connsiteX5" fmla="*/ 41673 w 86777"/>
                  <a:gd name="connsiteY5" fmla="*/ 104648 h 111111"/>
                  <a:gd name="connsiteX6" fmla="*/ 73587 w 86777"/>
                  <a:gd name="connsiteY6" fmla="*/ 106850 h 111111"/>
                  <a:gd name="connsiteX7" fmla="*/ 85186 w 86777"/>
                  <a:gd name="connsiteY7" fmla="*/ 79837 h 1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777" h="111111">
                    <a:moveTo>
                      <a:pt x="41766" y="54809"/>
                    </a:moveTo>
                    <a:lnTo>
                      <a:pt x="18350" y="-582"/>
                    </a:lnTo>
                    <a:cubicBezTo>
                      <a:pt x="16366" y="-241"/>
                      <a:pt x="14412" y="376"/>
                      <a:pt x="12582" y="1248"/>
                    </a:cubicBezTo>
                    <a:lnTo>
                      <a:pt x="12582" y="1248"/>
                    </a:lnTo>
                    <a:cubicBezTo>
                      <a:pt x="3929" y="5404"/>
                      <a:pt x="-1561" y="15328"/>
                      <a:pt x="-1591" y="29718"/>
                    </a:cubicBezTo>
                    <a:cubicBezTo>
                      <a:pt x="-1591" y="57073"/>
                      <a:pt x="17854" y="90909"/>
                      <a:pt x="41673" y="104648"/>
                    </a:cubicBezTo>
                    <a:cubicBezTo>
                      <a:pt x="54079" y="111906"/>
                      <a:pt x="65616" y="112216"/>
                      <a:pt x="73587" y="106850"/>
                    </a:cubicBezTo>
                    <a:cubicBezTo>
                      <a:pt x="80751" y="102074"/>
                      <a:pt x="85155" y="92770"/>
                      <a:pt x="85186" y="798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D532E3C3-7489-455B-B617-E1F09A7D4F3A}"/>
                  </a:ext>
                </a:extLst>
              </p:cNvPr>
              <p:cNvSpPr/>
              <p:nvPr/>
            </p:nvSpPr>
            <p:spPr>
              <a:xfrm>
                <a:off x="9143452" y="3145778"/>
                <a:ext cx="247" cy="3101"/>
              </a:xfrm>
              <a:custGeom>
                <a:avLst/>
                <a:gdLst>
                  <a:gd name="connsiteX0" fmla="*/ -1343 w 247"/>
                  <a:gd name="connsiteY0" fmla="*/ -582 h 3101"/>
                  <a:gd name="connsiteX1" fmla="*/ -1343 w 247"/>
                  <a:gd name="connsiteY1" fmla="*/ -582 h 3101"/>
                  <a:gd name="connsiteX2" fmla="*/ -1591 w 247"/>
                  <a:gd name="connsiteY2" fmla="*/ -582 h 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7" h="3101">
                    <a:moveTo>
                      <a:pt x="-1343" y="-582"/>
                    </a:moveTo>
                    <a:lnTo>
                      <a:pt x="-1343" y="-582"/>
                    </a:lnTo>
                    <a:lnTo>
                      <a:pt x="-1591" y="-582"/>
                    </a:lnTo>
                    <a:close/>
                  </a:path>
                </a:pathLst>
              </a:custGeom>
              <a:solidFill>
                <a:srgbClr val="2E82DD"/>
              </a:solidFill>
              <a:ln w="30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FED97D3F-C6C0-430F-A678-A92A53DA4F69}"/>
                  </a:ext>
                </a:extLst>
              </p:cNvPr>
              <p:cNvSpPr/>
              <p:nvPr/>
            </p:nvSpPr>
            <p:spPr>
              <a:xfrm>
                <a:off x="9139730" y="3149352"/>
                <a:ext cx="40783" cy="55724"/>
              </a:xfrm>
              <a:custGeom>
                <a:avLst/>
                <a:gdLst>
                  <a:gd name="connsiteX0" fmla="*/ 39192 w 40783"/>
                  <a:gd name="connsiteY0" fmla="*/ 19352 h 55724"/>
                  <a:gd name="connsiteX1" fmla="*/ 21824 w 40783"/>
                  <a:gd name="connsiteY1" fmla="*/ 55142 h 55724"/>
                  <a:gd name="connsiteX2" fmla="*/ -1591 w 40783"/>
                  <a:gd name="connsiteY2" fmla="*/ -248 h 55724"/>
                  <a:gd name="connsiteX3" fmla="*/ 1324 w 40783"/>
                  <a:gd name="connsiteY3" fmla="*/ -559 h 55724"/>
                  <a:gd name="connsiteX4" fmla="*/ 2627 w 40783"/>
                  <a:gd name="connsiteY4" fmla="*/ -559 h 55724"/>
                  <a:gd name="connsiteX5" fmla="*/ 39192 w 40783"/>
                  <a:gd name="connsiteY5" fmla="*/ 19352 h 5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83" h="55724">
                    <a:moveTo>
                      <a:pt x="39192" y="19352"/>
                    </a:moveTo>
                    <a:cubicBezTo>
                      <a:pt x="33393" y="31262"/>
                      <a:pt x="27624" y="43193"/>
                      <a:pt x="21824" y="55142"/>
                    </a:cubicBezTo>
                    <a:lnTo>
                      <a:pt x="-1591" y="-248"/>
                    </a:lnTo>
                    <a:cubicBezTo>
                      <a:pt x="-599" y="-404"/>
                      <a:pt x="363" y="-497"/>
                      <a:pt x="1324" y="-559"/>
                    </a:cubicBezTo>
                    <a:cubicBezTo>
                      <a:pt x="1758" y="-590"/>
                      <a:pt x="2192" y="-590"/>
                      <a:pt x="2627" y="-559"/>
                    </a:cubicBezTo>
                    <a:cubicBezTo>
                      <a:pt x="18971" y="-993"/>
                      <a:pt x="32369" y="11692"/>
                      <a:pt x="39192" y="19352"/>
                    </a:cubicBezTo>
                    <a:close/>
                  </a:path>
                </a:pathLst>
              </a:custGeom>
              <a:solidFill>
                <a:srgbClr val="50E6FF"/>
              </a:solidFill>
              <a:ln w="16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F5EA20EE-FF2D-4DDC-A7CB-58F9543C8B75}"/>
                </a:ext>
              </a:extLst>
            </p:cNvPr>
            <p:cNvGrpSpPr/>
            <p:nvPr/>
          </p:nvGrpSpPr>
          <p:grpSpPr>
            <a:xfrm>
              <a:off x="2181121" y="1952823"/>
              <a:ext cx="448685" cy="469134"/>
              <a:chOff x="-9999057" y="-11031083"/>
              <a:chExt cx="6784523" cy="7103008"/>
            </a:xfrm>
          </p:grpSpPr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4DFDBBC9-E87B-40B2-B3F2-E395D796303F}"/>
                  </a:ext>
                </a:extLst>
              </p:cNvPr>
              <p:cNvSpPr/>
              <p:nvPr/>
            </p:nvSpPr>
            <p:spPr>
              <a:xfrm>
                <a:off x="-7376634" y="-11031083"/>
                <a:ext cx="4162100" cy="5372276"/>
              </a:xfrm>
              <a:custGeom>
                <a:avLst/>
                <a:gdLst>
                  <a:gd name="connsiteX0" fmla="*/ 2941905 w 2941905"/>
                  <a:gd name="connsiteY0" fmla="*/ 1727472 h 3797295"/>
                  <a:gd name="connsiteX1" fmla="*/ 2936334 w 2941905"/>
                  <a:gd name="connsiteY1" fmla="*/ 3676379 h 3797295"/>
                  <a:gd name="connsiteX2" fmla="*/ 2934568 w 2941905"/>
                  <a:gd name="connsiteY2" fmla="*/ 3677330 h 3797295"/>
                  <a:gd name="connsiteX3" fmla="*/ 2905766 w 2941905"/>
                  <a:gd name="connsiteY3" fmla="*/ 3739962 h 3797295"/>
                  <a:gd name="connsiteX4" fmla="*/ 2806996 w 2941905"/>
                  <a:gd name="connsiteY4" fmla="*/ 3797295 h 3797295"/>
                  <a:gd name="connsiteX5" fmla="*/ 2835934 w 2941905"/>
                  <a:gd name="connsiteY5" fmla="*/ 3733712 h 3797295"/>
                  <a:gd name="connsiteX6" fmla="*/ 2837700 w 2941905"/>
                  <a:gd name="connsiteY6" fmla="*/ 3732761 h 3797295"/>
                  <a:gd name="connsiteX7" fmla="*/ 2843135 w 2941905"/>
                  <a:gd name="connsiteY7" fmla="*/ 1784804 h 3797295"/>
                  <a:gd name="connsiteX8" fmla="*/ 130545 w 2941905"/>
                  <a:gd name="connsiteY8" fmla="*/ 253 h 3797295"/>
                  <a:gd name="connsiteX9" fmla="*/ 169282 w 2941905"/>
                  <a:gd name="connsiteY9" fmla="*/ 13601 h 3797295"/>
                  <a:gd name="connsiteX10" fmla="*/ 2841234 w 2941905"/>
                  <a:gd name="connsiteY10" fmla="*/ 1556152 h 3797295"/>
                  <a:gd name="connsiteX11" fmla="*/ 2940140 w 2941905"/>
                  <a:gd name="connsiteY11" fmla="*/ 1727472 h 3797295"/>
                  <a:gd name="connsiteX12" fmla="*/ 2841506 w 2941905"/>
                  <a:gd name="connsiteY12" fmla="*/ 1784940 h 3797295"/>
                  <a:gd name="connsiteX13" fmla="*/ 2742600 w 2941905"/>
                  <a:gd name="connsiteY13" fmla="*/ 1613621 h 3797295"/>
                  <a:gd name="connsiteX14" fmla="*/ 70648 w 2941905"/>
                  <a:gd name="connsiteY14" fmla="*/ 71069 h 3797295"/>
                  <a:gd name="connsiteX15" fmla="*/ 0 w 2941905"/>
                  <a:gd name="connsiteY15" fmla="*/ 64005 h 3797295"/>
                  <a:gd name="connsiteX16" fmla="*/ 98634 w 2941905"/>
                  <a:gd name="connsiteY16" fmla="*/ 6672 h 3797295"/>
                  <a:gd name="connsiteX17" fmla="*/ 130545 w 2941905"/>
                  <a:gd name="connsiteY17" fmla="*/ 253 h 379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41905" h="3797295">
                    <a:moveTo>
                      <a:pt x="2941905" y="1727472"/>
                    </a:moveTo>
                    <a:lnTo>
                      <a:pt x="2936334" y="3676379"/>
                    </a:lnTo>
                    <a:lnTo>
                      <a:pt x="2934568" y="3677330"/>
                    </a:lnTo>
                    <a:cubicBezTo>
                      <a:pt x="2934296" y="3708171"/>
                      <a:pt x="2923292" y="3729773"/>
                      <a:pt x="2905766" y="3739962"/>
                    </a:cubicBezTo>
                    <a:lnTo>
                      <a:pt x="2806996" y="3797295"/>
                    </a:lnTo>
                    <a:cubicBezTo>
                      <a:pt x="2824794" y="3786969"/>
                      <a:pt x="2835934" y="3765096"/>
                      <a:pt x="2835934" y="3733712"/>
                    </a:cubicBezTo>
                    <a:lnTo>
                      <a:pt x="2837700" y="3732761"/>
                    </a:lnTo>
                    <a:lnTo>
                      <a:pt x="2843135" y="1784804"/>
                    </a:lnTo>
                    <a:close/>
                    <a:moveTo>
                      <a:pt x="130545" y="253"/>
                    </a:moveTo>
                    <a:cubicBezTo>
                      <a:pt x="142552" y="1306"/>
                      <a:pt x="155696" y="5653"/>
                      <a:pt x="169282" y="13601"/>
                    </a:cubicBezTo>
                    <a:lnTo>
                      <a:pt x="2841234" y="1556152"/>
                    </a:lnTo>
                    <a:cubicBezTo>
                      <a:pt x="2899790" y="1594084"/>
                      <a:pt x="2936608" y="1657802"/>
                      <a:pt x="2940140" y="1727472"/>
                    </a:cubicBezTo>
                    <a:lnTo>
                      <a:pt x="2841506" y="1784940"/>
                    </a:lnTo>
                    <a:cubicBezTo>
                      <a:pt x="2837702" y="1715325"/>
                      <a:pt x="2801020" y="1651675"/>
                      <a:pt x="2742600" y="1613621"/>
                    </a:cubicBezTo>
                    <a:lnTo>
                      <a:pt x="70648" y="71069"/>
                    </a:lnTo>
                    <a:cubicBezTo>
                      <a:pt x="42932" y="55038"/>
                      <a:pt x="17934" y="53544"/>
                      <a:pt x="0" y="64005"/>
                    </a:cubicBezTo>
                    <a:lnTo>
                      <a:pt x="98634" y="6672"/>
                    </a:lnTo>
                    <a:cubicBezTo>
                      <a:pt x="107669" y="1441"/>
                      <a:pt x="118538" y="-800"/>
                      <a:pt x="130545" y="253"/>
                    </a:cubicBez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493DB2D1-B507-4A9F-9585-E60A57B1AACF}"/>
                  </a:ext>
                </a:extLst>
              </p:cNvPr>
              <p:cNvSpPr/>
              <p:nvPr/>
            </p:nvSpPr>
            <p:spPr>
              <a:xfrm>
                <a:off x="-9998217" y="-6386628"/>
                <a:ext cx="6558959" cy="2458553"/>
              </a:xfrm>
              <a:custGeom>
                <a:avLst/>
                <a:gdLst>
                  <a:gd name="connsiteX0" fmla="*/ 4594811 w 4636080"/>
                  <a:gd name="connsiteY0" fmla="*/ 619802 h 1737781"/>
                  <a:gd name="connsiteX1" fmla="*/ 2909334 w 4636080"/>
                  <a:gd name="connsiteY1" fmla="*/ 1599351 h 1737781"/>
                  <a:gd name="connsiteX2" fmla="*/ 2711523 w 4636080"/>
                  <a:gd name="connsiteY2" fmla="*/ 1599351 h 1737781"/>
                  <a:gd name="connsiteX3" fmla="*/ 39570 w 4636080"/>
                  <a:gd name="connsiteY3" fmla="*/ 56935 h 1737781"/>
                  <a:gd name="connsiteX4" fmla="*/ -1188 w 4636080"/>
                  <a:gd name="connsiteY4" fmla="*/ -669 h 1737781"/>
                  <a:gd name="connsiteX5" fmla="*/ -1188 w 4636080"/>
                  <a:gd name="connsiteY5" fmla="*/ 113453 h 1737781"/>
                  <a:gd name="connsiteX6" fmla="*/ 39570 w 4636080"/>
                  <a:gd name="connsiteY6" fmla="*/ 171058 h 1737781"/>
                  <a:gd name="connsiteX7" fmla="*/ 2710843 w 4636080"/>
                  <a:gd name="connsiteY7" fmla="*/ 1713474 h 1737781"/>
                  <a:gd name="connsiteX8" fmla="*/ 2908656 w 4636080"/>
                  <a:gd name="connsiteY8" fmla="*/ 1713474 h 1737781"/>
                  <a:gd name="connsiteX9" fmla="*/ 2908656 w 4636080"/>
                  <a:gd name="connsiteY9" fmla="*/ 1713474 h 1737781"/>
                  <a:gd name="connsiteX10" fmla="*/ 4594131 w 4636080"/>
                  <a:gd name="connsiteY10" fmla="*/ 733925 h 1737781"/>
                  <a:gd name="connsiteX11" fmla="*/ 4634889 w 4636080"/>
                  <a:gd name="connsiteY11" fmla="*/ 677135 h 1737781"/>
                  <a:gd name="connsiteX12" fmla="*/ 4634889 w 4636080"/>
                  <a:gd name="connsiteY12" fmla="*/ 562877 h 1737781"/>
                  <a:gd name="connsiteX13" fmla="*/ 4594811 w 4636080"/>
                  <a:gd name="connsiteY13" fmla="*/ 619802 h 173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36080" h="1737781">
                    <a:moveTo>
                      <a:pt x="4594811" y="619802"/>
                    </a:moveTo>
                    <a:lnTo>
                      <a:pt x="2909334" y="1599351"/>
                    </a:lnTo>
                    <a:cubicBezTo>
                      <a:pt x="2847111" y="1630734"/>
                      <a:pt x="2773747" y="1630734"/>
                      <a:pt x="2711523" y="1599351"/>
                    </a:cubicBezTo>
                    <a:lnTo>
                      <a:pt x="39570" y="56935"/>
                    </a:lnTo>
                    <a:cubicBezTo>
                      <a:pt x="12398" y="41040"/>
                      <a:pt x="-1188" y="20117"/>
                      <a:pt x="-1188" y="-669"/>
                    </a:cubicBezTo>
                    <a:lnTo>
                      <a:pt x="-1188" y="113453"/>
                    </a:lnTo>
                    <a:cubicBezTo>
                      <a:pt x="-1188" y="134240"/>
                      <a:pt x="12398" y="155162"/>
                      <a:pt x="39570" y="171058"/>
                    </a:cubicBezTo>
                    <a:lnTo>
                      <a:pt x="2710843" y="1713474"/>
                    </a:lnTo>
                    <a:cubicBezTo>
                      <a:pt x="2773067" y="1744993"/>
                      <a:pt x="2846431" y="1744993"/>
                      <a:pt x="2908656" y="1713474"/>
                    </a:cubicBezTo>
                    <a:lnTo>
                      <a:pt x="2908656" y="1713474"/>
                    </a:lnTo>
                    <a:lnTo>
                      <a:pt x="4594131" y="733925"/>
                    </a:lnTo>
                    <a:cubicBezTo>
                      <a:pt x="4621303" y="718300"/>
                      <a:pt x="4634889" y="697786"/>
                      <a:pt x="4634889" y="677135"/>
                    </a:cubicBezTo>
                    <a:lnTo>
                      <a:pt x="4634889" y="562877"/>
                    </a:lnTo>
                    <a:cubicBezTo>
                      <a:pt x="4635161" y="583528"/>
                      <a:pt x="4621711" y="604179"/>
                      <a:pt x="4594811" y="619802"/>
                    </a:cubicBez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6F098BB7-C51B-4433-AD7E-9D11F05F52B7}"/>
                  </a:ext>
                </a:extLst>
              </p:cNvPr>
              <p:cNvSpPr/>
              <p:nvPr/>
            </p:nvSpPr>
            <p:spPr>
              <a:xfrm>
                <a:off x="-9999057" y="-10949207"/>
                <a:ext cx="6650899" cy="6862901"/>
              </a:xfrm>
              <a:custGeom>
                <a:avLst/>
                <a:gdLst>
                  <a:gd name="connsiteX0" fmla="*/ 4600975 w 4701069"/>
                  <a:gd name="connsiteY0" fmla="*/ 1555613 h 4850914"/>
                  <a:gd name="connsiteX1" fmla="*/ 1929023 w 4701069"/>
                  <a:gd name="connsiteY1" fmla="*/ 13061 h 4850914"/>
                  <a:gd name="connsiteX2" fmla="*/ 1829437 w 4701069"/>
                  <a:gd name="connsiteY2" fmla="*/ 69715 h 4850914"/>
                  <a:gd name="connsiteX3" fmla="*/ 1823868 w 4701069"/>
                  <a:gd name="connsiteY3" fmla="*/ 2018623 h 4850914"/>
                  <a:gd name="connsiteX4" fmla="*/ 1922908 w 4701069"/>
                  <a:gd name="connsiteY4" fmla="*/ 2189942 h 4850914"/>
                  <a:gd name="connsiteX5" fmla="*/ 1724962 w 4701069"/>
                  <a:gd name="connsiteY5" fmla="*/ 2189942 h 4850914"/>
                  <a:gd name="connsiteX6" fmla="*/ 39485 w 4701069"/>
                  <a:gd name="connsiteY6" fmla="*/ 3169491 h 4850914"/>
                  <a:gd name="connsiteX7" fmla="*/ 40165 w 4701069"/>
                  <a:gd name="connsiteY7" fmla="*/ 3284020 h 4850914"/>
                  <a:gd name="connsiteX8" fmla="*/ 2712119 w 4701069"/>
                  <a:gd name="connsiteY8" fmla="*/ 4826708 h 4850914"/>
                  <a:gd name="connsiteX9" fmla="*/ 2909930 w 4701069"/>
                  <a:gd name="connsiteY9" fmla="*/ 4826708 h 4850914"/>
                  <a:gd name="connsiteX10" fmla="*/ 4595406 w 4701069"/>
                  <a:gd name="connsiteY10" fmla="*/ 3847159 h 4850914"/>
                  <a:gd name="connsiteX11" fmla="*/ 4594726 w 4701069"/>
                  <a:gd name="connsiteY11" fmla="*/ 3732629 h 4850914"/>
                  <a:gd name="connsiteX12" fmla="*/ 4694311 w 4701069"/>
                  <a:gd name="connsiteY12" fmla="*/ 3675840 h 4850914"/>
                  <a:gd name="connsiteX13" fmla="*/ 4699882 w 4701069"/>
                  <a:gd name="connsiteY13" fmla="*/ 1726932 h 4850914"/>
                  <a:gd name="connsiteX14" fmla="*/ 4600975 w 4701069"/>
                  <a:gd name="connsiteY14" fmla="*/ 1555613 h 485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01069" h="4850914">
                    <a:moveTo>
                      <a:pt x="4600975" y="1555613"/>
                    </a:moveTo>
                    <a:lnTo>
                      <a:pt x="1929023" y="13061"/>
                    </a:lnTo>
                    <a:cubicBezTo>
                      <a:pt x="1873999" y="-18730"/>
                      <a:pt x="1829573" y="6540"/>
                      <a:pt x="1829437" y="69715"/>
                    </a:cubicBezTo>
                    <a:lnTo>
                      <a:pt x="1823868" y="2018623"/>
                    </a:lnTo>
                    <a:cubicBezTo>
                      <a:pt x="1827400" y="2088319"/>
                      <a:pt x="1864354" y="2152051"/>
                      <a:pt x="1922908" y="2189942"/>
                    </a:cubicBezTo>
                    <a:cubicBezTo>
                      <a:pt x="1860685" y="2158287"/>
                      <a:pt x="1787185" y="2158287"/>
                      <a:pt x="1724962" y="2189942"/>
                    </a:cubicBezTo>
                    <a:lnTo>
                      <a:pt x="39485" y="3169491"/>
                    </a:lnTo>
                    <a:cubicBezTo>
                      <a:pt x="-14859" y="3200874"/>
                      <a:pt x="-14859" y="3252230"/>
                      <a:pt x="40165" y="3284020"/>
                    </a:cubicBezTo>
                    <a:lnTo>
                      <a:pt x="2712119" y="4826708"/>
                    </a:lnTo>
                    <a:cubicBezTo>
                      <a:pt x="2774342" y="4858091"/>
                      <a:pt x="2847706" y="4858091"/>
                      <a:pt x="2909930" y="4826708"/>
                    </a:cubicBezTo>
                    <a:lnTo>
                      <a:pt x="4595406" y="3847159"/>
                    </a:lnTo>
                    <a:cubicBezTo>
                      <a:pt x="4649750" y="3815639"/>
                      <a:pt x="4649750" y="3764013"/>
                      <a:pt x="4594726" y="3732629"/>
                    </a:cubicBezTo>
                    <a:cubicBezTo>
                      <a:pt x="4649070" y="3764013"/>
                      <a:pt x="4694175" y="3739014"/>
                      <a:pt x="4694311" y="3675840"/>
                    </a:cubicBezTo>
                    <a:lnTo>
                      <a:pt x="4699882" y="1726932"/>
                    </a:lnTo>
                    <a:cubicBezTo>
                      <a:pt x="4696077" y="1657317"/>
                      <a:pt x="4659396" y="1593667"/>
                      <a:pt x="4600975" y="1555613"/>
                    </a:cubicBezTo>
                    <a:close/>
                  </a:path>
                </a:pathLst>
              </a:custGeom>
              <a:solidFill>
                <a:srgbClr val="4FE4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FB99FF23-7EC9-4EF0-AC9B-7596AE83FDB4}"/>
                  </a:ext>
                </a:extLst>
              </p:cNvPr>
              <p:cNvSpPr/>
              <p:nvPr/>
            </p:nvSpPr>
            <p:spPr>
              <a:xfrm>
                <a:off x="-7276340" y="-10611674"/>
                <a:ext cx="3787293" cy="4625717"/>
              </a:xfrm>
              <a:custGeom>
                <a:avLst/>
                <a:gdLst>
                  <a:gd name="connsiteX0" fmla="*/ 2676980 w 2676979"/>
                  <a:gd name="connsiteY0" fmla="*/ 1542687 h 3269600"/>
                  <a:gd name="connsiteX1" fmla="*/ 2672089 w 2676979"/>
                  <a:gd name="connsiteY1" fmla="*/ 3269600 h 3269600"/>
                  <a:gd name="connsiteX2" fmla="*/ 1699333 w 2676979"/>
                  <a:gd name="connsiteY2" fmla="*/ 2707956 h 3269600"/>
                  <a:gd name="connsiteX3" fmla="*/ 1495680 w 2676979"/>
                  <a:gd name="connsiteY3" fmla="*/ 2590574 h 3269600"/>
                  <a:gd name="connsiteX4" fmla="*/ 1420821 w 2676979"/>
                  <a:gd name="connsiteY4" fmla="*/ 2547098 h 3269600"/>
                  <a:gd name="connsiteX5" fmla="*/ 1008623 w 2676979"/>
                  <a:gd name="connsiteY5" fmla="*/ 2309480 h 3269600"/>
                  <a:gd name="connsiteX6" fmla="*/ 981315 w 2676979"/>
                  <a:gd name="connsiteY6" fmla="*/ 2293584 h 3269600"/>
                  <a:gd name="connsiteX7" fmla="*/ 453636 w 2676979"/>
                  <a:gd name="connsiteY7" fmla="*/ 1988715 h 3269600"/>
                  <a:gd name="connsiteX8" fmla="*/ 0 w 2676979"/>
                  <a:gd name="connsiteY8" fmla="*/ 1727049 h 3269600"/>
                  <a:gd name="connsiteX9" fmla="*/ 5027 w 2676979"/>
                  <a:gd name="connsiteY9" fmla="*/ 0 h 3269600"/>
                  <a:gd name="connsiteX10" fmla="*/ 92520 w 2676979"/>
                  <a:gd name="connsiteY10" fmla="*/ 50540 h 3269600"/>
                  <a:gd name="connsiteX11" fmla="*/ 511512 w 2676979"/>
                  <a:gd name="connsiteY11" fmla="*/ 292234 h 3269600"/>
                  <a:gd name="connsiteX12" fmla="*/ 620200 w 2676979"/>
                  <a:gd name="connsiteY12" fmla="*/ 355137 h 3269600"/>
                  <a:gd name="connsiteX13" fmla="*/ 923303 w 2676979"/>
                  <a:gd name="connsiteY13" fmla="*/ 530125 h 3269600"/>
                  <a:gd name="connsiteX14" fmla="*/ 1134700 w 2676979"/>
                  <a:gd name="connsiteY14" fmla="*/ 652263 h 3269600"/>
                  <a:gd name="connsiteX15" fmla="*/ 1272326 w 2676979"/>
                  <a:gd name="connsiteY15" fmla="*/ 731876 h 3269600"/>
                  <a:gd name="connsiteX16" fmla="*/ 2676980 w 2676979"/>
                  <a:gd name="connsiteY16" fmla="*/ 1542687 h 326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76979" h="3269600">
                    <a:moveTo>
                      <a:pt x="2676980" y="1542687"/>
                    </a:moveTo>
                    <a:lnTo>
                      <a:pt x="2672089" y="3269600"/>
                    </a:lnTo>
                    <a:lnTo>
                      <a:pt x="1699333" y="2707956"/>
                    </a:lnTo>
                    <a:lnTo>
                      <a:pt x="1495680" y="2590574"/>
                    </a:lnTo>
                    <a:lnTo>
                      <a:pt x="1420821" y="2547098"/>
                    </a:lnTo>
                    <a:lnTo>
                      <a:pt x="1008623" y="2309480"/>
                    </a:lnTo>
                    <a:lnTo>
                      <a:pt x="981315" y="2293584"/>
                    </a:lnTo>
                    <a:lnTo>
                      <a:pt x="453636" y="1988715"/>
                    </a:lnTo>
                    <a:lnTo>
                      <a:pt x="0" y="1727049"/>
                    </a:lnTo>
                    <a:lnTo>
                      <a:pt x="5027" y="0"/>
                    </a:lnTo>
                    <a:lnTo>
                      <a:pt x="92520" y="50540"/>
                    </a:lnTo>
                    <a:lnTo>
                      <a:pt x="511512" y="292234"/>
                    </a:lnTo>
                    <a:lnTo>
                      <a:pt x="620200" y="355137"/>
                    </a:lnTo>
                    <a:lnTo>
                      <a:pt x="923303" y="530125"/>
                    </a:lnTo>
                    <a:lnTo>
                      <a:pt x="1134700" y="652263"/>
                    </a:lnTo>
                    <a:lnTo>
                      <a:pt x="1272326" y="731876"/>
                    </a:lnTo>
                    <a:lnTo>
                      <a:pt x="2676980" y="154268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E2B3E6CB-C436-4B39-910D-CD8668B48BBD}"/>
                  </a:ext>
                </a:extLst>
              </p:cNvPr>
              <p:cNvSpPr/>
              <p:nvPr/>
            </p:nvSpPr>
            <p:spPr>
              <a:xfrm>
                <a:off x="-8520121" y="-6079737"/>
                <a:ext cx="1985999" cy="1148550"/>
              </a:xfrm>
              <a:custGeom>
                <a:avLst/>
                <a:gdLst>
                  <a:gd name="connsiteX0" fmla="*/ 1381727 w 1403769"/>
                  <a:gd name="connsiteY0" fmla="*/ 579847 h 811830"/>
                  <a:gd name="connsiteX1" fmla="*/ 397016 w 1403769"/>
                  <a:gd name="connsiteY1" fmla="*/ 11273 h 811830"/>
                  <a:gd name="connsiteX2" fmla="*/ 297975 w 1403769"/>
                  <a:gd name="connsiteY2" fmla="*/ 11273 h 811830"/>
                  <a:gd name="connsiteX3" fmla="*/ 19191 w 1403769"/>
                  <a:gd name="connsiteY3" fmla="*/ 173354 h 811830"/>
                  <a:gd name="connsiteX4" fmla="*/ 19191 w 1403769"/>
                  <a:gd name="connsiteY4" fmla="*/ 230687 h 811830"/>
                  <a:gd name="connsiteX5" fmla="*/ 1004038 w 1403769"/>
                  <a:gd name="connsiteY5" fmla="*/ 799260 h 811830"/>
                  <a:gd name="connsiteX6" fmla="*/ 1102944 w 1403769"/>
                  <a:gd name="connsiteY6" fmla="*/ 799260 h 811830"/>
                  <a:gd name="connsiteX7" fmla="*/ 1381863 w 1403769"/>
                  <a:gd name="connsiteY7" fmla="*/ 637179 h 811830"/>
                  <a:gd name="connsiteX8" fmla="*/ 1381727 w 1403769"/>
                  <a:gd name="connsiteY8" fmla="*/ 579847 h 81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3769" h="811830">
                    <a:moveTo>
                      <a:pt x="1381727" y="579847"/>
                    </a:moveTo>
                    <a:lnTo>
                      <a:pt x="397016" y="11273"/>
                    </a:lnTo>
                    <a:cubicBezTo>
                      <a:pt x="365905" y="-4650"/>
                      <a:pt x="329086" y="-4650"/>
                      <a:pt x="297975" y="11273"/>
                    </a:cubicBezTo>
                    <a:lnTo>
                      <a:pt x="19191" y="173354"/>
                    </a:lnTo>
                    <a:cubicBezTo>
                      <a:pt x="-7981" y="189114"/>
                      <a:pt x="-7981" y="214927"/>
                      <a:pt x="19191" y="230687"/>
                    </a:cubicBezTo>
                    <a:lnTo>
                      <a:pt x="1004038" y="799260"/>
                    </a:lnTo>
                    <a:cubicBezTo>
                      <a:pt x="1035150" y="815128"/>
                      <a:pt x="1071832" y="815128"/>
                      <a:pt x="1102944" y="799260"/>
                    </a:cubicBezTo>
                    <a:lnTo>
                      <a:pt x="1381863" y="637179"/>
                    </a:lnTo>
                    <a:cubicBezTo>
                      <a:pt x="1409579" y="621148"/>
                      <a:pt x="1409443" y="595878"/>
                      <a:pt x="1381727" y="579847"/>
                    </a:cubicBez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4F501449-A180-45AD-9B5E-395CC25EA33F}"/>
                  </a:ext>
                </a:extLst>
              </p:cNvPr>
              <p:cNvSpPr/>
              <p:nvPr/>
            </p:nvSpPr>
            <p:spPr>
              <a:xfrm>
                <a:off x="-7740524" y="-7747755"/>
                <a:ext cx="504931" cy="332713"/>
              </a:xfrm>
              <a:custGeom>
                <a:avLst/>
                <a:gdLst>
                  <a:gd name="connsiteX0" fmla="*/ 356903 w 356903"/>
                  <a:gd name="connsiteY0" fmla="*/ 130697 h 235173"/>
                  <a:gd name="connsiteX1" fmla="*/ 356903 w 356903"/>
                  <a:gd name="connsiteY1" fmla="*/ 102167 h 235173"/>
                  <a:gd name="connsiteX2" fmla="*/ 179878 w 356903"/>
                  <a:gd name="connsiteY2" fmla="*/ 0 h 235173"/>
                  <a:gd name="connsiteX3" fmla="*/ 136 w 356903"/>
                  <a:gd name="connsiteY3" fmla="*/ 104476 h 235173"/>
                  <a:gd name="connsiteX4" fmla="*/ 0 w 356903"/>
                  <a:gd name="connsiteY4" fmla="*/ 133007 h 235173"/>
                  <a:gd name="connsiteX5" fmla="*/ 177025 w 356903"/>
                  <a:gd name="connsiteY5" fmla="*/ 235173 h 235173"/>
                  <a:gd name="connsiteX6" fmla="*/ 356903 w 356903"/>
                  <a:gd name="connsiteY6" fmla="*/ 130697 h 235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903" h="235173">
                    <a:moveTo>
                      <a:pt x="356903" y="130697"/>
                    </a:moveTo>
                    <a:lnTo>
                      <a:pt x="356903" y="102167"/>
                    </a:lnTo>
                    <a:lnTo>
                      <a:pt x="179878" y="0"/>
                    </a:lnTo>
                    <a:lnTo>
                      <a:pt x="136" y="104476"/>
                    </a:lnTo>
                    <a:lnTo>
                      <a:pt x="0" y="133007"/>
                    </a:lnTo>
                    <a:lnTo>
                      <a:pt x="177025" y="235173"/>
                    </a:lnTo>
                    <a:lnTo>
                      <a:pt x="356903" y="130697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06D07F7E-FE53-4032-A90D-DF5AD6F6B569}"/>
                  </a:ext>
                </a:extLst>
              </p:cNvPr>
              <p:cNvSpPr/>
              <p:nvPr/>
            </p:nvSpPr>
            <p:spPr>
              <a:xfrm>
                <a:off x="-7419916" y="-7562653"/>
                <a:ext cx="505702" cy="333095"/>
              </a:xfrm>
              <a:custGeom>
                <a:avLst/>
                <a:gdLst>
                  <a:gd name="connsiteX0" fmla="*/ 0 w 357446"/>
                  <a:gd name="connsiteY0" fmla="*/ 133007 h 235444"/>
                  <a:gd name="connsiteX1" fmla="*/ 177433 w 357446"/>
                  <a:gd name="connsiteY1" fmla="*/ 235445 h 235444"/>
                  <a:gd name="connsiteX2" fmla="*/ 357311 w 357446"/>
                  <a:gd name="connsiteY2" fmla="*/ 130969 h 235444"/>
                  <a:gd name="connsiteX3" fmla="*/ 357447 w 357446"/>
                  <a:gd name="connsiteY3" fmla="*/ 102438 h 235444"/>
                  <a:gd name="connsiteX4" fmla="*/ 180014 w 357446"/>
                  <a:gd name="connsiteY4" fmla="*/ 0 h 235444"/>
                  <a:gd name="connsiteX5" fmla="*/ 136 w 357446"/>
                  <a:gd name="connsiteY5" fmla="*/ 104476 h 235444"/>
                  <a:gd name="connsiteX6" fmla="*/ 0 w 357446"/>
                  <a:gd name="connsiteY6" fmla="*/ 133007 h 23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446" h="235444">
                    <a:moveTo>
                      <a:pt x="0" y="133007"/>
                    </a:moveTo>
                    <a:lnTo>
                      <a:pt x="177433" y="235445"/>
                    </a:lnTo>
                    <a:lnTo>
                      <a:pt x="357311" y="130969"/>
                    </a:lnTo>
                    <a:lnTo>
                      <a:pt x="357447" y="102438"/>
                    </a:lnTo>
                    <a:lnTo>
                      <a:pt x="180014" y="0"/>
                    </a:lnTo>
                    <a:lnTo>
                      <a:pt x="136" y="104476"/>
                    </a:lnTo>
                    <a:lnTo>
                      <a:pt x="0" y="133007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F4993524-2D6C-403E-A178-E72CD966959A}"/>
                  </a:ext>
                </a:extLst>
              </p:cNvPr>
              <p:cNvSpPr/>
              <p:nvPr/>
            </p:nvSpPr>
            <p:spPr>
              <a:xfrm>
                <a:off x="-7098545" y="-7377177"/>
                <a:ext cx="504931" cy="332908"/>
              </a:xfrm>
              <a:custGeom>
                <a:avLst/>
                <a:gdLst>
                  <a:gd name="connsiteX0" fmla="*/ 0 w 356903"/>
                  <a:gd name="connsiteY0" fmla="*/ 133007 h 235309"/>
                  <a:gd name="connsiteX1" fmla="*/ 177025 w 356903"/>
                  <a:gd name="connsiteY1" fmla="*/ 235309 h 235309"/>
                  <a:gd name="connsiteX2" fmla="*/ 356904 w 356903"/>
                  <a:gd name="connsiteY2" fmla="*/ 130697 h 235309"/>
                  <a:gd name="connsiteX3" fmla="*/ 356904 w 356903"/>
                  <a:gd name="connsiteY3" fmla="*/ 102167 h 235309"/>
                  <a:gd name="connsiteX4" fmla="*/ 179878 w 356903"/>
                  <a:gd name="connsiteY4" fmla="*/ 0 h 235309"/>
                  <a:gd name="connsiteX5" fmla="*/ 0 w 356903"/>
                  <a:gd name="connsiteY5" fmla="*/ 104476 h 235309"/>
                  <a:gd name="connsiteX6" fmla="*/ 0 w 356903"/>
                  <a:gd name="connsiteY6" fmla="*/ 133007 h 23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903" h="235309">
                    <a:moveTo>
                      <a:pt x="0" y="133007"/>
                    </a:moveTo>
                    <a:lnTo>
                      <a:pt x="177025" y="235309"/>
                    </a:lnTo>
                    <a:lnTo>
                      <a:pt x="356904" y="130697"/>
                    </a:lnTo>
                    <a:lnTo>
                      <a:pt x="356904" y="102167"/>
                    </a:lnTo>
                    <a:lnTo>
                      <a:pt x="179878" y="0"/>
                    </a:lnTo>
                    <a:lnTo>
                      <a:pt x="0" y="104476"/>
                    </a:lnTo>
                    <a:lnTo>
                      <a:pt x="0" y="133007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77455A7B-8068-42BF-BA76-6DF192A05B34}"/>
                  </a:ext>
                </a:extLst>
              </p:cNvPr>
              <p:cNvSpPr/>
              <p:nvPr/>
            </p:nvSpPr>
            <p:spPr>
              <a:xfrm>
                <a:off x="-6777937" y="-7192075"/>
                <a:ext cx="505126" cy="332908"/>
              </a:xfrm>
              <a:custGeom>
                <a:avLst/>
                <a:gdLst>
                  <a:gd name="connsiteX0" fmla="*/ 0 w 357039"/>
                  <a:gd name="connsiteY0" fmla="*/ 133007 h 235308"/>
                  <a:gd name="connsiteX1" fmla="*/ 177025 w 357039"/>
                  <a:gd name="connsiteY1" fmla="*/ 235309 h 235308"/>
                  <a:gd name="connsiteX2" fmla="*/ 356903 w 357039"/>
                  <a:gd name="connsiteY2" fmla="*/ 130697 h 235308"/>
                  <a:gd name="connsiteX3" fmla="*/ 357039 w 357039"/>
                  <a:gd name="connsiteY3" fmla="*/ 102167 h 235308"/>
                  <a:gd name="connsiteX4" fmla="*/ 179878 w 357039"/>
                  <a:gd name="connsiteY4" fmla="*/ 0 h 235308"/>
                  <a:gd name="connsiteX5" fmla="*/ 0 w 357039"/>
                  <a:gd name="connsiteY5" fmla="*/ 104476 h 235308"/>
                  <a:gd name="connsiteX6" fmla="*/ 0 w 357039"/>
                  <a:gd name="connsiteY6" fmla="*/ 133007 h 2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039" h="235308">
                    <a:moveTo>
                      <a:pt x="0" y="133007"/>
                    </a:moveTo>
                    <a:lnTo>
                      <a:pt x="177025" y="235309"/>
                    </a:lnTo>
                    <a:lnTo>
                      <a:pt x="356903" y="130697"/>
                    </a:lnTo>
                    <a:lnTo>
                      <a:pt x="357039" y="102167"/>
                    </a:lnTo>
                    <a:lnTo>
                      <a:pt x="179878" y="0"/>
                    </a:lnTo>
                    <a:lnTo>
                      <a:pt x="0" y="104476"/>
                    </a:lnTo>
                    <a:lnTo>
                      <a:pt x="0" y="133007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EA84AAAA-302F-43B2-96F6-8451D71593CB}"/>
                  </a:ext>
                </a:extLst>
              </p:cNvPr>
              <p:cNvSpPr/>
              <p:nvPr/>
            </p:nvSpPr>
            <p:spPr>
              <a:xfrm>
                <a:off x="-6457336" y="-7006981"/>
                <a:ext cx="505126" cy="332908"/>
              </a:xfrm>
              <a:custGeom>
                <a:avLst/>
                <a:gdLst>
                  <a:gd name="connsiteX0" fmla="*/ 0 w 357039"/>
                  <a:gd name="connsiteY0" fmla="*/ 133142 h 235308"/>
                  <a:gd name="connsiteX1" fmla="*/ 177025 w 357039"/>
                  <a:gd name="connsiteY1" fmla="*/ 235309 h 235308"/>
                  <a:gd name="connsiteX2" fmla="*/ 356904 w 357039"/>
                  <a:gd name="connsiteY2" fmla="*/ 130697 h 235308"/>
                  <a:gd name="connsiteX3" fmla="*/ 357039 w 357039"/>
                  <a:gd name="connsiteY3" fmla="*/ 102166 h 235308"/>
                  <a:gd name="connsiteX4" fmla="*/ 180014 w 357039"/>
                  <a:gd name="connsiteY4" fmla="*/ 0 h 235308"/>
                  <a:gd name="connsiteX5" fmla="*/ 136 w 357039"/>
                  <a:gd name="connsiteY5" fmla="*/ 104476 h 235308"/>
                  <a:gd name="connsiteX6" fmla="*/ 0 w 357039"/>
                  <a:gd name="connsiteY6" fmla="*/ 133142 h 2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039" h="235308">
                    <a:moveTo>
                      <a:pt x="0" y="133142"/>
                    </a:moveTo>
                    <a:lnTo>
                      <a:pt x="177025" y="235309"/>
                    </a:lnTo>
                    <a:lnTo>
                      <a:pt x="356904" y="130697"/>
                    </a:lnTo>
                    <a:lnTo>
                      <a:pt x="357039" y="102166"/>
                    </a:lnTo>
                    <a:lnTo>
                      <a:pt x="180014" y="0"/>
                    </a:lnTo>
                    <a:lnTo>
                      <a:pt x="136" y="104476"/>
                    </a:lnTo>
                    <a:lnTo>
                      <a:pt x="0" y="133142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6070A75E-429D-413E-A76E-DA91ACEF2056}"/>
                  </a:ext>
                </a:extLst>
              </p:cNvPr>
              <p:cNvSpPr/>
              <p:nvPr/>
            </p:nvSpPr>
            <p:spPr>
              <a:xfrm>
                <a:off x="-6135958" y="-6821497"/>
                <a:ext cx="504931" cy="332908"/>
              </a:xfrm>
              <a:custGeom>
                <a:avLst/>
                <a:gdLst>
                  <a:gd name="connsiteX0" fmla="*/ 0 w 356903"/>
                  <a:gd name="connsiteY0" fmla="*/ 133143 h 235308"/>
                  <a:gd name="connsiteX1" fmla="*/ 177025 w 356903"/>
                  <a:gd name="connsiteY1" fmla="*/ 235309 h 235308"/>
                  <a:gd name="connsiteX2" fmla="*/ 356904 w 356903"/>
                  <a:gd name="connsiteY2" fmla="*/ 130697 h 235308"/>
                  <a:gd name="connsiteX3" fmla="*/ 356904 w 356903"/>
                  <a:gd name="connsiteY3" fmla="*/ 102167 h 235308"/>
                  <a:gd name="connsiteX4" fmla="*/ 179878 w 356903"/>
                  <a:gd name="connsiteY4" fmla="*/ 0 h 235308"/>
                  <a:gd name="connsiteX5" fmla="*/ 0 w 356903"/>
                  <a:gd name="connsiteY5" fmla="*/ 104476 h 235308"/>
                  <a:gd name="connsiteX6" fmla="*/ 0 w 356903"/>
                  <a:gd name="connsiteY6" fmla="*/ 133143 h 2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903" h="235308">
                    <a:moveTo>
                      <a:pt x="0" y="133143"/>
                    </a:moveTo>
                    <a:lnTo>
                      <a:pt x="177025" y="235309"/>
                    </a:lnTo>
                    <a:lnTo>
                      <a:pt x="356904" y="130697"/>
                    </a:lnTo>
                    <a:lnTo>
                      <a:pt x="356904" y="102167"/>
                    </a:lnTo>
                    <a:lnTo>
                      <a:pt x="179878" y="0"/>
                    </a:lnTo>
                    <a:lnTo>
                      <a:pt x="0" y="104476"/>
                    </a:lnTo>
                    <a:lnTo>
                      <a:pt x="0" y="133143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A67A8D9D-09C1-438D-B9CF-6A7868534359}"/>
                  </a:ext>
                </a:extLst>
              </p:cNvPr>
              <p:cNvSpPr/>
              <p:nvPr/>
            </p:nvSpPr>
            <p:spPr>
              <a:xfrm>
                <a:off x="-5815357" y="-6636396"/>
                <a:ext cx="505126" cy="332908"/>
              </a:xfrm>
              <a:custGeom>
                <a:avLst/>
                <a:gdLst>
                  <a:gd name="connsiteX0" fmla="*/ 0 w 357039"/>
                  <a:gd name="connsiteY0" fmla="*/ 133142 h 235308"/>
                  <a:gd name="connsiteX1" fmla="*/ 177025 w 357039"/>
                  <a:gd name="connsiteY1" fmla="*/ 235309 h 235308"/>
                  <a:gd name="connsiteX2" fmla="*/ 356904 w 357039"/>
                  <a:gd name="connsiteY2" fmla="*/ 130833 h 235308"/>
                  <a:gd name="connsiteX3" fmla="*/ 357040 w 357039"/>
                  <a:gd name="connsiteY3" fmla="*/ 102302 h 235308"/>
                  <a:gd name="connsiteX4" fmla="*/ 180014 w 357039"/>
                  <a:gd name="connsiteY4" fmla="*/ 0 h 235308"/>
                  <a:gd name="connsiteX5" fmla="*/ 136 w 357039"/>
                  <a:gd name="connsiteY5" fmla="*/ 104612 h 235308"/>
                  <a:gd name="connsiteX6" fmla="*/ 0 w 357039"/>
                  <a:gd name="connsiteY6" fmla="*/ 133142 h 2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039" h="235308">
                    <a:moveTo>
                      <a:pt x="0" y="133142"/>
                    </a:moveTo>
                    <a:lnTo>
                      <a:pt x="177025" y="235309"/>
                    </a:lnTo>
                    <a:lnTo>
                      <a:pt x="356904" y="130833"/>
                    </a:lnTo>
                    <a:lnTo>
                      <a:pt x="357040" y="102302"/>
                    </a:lnTo>
                    <a:lnTo>
                      <a:pt x="180014" y="0"/>
                    </a:lnTo>
                    <a:lnTo>
                      <a:pt x="136" y="104612"/>
                    </a:lnTo>
                    <a:lnTo>
                      <a:pt x="0" y="133142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50F23141-358D-4550-A876-3C45124C6DD9}"/>
                  </a:ext>
                </a:extLst>
              </p:cNvPr>
              <p:cNvSpPr/>
              <p:nvPr/>
            </p:nvSpPr>
            <p:spPr>
              <a:xfrm>
                <a:off x="-5494750" y="-6451301"/>
                <a:ext cx="505126" cy="332908"/>
              </a:xfrm>
              <a:custGeom>
                <a:avLst/>
                <a:gdLst>
                  <a:gd name="connsiteX0" fmla="*/ 0 w 357039"/>
                  <a:gd name="connsiteY0" fmla="*/ 133143 h 235309"/>
                  <a:gd name="connsiteX1" fmla="*/ 177025 w 357039"/>
                  <a:gd name="connsiteY1" fmla="*/ 235309 h 235309"/>
                  <a:gd name="connsiteX2" fmla="*/ 356904 w 357039"/>
                  <a:gd name="connsiteY2" fmla="*/ 130833 h 235309"/>
                  <a:gd name="connsiteX3" fmla="*/ 357040 w 357039"/>
                  <a:gd name="connsiteY3" fmla="*/ 102302 h 235309"/>
                  <a:gd name="connsiteX4" fmla="*/ 180014 w 357039"/>
                  <a:gd name="connsiteY4" fmla="*/ 0 h 235309"/>
                  <a:gd name="connsiteX5" fmla="*/ 136 w 357039"/>
                  <a:gd name="connsiteY5" fmla="*/ 104612 h 235309"/>
                  <a:gd name="connsiteX6" fmla="*/ 0 w 357039"/>
                  <a:gd name="connsiteY6" fmla="*/ 133143 h 23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039" h="235309">
                    <a:moveTo>
                      <a:pt x="0" y="133143"/>
                    </a:moveTo>
                    <a:lnTo>
                      <a:pt x="177025" y="235309"/>
                    </a:lnTo>
                    <a:lnTo>
                      <a:pt x="356904" y="130833"/>
                    </a:lnTo>
                    <a:lnTo>
                      <a:pt x="357040" y="102302"/>
                    </a:lnTo>
                    <a:lnTo>
                      <a:pt x="180014" y="0"/>
                    </a:lnTo>
                    <a:lnTo>
                      <a:pt x="136" y="104612"/>
                    </a:lnTo>
                    <a:lnTo>
                      <a:pt x="0" y="133143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FCD6CE97-1033-4663-B316-A42898E9A475}"/>
                  </a:ext>
                </a:extLst>
              </p:cNvPr>
              <p:cNvSpPr/>
              <p:nvPr/>
            </p:nvSpPr>
            <p:spPr>
              <a:xfrm>
                <a:off x="-5174149" y="-6266012"/>
                <a:ext cx="505702" cy="333102"/>
              </a:xfrm>
              <a:custGeom>
                <a:avLst/>
                <a:gdLst>
                  <a:gd name="connsiteX0" fmla="*/ 0 w 357447"/>
                  <a:gd name="connsiteY0" fmla="*/ 133007 h 235445"/>
                  <a:gd name="connsiteX1" fmla="*/ 177569 w 357447"/>
                  <a:gd name="connsiteY1" fmla="*/ 235445 h 235445"/>
                  <a:gd name="connsiteX2" fmla="*/ 357447 w 357447"/>
                  <a:gd name="connsiteY2" fmla="*/ 130969 h 235445"/>
                  <a:gd name="connsiteX3" fmla="*/ 357447 w 357447"/>
                  <a:gd name="connsiteY3" fmla="*/ 102438 h 235445"/>
                  <a:gd name="connsiteX4" fmla="*/ 180014 w 357447"/>
                  <a:gd name="connsiteY4" fmla="*/ 0 h 235445"/>
                  <a:gd name="connsiteX5" fmla="*/ 136 w 357447"/>
                  <a:gd name="connsiteY5" fmla="*/ 104476 h 235445"/>
                  <a:gd name="connsiteX6" fmla="*/ 0 w 357447"/>
                  <a:gd name="connsiteY6" fmla="*/ 133007 h 23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447" h="235445">
                    <a:moveTo>
                      <a:pt x="0" y="133007"/>
                    </a:moveTo>
                    <a:lnTo>
                      <a:pt x="177569" y="235445"/>
                    </a:lnTo>
                    <a:lnTo>
                      <a:pt x="357447" y="130969"/>
                    </a:lnTo>
                    <a:lnTo>
                      <a:pt x="357447" y="102438"/>
                    </a:lnTo>
                    <a:lnTo>
                      <a:pt x="180014" y="0"/>
                    </a:lnTo>
                    <a:lnTo>
                      <a:pt x="136" y="104476"/>
                    </a:lnTo>
                    <a:lnTo>
                      <a:pt x="0" y="133007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108922FB-095E-4397-9DB7-270CB6DB038B}"/>
                  </a:ext>
                </a:extLst>
              </p:cNvPr>
              <p:cNvSpPr/>
              <p:nvPr/>
            </p:nvSpPr>
            <p:spPr>
              <a:xfrm>
                <a:off x="-4852770" y="-6080529"/>
                <a:ext cx="505126" cy="332713"/>
              </a:xfrm>
              <a:custGeom>
                <a:avLst/>
                <a:gdLst>
                  <a:gd name="connsiteX0" fmla="*/ 0 w 357039"/>
                  <a:gd name="connsiteY0" fmla="*/ 133007 h 235173"/>
                  <a:gd name="connsiteX1" fmla="*/ 177025 w 357039"/>
                  <a:gd name="connsiteY1" fmla="*/ 235173 h 235173"/>
                  <a:gd name="connsiteX2" fmla="*/ 356903 w 357039"/>
                  <a:gd name="connsiteY2" fmla="*/ 130697 h 235173"/>
                  <a:gd name="connsiteX3" fmla="*/ 357039 w 357039"/>
                  <a:gd name="connsiteY3" fmla="*/ 102167 h 235173"/>
                  <a:gd name="connsiteX4" fmla="*/ 179878 w 357039"/>
                  <a:gd name="connsiteY4" fmla="*/ 0 h 235173"/>
                  <a:gd name="connsiteX5" fmla="*/ 0 w 357039"/>
                  <a:gd name="connsiteY5" fmla="*/ 104476 h 235173"/>
                  <a:gd name="connsiteX6" fmla="*/ 0 w 357039"/>
                  <a:gd name="connsiteY6" fmla="*/ 133007 h 235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039" h="235173">
                    <a:moveTo>
                      <a:pt x="0" y="133007"/>
                    </a:moveTo>
                    <a:lnTo>
                      <a:pt x="177025" y="235173"/>
                    </a:lnTo>
                    <a:lnTo>
                      <a:pt x="356903" y="130697"/>
                    </a:lnTo>
                    <a:lnTo>
                      <a:pt x="357039" y="102167"/>
                    </a:lnTo>
                    <a:lnTo>
                      <a:pt x="179878" y="0"/>
                    </a:lnTo>
                    <a:lnTo>
                      <a:pt x="0" y="104476"/>
                    </a:lnTo>
                    <a:lnTo>
                      <a:pt x="0" y="133007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2D40DA19-710B-4E43-B4A2-5A67DC14F36A}"/>
                  </a:ext>
                </a:extLst>
              </p:cNvPr>
              <p:cNvSpPr/>
              <p:nvPr/>
            </p:nvSpPr>
            <p:spPr>
              <a:xfrm>
                <a:off x="-4532169" y="-5895427"/>
                <a:ext cx="826310" cy="518391"/>
              </a:xfrm>
              <a:custGeom>
                <a:avLst/>
                <a:gdLst>
                  <a:gd name="connsiteX0" fmla="*/ 180014 w 584060"/>
                  <a:gd name="connsiteY0" fmla="*/ 0 h 366413"/>
                  <a:gd name="connsiteX1" fmla="*/ 136 w 584060"/>
                  <a:gd name="connsiteY1" fmla="*/ 104476 h 366413"/>
                  <a:gd name="connsiteX2" fmla="*/ 0 w 584060"/>
                  <a:gd name="connsiteY2" fmla="*/ 133007 h 366413"/>
                  <a:gd name="connsiteX3" fmla="*/ 404183 w 584060"/>
                  <a:gd name="connsiteY3" fmla="*/ 366414 h 366413"/>
                  <a:gd name="connsiteX4" fmla="*/ 584061 w 584060"/>
                  <a:gd name="connsiteY4" fmla="*/ 261802 h 366413"/>
                  <a:gd name="connsiteX5" fmla="*/ 584061 w 584060"/>
                  <a:gd name="connsiteY5" fmla="*/ 233271 h 366413"/>
                  <a:gd name="connsiteX6" fmla="*/ 180014 w 584060"/>
                  <a:gd name="connsiteY6" fmla="*/ 0 h 36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4060" h="366413">
                    <a:moveTo>
                      <a:pt x="180014" y="0"/>
                    </a:moveTo>
                    <a:lnTo>
                      <a:pt x="136" y="104476"/>
                    </a:lnTo>
                    <a:lnTo>
                      <a:pt x="0" y="133007"/>
                    </a:lnTo>
                    <a:lnTo>
                      <a:pt x="404183" y="366414"/>
                    </a:lnTo>
                    <a:lnTo>
                      <a:pt x="584061" y="261802"/>
                    </a:lnTo>
                    <a:lnTo>
                      <a:pt x="584061" y="233271"/>
                    </a:lnTo>
                    <a:lnTo>
                      <a:pt x="180014" y="0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E656AA37-4AF9-428E-AD9F-D2F38813B775}"/>
                  </a:ext>
                </a:extLst>
              </p:cNvPr>
              <p:cNvSpPr/>
              <p:nvPr/>
            </p:nvSpPr>
            <p:spPr>
              <a:xfrm>
                <a:off x="-8064202" y="-7559389"/>
                <a:ext cx="825733" cy="518002"/>
              </a:xfrm>
              <a:custGeom>
                <a:avLst/>
                <a:gdLst>
                  <a:gd name="connsiteX0" fmla="*/ 583653 w 583653"/>
                  <a:gd name="connsiteY0" fmla="*/ 261802 h 366141"/>
                  <a:gd name="connsiteX1" fmla="*/ 583653 w 583653"/>
                  <a:gd name="connsiteY1" fmla="*/ 233271 h 366141"/>
                  <a:gd name="connsiteX2" fmla="*/ 179607 w 583653"/>
                  <a:gd name="connsiteY2" fmla="*/ 0 h 366141"/>
                  <a:gd name="connsiteX3" fmla="*/ 136 w 583653"/>
                  <a:gd name="connsiteY3" fmla="*/ 104204 h 366141"/>
                  <a:gd name="connsiteX4" fmla="*/ 0 w 583653"/>
                  <a:gd name="connsiteY4" fmla="*/ 132735 h 366141"/>
                  <a:gd name="connsiteX5" fmla="*/ 404183 w 583653"/>
                  <a:gd name="connsiteY5" fmla="*/ 366142 h 366141"/>
                  <a:gd name="connsiteX6" fmla="*/ 583653 w 583653"/>
                  <a:gd name="connsiteY6" fmla="*/ 261802 h 36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653" h="366141">
                    <a:moveTo>
                      <a:pt x="583653" y="261802"/>
                    </a:moveTo>
                    <a:lnTo>
                      <a:pt x="583653" y="233271"/>
                    </a:lnTo>
                    <a:lnTo>
                      <a:pt x="179607" y="0"/>
                    </a:lnTo>
                    <a:lnTo>
                      <a:pt x="136" y="104204"/>
                    </a:lnTo>
                    <a:lnTo>
                      <a:pt x="0" y="132735"/>
                    </a:lnTo>
                    <a:lnTo>
                      <a:pt x="404183" y="366142"/>
                    </a:lnTo>
                    <a:lnTo>
                      <a:pt x="583653" y="261802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40EBA60E-4FAB-44F1-A225-5C78D09B5287}"/>
                  </a:ext>
                </a:extLst>
              </p:cNvPr>
              <p:cNvSpPr/>
              <p:nvPr/>
            </p:nvSpPr>
            <p:spPr>
              <a:xfrm>
                <a:off x="-7422222" y="-7188804"/>
                <a:ext cx="504355" cy="332519"/>
              </a:xfrm>
              <a:custGeom>
                <a:avLst/>
                <a:gdLst>
                  <a:gd name="connsiteX0" fmla="*/ 136 w 356495"/>
                  <a:gd name="connsiteY0" fmla="*/ 104204 h 235037"/>
                  <a:gd name="connsiteX1" fmla="*/ 0 w 356495"/>
                  <a:gd name="connsiteY1" fmla="*/ 132871 h 235037"/>
                  <a:gd name="connsiteX2" fmla="*/ 177025 w 356495"/>
                  <a:gd name="connsiteY2" fmla="*/ 235037 h 235037"/>
                  <a:gd name="connsiteX3" fmla="*/ 356496 w 356495"/>
                  <a:gd name="connsiteY3" fmla="*/ 130697 h 235037"/>
                  <a:gd name="connsiteX4" fmla="*/ 356496 w 356495"/>
                  <a:gd name="connsiteY4" fmla="*/ 102167 h 235037"/>
                  <a:gd name="connsiteX5" fmla="*/ 179471 w 356495"/>
                  <a:gd name="connsiteY5" fmla="*/ 0 h 235037"/>
                  <a:gd name="connsiteX6" fmla="*/ 136 w 356495"/>
                  <a:gd name="connsiteY6" fmla="*/ 104204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95" h="235037">
                    <a:moveTo>
                      <a:pt x="136" y="104204"/>
                    </a:moveTo>
                    <a:lnTo>
                      <a:pt x="0" y="132871"/>
                    </a:lnTo>
                    <a:lnTo>
                      <a:pt x="177025" y="235037"/>
                    </a:lnTo>
                    <a:lnTo>
                      <a:pt x="356496" y="130697"/>
                    </a:lnTo>
                    <a:lnTo>
                      <a:pt x="356496" y="102167"/>
                    </a:lnTo>
                    <a:lnTo>
                      <a:pt x="179471" y="0"/>
                    </a:lnTo>
                    <a:lnTo>
                      <a:pt x="136" y="104204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DA4B70FD-3C28-498B-869B-C1F40B07DC1A}"/>
                  </a:ext>
                </a:extLst>
              </p:cNvPr>
              <p:cNvSpPr/>
              <p:nvPr/>
            </p:nvSpPr>
            <p:spPr>
              <a:xfrm>
                <a:off x="-7101622" y="-7003709"/>
                <a:ext cx="504549" cy="332519"/>
              </a:xfrm>
              <a:custGeom>
                <a:avLst/>
                <a:gdLst>
                  <a:gd name="connsiteX0" fmla="*/ 136 w 356631"/>
                  <a:gd name="connsiteY0" fmla="*/ 104340 h 235037"/>
                  <a:gd name="connsiteX1" fmla="*/ 0 w 356631"/>
                  <a:gd name="connsiteY1" fmla="*/ 132871 h 235037"/>
                  <a:gd name="connsiteX2" fmla="*/ 177025 w 356631"/>
                  <a:gd name="connsiteY2" fmla="*/ 235037 h 235037"/>
                  <a:gd name="connsiteX3" fmla="*/ 356496 w 356631"/>
                  <a:gd name="connsiteY3" fmla="*/ 130833 h 235037"/>
                  <a:gd name="connsiteX4" fmla="*/ 356632 w 356631"/>
                  <a:gd name="connsiteY4" fmla="*/ 102166 h 235037"/>
                  <a:gd name="connsiteX5" fmla="*/ 179607 w 356631"/>
                  <a:gd name="connsiteY5" fmla="*/ 0 h 235037"/>
                  <a:gd name="connsiteX6" fmla="*/ 136 w 356631"/>
                  <a:gd name="connsiteY6" fmla="*/ 104340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631" h="235037">
                    <a:moveTo>
                      <a:pt x="136" y="104340"/>
                    </a:moveTo>
                    <a:lnTo>
                      <a:pt x="0" y="132871"/>
                    </a:lnTo>
                    <a:lnTo>
                      <a:pt x="177025" y="235037"/>
                    </a:lnTo>
                    <a:lnTo>
                      <a:pt x="356496" y="130833"/>
                    </a:lnTo>
                    <a:lnTo>
                      <a:pt x="356632" y="102166"/>
                    </a:lnTo>
                    <a:lnTo>
                      <a:pt x="179607" y="0"/>
                    </a:lnTo>
                    <a:lnTo>
                      <a:pt x="136" y="104340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DE18887A-7C9D-4560-8F20-5709056AEFDE}"/>
                  </a:ext>
                </a:extLst>
              </p:cNvPr>
              <p:cNvSpPr/>
              <p:nvPr/>
            </p:nvSpPr>
            <p:spPr>
              <a:xfrm>
                <a:off x="-6780819" y="-6818615"/>
                <a:ext cx="504355" cy="332519"/>
              </a:xfrm>
              <a:custGeom>
                <a:avLst/>
                <a:gdLst>
                  <a:gd name="connsiteX0" fmla="*/ 0 w 356495"/>
                  <a:gd name="connsiteY0" fmla="*/ 104340 h 235037"/>
                  <a:gd name="connsiteX1" fmla="*/ 0 w 356495"/>
                  <a:gd name="connsiteY1" fmla="*/ 132871 h 235037"/>
                  <a:gd name="connsiteX2" fmla="*/ 177025 w 356495"/>
                  <a:gd name="connsiteY2" fmla="*/ 235037 h 235037"/>
                  <a:gd name="connsiteX3" fmla="*/ 356360 w 356495"/>
                  <a:gd name="connsiteY3" fmla="*/ 130833 h 235037"/>
                  <a:gd name="connsiteX4" fmla="*/ 356496 w 356495"/>
                  <a:gd name="connsiteY4" fmla="*/ 102302 h 235037"/>
                  <a:gd name="connsiteX5" fmla="*/ 179471 w 356495"/>
                  <a:gd name="connsiteY5" fmla="*/ 0 h 235037"/>
                  <a:gd name="connsiteX6" fmla="*/ 0 w 356495"/>
                  <a:gd name="connsiteY6" fmla="*/ 104340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95" h="235037">
                    <a:moveTo>
                      <a:pt x="0" y="104340"/>
                    </a:moveTo>
                    <a:lnTo>
                      <a:pt x="0" y="132871"/>
                    </a:lnTo>
                    <a:lnTo>
                      <a:pt x="177025" y="235037"/>
                    </a:lnTo>
                    <a:lnTo>
                      <a:pt x="356360" y="130833"/>
                    </a:lnTo>
                    <a:lnTo>
                      <a:pt x="356496" y="102302"/>
                    </a:lnTo>
                    <a:lnTo>
                      <a:pt x="179471" y="0"/>
                    </a:lnTo>
                    <a:lnTo>
                      <a:pt x="0" y="104340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81064CD5-92BE-47B9-ACA5-3CC62693EED9}"/>
                  </a:ext>
                </a:extLst>
              </p:cNvPr>
              <p:cNvSpPr/>
              <p:nvPr/>
            </p:nvSpPr>
            <p:spPr>
              <a:xfrm>
                <a:off x="-6459642" y="-6633132"/>
                <a:ext cx="504355" cy="332519"/>
              </a:xfrm>
              <a:custGeom>
                <a:avLst/>
                <a:gdLst>
                  <a:gd name="connsiteX0" fmla="*/ 136 w 356495"/>
                  <a:gd name="connsiteY0" fmla="*/ 104340 h 235037"/>
                  <a:gd name="connsiteX1" fmla="*/ 0 w 356495"/>
                  <a:gd name="connsiteY1" fmla="*/ 132871 h 235037"/>
                  <a:gd name="connsiteX2" fmla="*/ 177025 w 356495"/>
                  <a:gd name="connsiteY2" fmla="*/ 235037 h 235037"/>
                  <a:gd name="connsiteX3" fmla="*/ 356496 w 356495"/>
                  <a:gd name="connsiteY3" fmla="*/ 130833 h 235037"/>
                  <a:gd name="connsiteX4" fmla="*/ 356496 w 356495"/>
                  <a:gd name="connsiteY4" fmla="*/ 102302 h 235037"/>
                  <a:gd name="connsiteX5" fmla="*/ 179471 w 356495"/>
                  <a:gd name="connsiteY5" fmla="*/ 0 h 235037"/>
                  <a:gd name="connsiteX6" fmla="*/ 136 w 356495"/>
                  <a:gd name="connsiteY6" fmla="*/ 104340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95" h="235037">
                    <a:moveTo>
                      <a:pt x="136" y="104340"/>
                    </a:moveTo>
                    <a:lnTo>
                      <a:pt x="0" y="132871"/>
                    </a:lnTo>
                    <a:lnTo>
                      <a:pt x="177025" y="235037"/>
                    </a:lnTo>
                    <a:lnTo>
                      <a:pt x="356496" y="130833"/>
                    </a:lnTo>
                    <a:lnTo>
                      <a:pt x="356496" y="102302"/>
                    </a:lnTo>
                    <a:lnTo>
                      <a:pt x="179471" y="0"/>
                    </a:lnTo>
                    <a:lnTo>
                      <a:pt x="136" y="104340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30CE0C50-80C2-49B1-A34E-5C65DBF40CED}"/>
                  </a:ext>
                </a:extLst>
              </p:cNvPr>
              <p:cNvSpPr/>
              <p:nvPr/>
            </p:nvSpPr>
            <p:spPr>
              <a:xfrm>
                <a:off x="-6139035" y="-6447843"/>
                <a:ext cx="504549" cy="332331"/>
              </a:xfrm>
              <a:custGeom>
                <a:avLst/>
                <a:gdLst>
                  <a:gd name="connsiteX0" fmla="*/ 136 w 356631"/>
                  <a:gd name="connsiteY0" fmla="*/ 104204 h 234901"/>
                  <a:gd name="connsiteX1" fmla="*/ 0 w 356631"/>
                  <a:gd name="connsiteY1" fmla="*/ 132735 h 234901"/>
                  <a:gd name="connsiteX2" fmla="*/ 177025 w 356631"/>
                  <a:gd name="connsiteY2" fmla="*/ 234901 h 234901"/>
                  <a:gd name="connsiteX3" fmla="*/ 356496 w 356631"/>
                  <a:gd name="connsiteY3" fmla="*/ 130697 h 234901"/>
                  <a:gd name="connsiteX4" fmla="*/ 356632 w 356631"/>
                  <a:gd name="connsiteY4" fmla="*/ 102166 h 234901"/>
                  <a:gd name="connsiteX5" fmla="*/ 179607 w 356631"/>
                  <a:gd name="connsiteY5" fmla="*/ 0 h 234901"/>
                  <a:gd name="connsiteX6" fmla="*/ 136 w 356631"/>
                  <a:gd name="connsiteY6" fmla="*/ 104204 h 23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631" h="234901">
                    <a:moveTo>
                      <a:pt x="136" y="104204"/>
                    </a:moveTo>
                    <a:lnTo>
                      <a:pt x="0" y="132735"/>
                    </a:lnTo>
                    <a:lnTo>
                      <a:pt x="177025" y="234901"/>
                    </a:lnTo>
                    <a:lnTo>
                      <a:pt x="356496" y="130697"/>
                    </a:lnTo>
                    <a:lnTo>
                      <a:pt x="356632" y="102166"/>
                    </a:lnTo>
                    <a:lnTo>
                      <a:pt x="179607" y="0"/>
                    </a:lnTo>
                    <a:lnTo>
                      <a:pt x="136" y="104204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0E170DC8-539A-497B-AD3A-E064CB463859}"/>
                  </a:ext>
                </a:extLst>
              </p:cNvPr>
              <p:cNvSpPr/>
              <p:nvPr/>
            </p:nvSpPr>
            <p:spPr>
              <a:xfrm>
                <a:off x="-5818239" y="-6262741"/>
                <a:ext cx="504355" cy="332331"/>
              </a:xfrm>
              <a:custGeom>
                <a:avLst/>
                <a:gdLst>
                  <a:gd name="connsiteX0" fmla="*/ 0 w 356495"/>
                  <a:gd name="connsiteY0" fmla="*/ 104205 h 234901"/>
                  <a:gd name="connsiteX1" fmla="*/ 0 w 356495"/>
                  <a:gd name="connsiteY1" fmla="*/ 132735 h 234901"/>
                  <a:gd name="connsiteX2" fmla="*/ 177025 w 356495"/>
                  <a:gd name="connsiteY2" fmla="*/ 234901 h 234901"/>
                  <a:gd name="connsiteX3" fmla="*/ 356360 w 356495"/>
                  <a:gd name="connsiteY3" fmla="*/ 130697 h 234901"/>
                  <a:gd name="connsiteX4" fmla="*/ 356496 w 356495"/>
                  <a:gd name="connsiteY4" fmla="*/ 102167 h 234901"/>
                  <a:gd name="connsiteX5" fmla="*/ 179471 w 356495"/>
                  <a:gd name="connsiteY5" fmla="*/ 0 h 234901"/>
                  <a:gd name="connsiteX6" fmla="*/ 0 w 356495"/>
                  <a:gd name="connsiteY6" fmla="*/ 104205 h 23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95" h="234901">
                    <a:moveTo>
                      <a:pt x="0" y="104205"/>
                    </a:moveTo>
                    <a:lnTo>
                      <a:pt x="0" y="132735"/>
                    </a:lnTo>
                    <a:lnTo>
                      <a:pt x="177025" y="234901"/>
                    </a:lnTo>
                    <a:lnTo>
                      <a:pt x="356360" y="130697"/>
                    </a:lnTo>
                    <a:lnTo>
                      <a:pt x="356496" y="102167"/>
                    </a:lnTo>
                    <a:lnTo>
                      <a:pt x="179471" y="0"/>
                    </a:lnTo>
                    <a:lnTo>
                      <a:pt x="0" y="104205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6ECFC3F7-83BA-403B-AFE9-70DE1B8FDCD4}"/>
                  </a:ext>
                </a:extLst>
              </p:cNvPr>
              <p:cNvSpPr/>
              <p:nvPr/>
            </p:nvSpPr>
            <p:spPr>
              <a:xfrm>
                <a:off x="-5497632" y="-6077647"/>
                <a:ext cx="504931" cy="332908"/>
              </a:xfrm>
              <a:custGeom>
                <a:avLst/>
                <a:gdLst>
                  <a:gd name="connsiteX0" fmla="*/ 356904 w 356903"/>
                  <a:gd name="connsiteY0" fmla="*/ 130969 h 235308"/>
                  <a:gd name="connsiteX1" fmla="*/ 356904 w 356903"/>
                  <a:gd name="connsiteY1" fmla="*/ 102438 h 235308"/>
                  <a:gd name="connsiteX2" fmla="*/ 179471 w 356903"/>
                  <a:gd name="connsiteY2" fmla="*/ 0 h 235308"/>
                  <a:gd name="connsiteX3" fmla="*/ 0 w 356903"/>
                  <a:gd name="connsiteY3" fmla="*/ 104204 h 235308"/>
                  <a:gd name="connsiteX4" fmla="*/ 0 w 356903"/>
                  <a:gd name="connsiteY4" fmla="*/ 132735 h 235308"/>
                  <a:gd name="connsiteX5" fmla="*/ 177433 w 356903"/>
                  <a:gd name="connsiteY5" fmla="*/ 235309 h 235308"/>
                  <a:gd name="connsiteX6" fmla="*/ 356904 w 356903"/>
                  <a:gd name="connsiteY6" fmla="*/ 130969 h 2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903" h="235308">
                    <a:moveTo>
                      <a:pt x="356904" y="130969"/>
                    </a:moveTo>
                    <a:lnTo>
                      <a:pt x="356904" y="102438"/>
                    </a:lnTo>
                    <a:lnTo>
                      <a:pt x="179471" y="0"/>
                    </a:lnTo>
                    <a:lnTo>
                      <a:pt x="0" y="104204"/>
                    </a:lnTo>
                    <a:lnTo>
                      <a:pt x="0" y="132735"/>
                    </a:lnTo>
                    <a:lnTo>
                      <a:pt x="177433" y="235309"/>
                    </a:lnTo>
                    <a:lnTo>
                      <a:pt x="356904" y="130969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432AC86A-7227-490A-9D9F-F1528166DB98}"/>
                  </a:ext>
                </a:extLst>
              </p:cNvPr>
              <p:cNvSpPr/>
              <p:nvPr/>
            </p:nvSpPr>
            <p:spPr>
              <a:xfrm>
                <a:off x="-5176455" y="-5892163"/>
                <a:ext cx="504549" cy="332519"/>
              </a:xfrm>
              <a:custGeom>
                <a:avLst/>
                <a:gdLst>
                  <a:gd name="connsiteX0" fmla="*/ 356496 w 356631"/>
                  <a:gd name="connsiteY0" fmla="*/ 130697 h 235037"/>
                  <a:gd name="connsiteX1" fmla="*/ 356632 w 356631"/>
                  <a:gd name="connsiteY1" fmla="*/ 102166 h 235037"/>
                  <a:gd name="connsiteX2" fmla="*/ 179607 w 356631"/>
                  <a:gd name="connsiteY2" fmla="*/ 0 h 235037"/>
                  <a:gd name="connsiteX3" fmla="*/ 136 w 356631"/>
                  <a:gd name="connsiteY3" fmla="*/ 104204 h 235037"/>
                  <a:gd name="connsiteX4" fmla="*/ 0 w 356631"/>
                  <a:gd name="connsiteY4" fmla="*/ 132735 h 235037"/>
                  <a:gd name="connsiteX5" fmla="*/ 177025 w 356631"/>
                  <a:gd name="connsiteY5" fmla="*/ 235037 h 235037"/>
                  <a:gd name="connsiteX6" fmla="*/ 356496 w 356631"/>
                  <a:gd name="connsiteY6" fmla="*/ 130697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631" h="235037">
                    <a:moveTo>
                      <a:pt x="356496" y="130697"/>
                    </a:moveTo>
                    <a:lnTo>
                      <a:pt x="356632" y="102166"/>
                    </a:lnTo>
                    <a:lnTo>
                      <a:pt x="179607" y="0"/>
                    </a:lnTo>
                    <a:lnTo>
                      <a:pt x="136" y="104204"/>
                    </a:lnTo>
                    <a:lnTo>
                      <a:pt x="0" y="132735"/>
                    </a:lnTo>
                    <a:lnTo>
                      <a:pt x="177025" y="235037"/>
                    </a:lnTo>
                    <a:lnTo>
                      <a:pt x="356496" y="130697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3BF3F405-C70C-4BC0-9283-4F3D0BACB09B}"/>
                  </a:ext>
                </a:extLst>
              </p:cNvPr>
              <p:cNvSpPr/>
              <p:nvPr/>
            </p:nvSpPr>
            <p:spPr>
              <a:xfrm>
                <a:off x="-4855652" y="-5707062"/>
                <a:ext cx="504355" cy="332519"/>
              </a:xfrm>
              <a:custGeom>
                <a:avLst/>
                <a:gdLst>
                  <a:gd name="connsiteX0" fmla="*/ 356360 w 356496"/>
                  <a:gd name="connsiteY0" fmla="*/ 130697 h 235037"/>
                  <a:gd name="connsiteX1" fmla="*/ 356496 w 356496"/>
                  <a:gd name="connsiteY1" fmla="*/ 102166 h 235037"/>
                  <a:gd name="connsiteX2" fmla="*/ 179471 w 356496"/>
                  <a:gd name="connsiteY2" fmla="*/ 0 h 235037"/>
                  <a:gd name="connsiteX3" fmla="*/ 0 w 356496"/>
                  <a:gd name="connsiteY3" fmla="*/ 104340 h 235037"/>
                  <a:gd name="connsiteX4" fmla="*/ 0 w 356496"/>
                  <a:gd name="connsiteY4" fmla="*/ 132871 h 235037"/>
                  <a:gd name="connsiteX5" fmla="*/ 177026 w 356496"/>
                  <a:gd name="connsiteY5" fmla="*/ 235037 h 235037"/>
                  <a:gd name="connsiteX6" fmla="*/ 356360 w 356496"/>
                  <a:gd name="connsiteY6" fmla="*/ 130697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96" h="235037">
                    <a:moveTo>
                      <a:pt x="356360" y="130697"/>
                    </a:moveTo>
                    <a:lnTo>
                      <a:pt x="356496" y="102166"/>
                    </a:lnTo>
                    <a:lnTo>
                      <a:pt x="179471" y="0"/>
                    </a:lnTo>
                    <a:lnTo>
                      <a:pt x="0" y="104340"/>
                    </a:lnTo>
                    <a:lnTo>
                      <a:pt x="0" y="132871"/>
                    </a:lnTo>
                    <a:lnTo>
                      <a:pt x="177026" y="235037"/>
                    </a:lnTo>
                    <a:lnTo>
                      <a:pt x="356360" y="130697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D86E55BC-0D9E-458D-8151-2E2A59F966E9}"/>
                  </a:ext>
                </a:extLst>
              </p:cNvPr>
              <p:cNvSpPr/>
              <p:nvPr/>
            </p:nvSpPr>
            <p:spPr>
              <a:xfrm>
                <a:off x="-4535052" y="-5521967"/>
                <a:ext cx="504931" cy="332908"/>
              </a:xfrm>
              <a:custGeom>
                <a:avLst/>
                <a:gdLst>
                  <a:gd name="connsiteX0" fmla="*/ 0 w 356903"/>
                  <a:gd name="connsiteY0" fmla="*/ 104341 h 235309"/>
                  <a:gd name="connsiteX1" fmla="*/ 0 w 356903"/>
                  <a:gd name="connsiteY1" fmla="*/ 132871 h 235309"/>
                  <a:gd name="connsiteX2" fmla="*/ 177433 w 356903"/>
                  <a:gd name="connsiteY2" fmla="*/ 235309 h 235309"/>
                  <a:gd name="connsiteX3" fmla="*/ 356903 w 356903"/>
                  <a:gd name="connsiteY3" fmla="*/ 131105 h 235309"/>
                  <a:gd name="connsiteX4" fmla="*/ 356903 w 356903"/>
                  <a:gd name="connsiteY4" fmla="*/ 102438 h 235309"/>
                  <a:gd name="connsiteX5" fmla="*/ 179471 w 356903"/>
                  <a:gd name="connsiteY5" fmla="*/ 0 h 235309"/>
                  <a:gd name="connsiteX6" fmla="*/ 0 w 356903"/>
                  <a:gd name="connsiteY6" fmla="*/ 104341 h 23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903" h="235309">
                    <a:moveTo>
                      <a:pt x="0" y="104341"/>
                    </a:moveTo>
                    <a:lnTo>
                      <a:pt x="0" y="132871"/>
                    </a:lnTo>
                    <a:lnTo>
                      <a:pt x="177433" y="235309"/>
                    </a:lnTo>
                    <a:lnTo>
                      <a:pt x="356903" y="131105"/>
                    </a:lnTo>
                    <a:lnTo>
                      <a:pt x="356903" y="102438"/>
                    </a:lnTo>
                    <a:lnTo>
                      <a:pt x="179471" y="0"/>
                    </a:lnTo>
                    <a:lnTo>
                      <a:pt x="0" y="104341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1705AC28-C4F0-402D-8008-79C8352766BF}"/>
                  </a:ext>
                </a:extLst>
              </p:cNvPr>
              <p:cNvSpPr/>
              <p:nvPr/>
            </p:nvSpPr>
            <p:spPr>
              <a:xfrm>
                <a:off x="-8387691" y="-7371405"/>
                <a:ext cx="825733" cy="518002"/>
              </a:xfrm>
              <a:custGeom>
                <a:avLst/>
                <a:gdLst>
                  <a:gd name="connsiteX0" fmla="*/ 583518 w 583653"/>
                  <a:gd name="connsiteY0" fmla="*/ 261938 h 366141"/>
                  <a:gd name="connsiteX1" fmla="*/ 583653 w 583653"/>
                  <a:gd name="connsiteY1" fmla="*/ 233271 h 366141"/>
                  <a:gd name="connsiteX2" fmla="*/ 179471 w 583653"/>
                  <a:gd name="connsiteY2" fmla="*/ 0 h 366141"/>
                  <a:gd name="connsiteX3" fmla="*/ 136 w 583653"/>
                  <a:gd name="connsiteY3" fmla="*/ 104340 h 366141"/>
                  <a:gd name="connsiteX4" fmla="*/ 0 w 583653"/>
                  <a:gd name="connsiteY4" fmla="*/ 132871 h 366141"/>
                  <a:gd name="connsiteX5" fmla="*/ 404047 w 583653"/>
                  <a:gd name="connsiteY5" fmla="*/ 366142 h 366141"/>
                  <a:gd name="connsiteX6" fmla="*/ 583518 w 583653"/>
                  <a:gd name="connsiteY6" fmla="*/ 261938 h 36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653" h="366141">
                    <a:moveTo>
                      <a:pt x="583518" y="261938"/>
                    </a:moveTo>
                    <a:lnTo>
                      <a:pt x="583653" y="233271"/>
                    </a:lnTo>
                    <a:lnTo>
                      <a:pt x="179471" y="0"/>
                    </a:lnTo>
                    <a:lnTo>
                      <a:pt x="136" y="104340"/>
                    </a:lnTo>
                    <a:lnTo>
                      <a:pt x="0" y="132871"/>
                    </a:lnTo>
                    <a:lnTo>
                      <a:pt x="404047" y="366142"/>
                    </a:lnTo>
                    <a:lnTo>
                      <a:pt x="583518" y="261938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23B1604E-DE8D-409E-B283-238EDB5FE919}"/>
                  </a:ext>
                </a:extLst>
              </p:cNvPr>
              <p:cNvSpPr/>
              <p:nvPr/>
            </p:nvSpPr>
            <p:spPr>
              <a:xfrm>
                <a:off x="-7745712" y="-7000827"/>
                <a:ext cx="504355" cy="332519"/>
              </a:xfrm>
              <a:custGeom>
                <a:avLst/>
                <a:gdLst>
                  <a:gd name="connsiteX0" fmla="*/ 0 w 356495"/>
                  <a:gd name="connsiteY0" fmla="*/ 104340 h 235037"/>
                  <a:gd name="connsiteX1" fmla="*/ 0 w 356495"/>
                  <a:gd name="connsiteY1" fmla="*/ 132871 h 235037"/>
                  <a:gd name="connsiteX2" fmla="*/ 177025 w 356495"/>
                  <a:gd name="connsiteY2" fmla="*/ 235037 h 235037"/>
                  <a:gd name="connsiteX3" fmla="*/ 356360 w 356495"/>
                  <a:gd name="connsiteY3" fmla="*/ 130833 h 235037"/>
                  <a:gd name="connsiteX4" fmla="*/ 356496 w 356495"/>
                  <a:gd name="connsiteY4" fmla="*/ 102302 h 235037"/>
                  <a:gd name="connsiteX5" fmla="*/ 179471 w 356495"/>
                  <a:gd name="connsiteY5" fmla="*/ 0 h 235037"/>
                  <a:gd name="connsiteX6" fmla="*/ 0 w 356495"/>
                  <a:gd name="connsiteY6" fmla="*/ 104340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95" h="235037">
                    <a:moveTo>
                      <a:pt x="0" y="104340"/>
                    </a:moveTo>
                    <a:lnTo>
                      <a:pt x="0" y="132871"/>
                    </a:lnTo>
                    <a:lnTo>
                      <a:pt x="177025" y="235037"/>
                    </a:lnTo>
                    <a:lnTo>
                      <a:pt x="356360" y="130833"/>
                    </a:lnTo>
                    <a:lnTo>
                      <a:pt x="356496" y="102302"/>
                    </a:lnTo>
                    <a:lnTo>
                      <a:pt x="179471" y="0"/>
                    </a:lnTo>
                    <a:lnTo>
                      <a:pt x="0" y="104340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48C7E284-7810-46FE-880E-4402ABCF0E02}"/>
                  </a:ext>
                </a:extLst>
              </p:cNvPr>
              <p:cNvSpPr/>
              <p:nvPr/>
            </p:nvSpPr>
            <p:spPr>
              <a:xfrm>
                <a:off x="-7425104" y="-6815538"/>
                <a:ext cx="504355" cy="332331"/>
              </a:xfrm>
              <a:custGeom>
                <a:avLst/>
                <a:gdLst>
                  <a:gd name="connsiteX0" fmla="*/ 0 w 356495"/>
                  <a:gd name="connsiteY0" fmla="*/ 104204 h 234901"/>
                  <a:gd name="connsiteX1" fmla="*/ 0 w 356495"/>
                  <a:gd name="connsiteY1" fmla="*/ 132735 h 234901"/>
                  <a:gd name="connsiteX2" fmla="*/ 177025 w 356495"/>
                  <a:gd name="connsiteY2" fmla="*/ 234902 h 234901"/>
                  <a:gd name="connsiteX3" fmla="*/ 356360 w 356495"/>
                  <a:gd name="connsiteY3" fmla="*/ 130697 h 234901"/>
                  <a:gd name="connsiteX4" fmla="*/ 356496 w 356495"/>
                  <a:gd name="connsiteY4" fmla="*/ 102167 h 234901"/>
                  <a:gd name="connsiteX5" fmla="*/ 179471 w 356495"/>
                  <a:gd name="connsiteY5" fmla="*/ 0 h 234901"/>
                  <a:gd name="connsiteX6" fmla="*/ 0 w 356495"/>
                  <a:gd name="connsiteY6" fmla="*/ 104204 h 23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95" h="234901">
                    <a:moveTo>
                      <a:pt x="0" y="104204"/>
                    </a:moveTo>
                    <a:lnTo>
                      <a:pt x="0" y="132735"/>
                    </a:lnTo>
                    <a:lnTo>
                      <a:pt x="177025" y="234902"/>
                    </a:lnTo>
                    <a:lnTo>
                      <a:pt x="356360" y="130697"/>
                    </a:lnTo>
                    <a:lnTo>
                      <a:pt x="356496" y="102167"/>
                    </a:lnTo>
                    <a:lnTo>
                      <a:pt x="179471" y="0"/>
                    </a:lnTo>
                    <a:lnTo>
                      <a:pt x="0" y="104204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4EC72014-4282-4907-B8A8-DDC1E4C1BCAE}"/>
                  </a:ext>
                </a:extLst>
              </p:cNvPr>
              <p:cNvSpPr/>
              <p:nvPr/>
            </p:nvSpPr>
            <p:spPr>
              <a:xfrm>
                <a:off x="-7104504" y="-6630437"/>
                <a:ext cx="504355" cy="332519"/>
              </a:xfrm>
              <a:custGeom>
                <a:avLst/>
                <a:gdLst>
                  <a:gd name="connsiteX0" fmla="*/ 136 w 356495"/>
                  <a:gd name="connsiteY0" fmla="*/ 104204 h 235037"/>
                  <a:gd name="connsiteX1" fmla="*/ 0 w 356495"/>
                  <a:gd name="connsiteY1" fmla="*/ 132735 h 235037"/>
                  <a:gd name="connsiteX2" fmla="*/ 177025 w 356495"/>
                  <a:gd name="connsiteY2" fmla="*/ 235037 h 235037"/>
                  <a:gd name="connsiteX3" fmla="*/ 356496 w 356495"/>
                  <a:gd name="connsiteY3" fmla="*/ 130697 h 235037"/>
                  <a:gd name="connsiteX4" fmla="*/ 356496 w 356495"/>
                  <a:gd name="connsiteY4" fmla="*/ 102166 h 235037"/>
                  <a:gd name="connsiteX5" fmla="*/ 179471 w 356495"/>
                  <a:gd name="connsiteY5" fmla="*/ 0 h 235037"/>
                  <a:gd name="connsiteX6" fmla="*/ 136 w 356495"/>
                  <a:gd name="connsiteY6" fmla="*/ 104204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95" h="235037">
                    <a:moveTo>
                      <a:pt x="136" y="104204"/>
                    </a:moveTo>
                    <a:lnTo>
                      <a:pt x="0" y="132735"/>
                    </a:lnTo>
                    <a:lnTo>
                      <a:pt x="177025" y="235037"/>
                    </a:lnTo>
                    <a:lnTo>
                      <a:pt x="356496" y="130697"/>
                    </a:lnTo>
                    <a:lnTo>
                      <a:pt x="356496" y="102166"/>
                    </a:lnTo>
                    <a:lnTo>
                      <a:pt x="179471" y="0"/>
                    </a:lnTo>
                    <a:lnTo>
                      <a:pt x="136" y="104204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4974C7B3-0D2A-4FFE-B5DD-851C6ACAEE95}"/>
                  </a:ext>
                </a:extLst>
              </p:cNvPr>
              <p:cNvSpPr/>
              <p:nvPr/>
            </p:nvSpPr>
            <p:spPr>
              <a:xfrm>
                <a:off x="-6783132" y="-6444953"/>
                <a:ext cx="504355" cy="332519"/>
              </a:xfrm>
              <a:custGeom>
                <a:avLst/>
                <a:gdLst>
                  <a:gd name="connsiteX0" fmla="*/ 0 w 356495"/>
                  <a:gd name="connsiteY0" fmla="*/ 132735 h 235037"/>
                  <a:gd name="connsiteX1" fmla="*/ 177025 w 356495"/>
                  <a:gd name="connsiteY1" fmla="*/ 235037 h 235037"/>
                  <a:gd name="connsiteX2" fmla="*/ 356360 w 356495"/>
                  <a:gd name="connsiteY2" fmla="*/ 130697 h 235037"/>
                  <a:gd name="connsiteX3" fmla="*/ 356496 w 356495"/>
                  <a:gd name="connsiteY3" fmla="*/ 102167 h 235037"/>
                  <a:gd name="connsiteX4" fmla="*/ 179471 w 356495"/>
                  <a:gd name="connsiteY4" fmla="*/ 0 h 235037"/>
                  <a:gd name="connsiteX5" fmla="*/ 0 w 356495"/>
                  <a:gd name="connsiteY5" fmla="*/ 104204 h 235037"/>
                  <a:gd name="connsiteX6" fmla="*/ 0 w 356495"/>
                  <a:gd name="connsiteY6" fmla="*/ 132735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95" h="235037">
                    <a:moveTo>
                      <a:pt x="0" y="132735"/>
                    </a:moveTo>
                    <a:lnTo>
                      <a:pt x="177025" y="235037"/>
                    </a:lnTo>
                    <a:lnTo>
                      <a:pt x="356360" y="130697"/>
                    </a:lnTo>
                    <a:lnTo>
                      <a:pt x="356496" y="102167"/>
                    </a:lnTo>
                    <a:lnTo>
                      <a:pt x="179471" y="0"/>
                    </a:lnTo>
                    <a:lnTo>
                      <a:pt x="0" y="104204"/>
                    </a:lnTo>
                    <a:lnTo>
                      <a:pt x="0" y="132735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E12F9687-6B14-46E2-A296-D75EC2C681BA}"/>
                  </a:ext>
                </a:extLst>
              </p:cNvPr>
              <p:cNvSpPr/>
              <p:nvPr/>
            </p:nvSpPr>
            <p:spPr>
              <a:xfrm>
                <a:off x="-6462524" y="-6259859"/>
                <a:ext cx="504355" cy="332519"/>
              </a:xfrm>
              <a:custGeom>
                <a:avLst/>
                <a:gdLst>
                  <a:gd name="connsiteX0" fmla="*/ 356496 w 356495"/>
                  <a:gd name="connsiteY0" fmla="*/ 130697 h 235037"/>
                  <a:gd name="connsiteX1" fmla="*/ 356496 w 356495"/>
                  <a:gd name="connsiteY1" fmla="*/ 102167 h 235037"/>
                  <a:gd name="connsiteX2" fmla="*/ 179471 w 356495"/>
                  <a:gd name="connsiteY2" fmla="*/ 0 h 235037"/>
                  <a:gd name="connsiteX3" fmla="*/ 0 w 356495"/>
                  <a:gd name="connsiteY3" fmla="*/ 104204 h 235037"/>
                  <a:gd name="connsiteX4" fmla="*/ 0 w 356495"/>
                  <a:gd name="connsiteY4" fmla="*/ 132735 h 235037"/>
                  <a:gd name="connsiteX5" fmla="*/ 177025 w 356495"/>
                  <a:gd name="connsiteY5" fmla="*/ 235037 h 235037"/>
                  <a:gd name="connsiteX6" fmla="*/ 356496 w 356495"/>
                  <a:gd name="connsiteY6" fmla="*/ 130697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95" h="235037">
                    <a:moveTo>
                      <a:pt x="356496" y="130697"/>
                    </a:moveTo>
                    <a:lnTo>
                      <a:pt x="356496" y="102167"/>
                    </a:lnTo>
                    <a:lnTo>
                      <a:pt x="179471" y="0"/>
                    </a:lnTo>
                    <a:lnTo>
                      <a:pt x="0" y="104204"/>
                    </a:lnTo>
                    <a:lnTo>
                      <a:pt x="0" y="132735"/>
                    </a:lnTo>
                    <a:lnTo>
                      <a:pt x="177025" y="235037"/>
                    </a:lnTo>
                    <a:lnTo>
                      <a:pt x="356496" y="130697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96EFE7E2-8B38-476E-B042-C50FEED1CD10}"/>
                  </a:ext>
                </a:extLst>
              </p:cNvPr>
              <p:cNvSpPr/>
              <p:nvPr/>
            </p:nvSpPr>
            <p:spPr>
              <a:xfrm>
                <a:off x="-6141917" y="-6074764"/>
                <a:ext cx="504355" cy="332519"/>
              </a:xfrm>
              <a:custGeom>
                <a:avLst/>
                <a:gdLst>
                  <a:gd name="connsiteX0" fmla="*/ 356496 w 356495"/>
                  <a:gd name="connsiteY0" fmla="*/ 130697 h 235037"/>
                  <a:gd name="connsiteX1" fmla="*/ 356496 w 356495"/>
                  <a:gd name="connsiteY1" fmla="*/ 102166 h 235037"/>
                  <a:gd name="connsiteX2" fmla="*/ 179471 w 356495"/>
                  <a:gd name="connsiteY2" fmla="*/ 0 h 235037"/>
                  <a:gd name="connsiteX3" fmla="*/ 136 w 356495"/>
                  <a:gd name="connsiteY3" fmla="*/ 104340 h 235037"/>
                  <a:gd name="connsiteX4" fmla="*/ 0 w 356495"/>
                  <a:gd name="connsiteY4" fmla="*/ 132871 h 235037"/>
                  <a:gd name="connsiteX5" fmla="*/ 177025 w 356495"/>
                  <a:gd name="connsiteY5" fmla="*/ 235037 h 235037"/>
                  <a:gd name="connsiteX6" fmla="*/ 356496 w 356495"/>
                  <a:gd name="connsiteY6" fmla="*/ 130697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95" h="235037">
                    <a:moveTo>
                      <a:pt x="356496" y="130697"/>
                    </a:moveTo>
                    <a:lnTo>
                      <a:pt x="356496" y="102166"/>
                    </a:lnTo>
                    <a:lnTo>
                      <a:pt x="179471" y="0"/>
                    </a:lnTo>
                    <a:lnTo>
                      <a:pt x="136" y="104340"/>
                    </a:lnTo>
                    <a:lnTo>
                      <a:pt x="0" y="132871"/>
                    </a:lnTo>
                    <a:lnTo>
                      <a:pt x="177025" y="235037"/>
                    </a:lnTo>
                    <a:lnTo>
                      <a:pt x="356496" y="130697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E16DD9BF-AC64-47FE-BD2F-CD6D7E602F5B}"/>
                  </a:ext>
                </a:extLst>
              </p:cNvPr>
              <p:cNvSpPr/>
              <p:nvPr/>
            </p:nvSpPr>
            <p:spPr>
              <a:xfrm>
                <a:off x="-5821316" y="-5889663"/>
                <a:ext cx="505126" cy="332908"/>
              </a:xfrm>
              <a:custGeom>
                <a:avLst/>
                <a:gdLst>
                  <a:gd name="connsiteX0" fmla="*/ 356904 w 357039"/>
                  <a:gd name="connsiteY0" fmla="*/ 130969 h 235308"/>
                  <a:gd name="connsiteX1" fmla="*/ 357039 w 357039"/>
                  <a:gd name="connsiteY1" fmla="*/ 102438 h 235308"/>
                  <a:gd name="connsiteX2" fmla="*/ 179607 w 357039"/>
                  <a:gd name="connsiteY2" fmla="*/ 0 h 235308"/>
                  <a:gd name="connsiteX3" fmla="*/ 136 w 357039"/>
                  <a:gd name="connsiteY3" fmla="*/ 104340 h 235308"/>
                  <a:gd name="connsiteX4" fmla="*/ 0 w 357039"/>
                  <a:gd name="connsiteY4" fmla="*/ 132871 h 235308"/>
                  <a:gd name="connsiteX5" fmla="*/ 177569 w 357039"/>
                  <a:gd name="connsiteY5" fmla="*/ 235309 h 235308"/>
                  <a:gd name="connsiteX6" fmla="*/ 356904 w 357039"/>
                  <a:gd name="connsiteY6" fmla="*/ 130969 h 2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039" h="235308">
                    <a:moveTo>
                      <a:pt x="356904" y="130969"/>
                    </a:moveTo>
                    <a:lnTo>
                      <a:pt x="357039" y="102438"/>
                    </a:lnTo>
                    <a:lnTo>
                      <a:pt x="179607" y="0"/>
                    </a:lnTo>
                    <a:lnTo>
                      <a:pt x="136" y="104340"/>
                    </a:lnTo>
                    <a:lnTo>
                      <a:pt x="0" y="132871"/>
                    </a:lnTo>
                    <a:lnTo>
                      <a:pt x="177569" y="235309"/>
                    </a:lnTo>
                    <a:lnTo>
                      <a:pt x="356904" y="130969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A449D99A-C503-4EE3-A964-FB55D8BA81D7}"/>
                  </a:ext>
                </a:extLst>
              </p:cNvPr>
              <p:cNvSpPr/>
              <p:nvPr/>
            </p:nvSpPr>
            <p:spPr>
              <a:xfrm>
                <a:off x="-5499938" y="-5704179"/>
                <a:ext cx="504355" cy="332519"/>
              </a:xfrm>
              <a:custGeom>
                <a:avLst/>
                <a:gdLst>
                  <a:gd name="connsiteX0" fmla="*/ 356360 w 356495"/>
                  <a:gd name="connsiteY0" fmla="*/ 130833 h 235037"/>
                  <a:gd name="connsiteX1" fmla="*/ 356496 w 356495"/>
                  <a:gd name="connsiteY1" fmla="*/ 102302 h 235037"/>
                  <a:gd name="connsiteX2" fmla="*/ 179471 w 356495"/>
                  <a:gd name="connsiteY2" fmla="*/ 0 h 235037"/>
                  <a:gd name="connsiteX3" fmla="*/ 0 w 356495"/>
                  <a:gd name="connsiteY3" fmla="*/ 104340 h 235037"/>
                  <a:gd name="connsiteX4" fmla="*/ 0 w 356495"/>
                  <a:gd name="connsiteY4" fmla="*/ 132871 h 235037"/>
                  <a:gd name="connsiteX5" fmla="*/ 177025 w 356495"/>
                  <a:gd name="connsiteY5" fmla="*/ 235037 h 235037"/>
                  <a:gd name="connsiteX6" fmla="*/ 356360 w 356495"/>
                  <a:gd name="connsiteY6" fmla="*/ 130833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95" h="235037">
                    <a:moveTo>
                      <a:pt x="356360" y="130833"/>
                    </a:moveTo>
                    <a:lnTo>
                      <a:pt x="356496" y="102302"/>
                    </a:lnTo>
                    <a:lnTo>
                      <a:pt x="179471" y="0"/>
                    </a:lnTo>
                    <a:lnTo>
                      <a:pt x="0" y="104340"/>
                    </a:lnTo>
                    <a:lnTo>
                      <a:pt x="0" y="132871"/>
                    </a:lnTo>
                    <a:lnTo>
                      <a:pt x="177025" y="235037"/>
                    </a:lnTo>
                    <a:lnTo>
                      <a:pt x="356360" y="130833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286C80BD-5DC9-4431-8556-5B16A354CAC6}"/>
                  </a:ext>
                </a:extLst>
              </p:cNvPr>
              <p:cNvSpPr/>
              <p:nvPr/>
            </p:nvSpPr>
            <p:spPr>
              <a:xfrm>
                <a:off x="-5179337" y="-5519085"/>
                <a:ext cx="825733" cy="518002"/>
              </a:xfrm>
              <a:custGeom>
                <a:avLst/>
                <a:gdLst>
                  <a:gd name="connsiteX0" fmla="*/ 136 w 583653"/>
                  <a:gd name="connsiteY0" fmla="*/ 104340 h 366141"/>
                  <a:gd name="connsiteX1" fmla="*/ 0 w 583653"/>
                  <a:gd name="connsiteY1" fmla="*/ 132871 h 366141"/>
                  <a:gd name="connsiteX2" fmla="*/ 404182 w 583653"/>
                  <a:gd name="connsiteY2" fmla="*/ 366142 h 366141"/>
                  <a:gd name="connsiteX3" fmla="*/ 583517 w 583653"/>
                  <a:gd name="connsiteY3" fmla="*/ 261938 h 366141"/>
                  <a:gd name="connsiteX4" fmla="*/ 583653 w 583653"/>
                  <a:gd name="connsiteY4" fmla="*/ 233407 h 366141"/>
                  <a:gd name="connsiteX5" fmla="*/ 179471 w 583653"/>
                  <a:gd name="connsiteY5" fmla="*/ 0 h 366141"/>
                  <a:gd name="connsiteX6" fmla="*/ 136 w 583653"/>
                  <a:gd name="connsiteY6" fmla="*/ 104340 h 36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653" h="366141">
                    <a:moveTo>
                      <a:pt x="136" y="104340"/>
                    </a:moveTo>
                    <a:lnTo>
                      <a:pt x="0" y="132871"/>
                    </a:lnTo>
                    <a:lnTo>
                      <a:pt x="404182" y="366142"/>
                    </a:lnTo>
                    <a:lnTo>
                      <a:pt x="583517" y="261938"/>
                    </a:lnTo>
                    <a:lnTo>
                      <a:pt x="583653" y="233407"/>
                    </a:lnTo>
                    <a:lnTo>
                      <a:pt x="179471" y="0"/>
                    </a:lnTo>
                    <a:lnTo>
                      <a:pt x="136" y="104340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E65DBE19-2F7E-4451-BC4D-4F4964739BB9}"/>
                  </a:ext>
                </a:extLst>
              </p:cNvPr>
              <p:cNvSpPr/>
              <p:nvPr/>
            </p:nvSpPr>
            <p:spPr>
              <a:xfrm>
                <a:off x="-8711376" y="-7183234"/>
                <a:ext cx="1146334" cy="703104"/>
              </a:xfrm>
              <a:custGeom>
                <a:avLst/>
                <a:gdLst>
                  <a:gd name="connsiteX0" fmla="*/ 810267 w 810267"/>
                  <a:gd name="connsiteY0" fmla="*/ 392635 h 496974"/>
                  <a:gd name="connsiteX1" fmla="*/ 810267 w 810267"/>
                  <a:gd name="connsiteY1" fmla="*/ 364104 h 496974"/>
                  <a:gd name="connsiteX2" fmla="*/ 179607 w 810267"/>
                  <a:gd name="connsiteY2" fmla="*/ 0 h 496974"/>
                  <a:gd name="connsiteX3" fmla="*/ 136 w 810267"/>
                  <a:gd name="connsiteY3" fmla="*/ 104205 h 496974"/>
                  <a:gd name="connsiteX4" fmla="*/ 0 w 810267"/>
                  <a:gd name="connsiteY4" fmla="*/ 132735 h 496974"/>
                  <a:gd name="connsiteX5" fmla="*/ 630797 w 810267"/>
                  <a:gd name="connsiteY5" fmla="*/ 496975 h 496974"/>
                  <a:gd name="connsiteX6" fmla="*/ 810267 w 810267"/>
                  <a:gd name="connsiteY6" fmla="*/ 392635 h 49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0267" h="496974">
                    <a:moveTo>
                      <a:pt x="810267" y="392635"/>
                    </a:moveTo>
                    <a:lnTo>
                      <a:pt x="810267" y="364104"/>
                    </a:lnTo>
                    <a:lnTo>
                      <a:pt x="179607" y="0"/>
                    </a:lnTo>
                    <a:lnTo>
                      <a:pt x="136" y="104205"/>
                    </a:lnTo>
                    <a:lnTo>
                      <a:pt x="0" y="132735"/>
                    </a:lnTo>
                    <a:lnTo>
                      <a:pt x="630797" y="496975"/>
                    </a:lnTo>
                    <a:lnTo>
                      <a:pt x="810267" y="392635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FE99823B-5A70-437F-B7D8-31F29681A357}"/>
                  </a:ext>
                </a:extLst>
              </p:cNvPr>
              <p:cNvSpPr/>
              <p:nvPr/>
            </p:nvSpPr>
            <p:spPr>
              <a:xfrm>
                <a:off x="-7748789" y="-6627555"/>
                <a:ext cx="504549" cy="332519"/>
              </a:xfrm>
              <a:custGeom>
                <a:avLst/>
                <a:gdLst>
                  <a:gd name="connsiteX0" fmla="*/ 0 w 356631"/>
                  <a:gd name="connsiteY0" fmla="*/ 132871 h 235037"/>
                  <a:gd name="connsiteX1" fmla="*/ 177025 w 356631"/>
                  <a:gd name="connsiteY1" fmla="*/ 235037 h 235037"/>
                  <a:gd name="connsiteX2" fmla="*/ 356496 w 356631"/>
                  <a:gd name="connsiteY2" fmla="*/ 130697 h 235037"/>
                  <a:gd name="connsiteX3" fmla="*/ 356632 w 356631"/>
                  <a:gd name="connsiteY3" fmla="*/ 102167 h 235037"/>
                  <a:gd name="connsiteX4" fmla="*/ 179607 w 356631"/>
                  <a:gd name="connsiteY4" fmla="*/ 0 h 235037"/>
                  <a:gd name="connsiteX5" fmla="*/ 136 w 356631"/>
                  <a:gd name="connsiteY5" fmla="*/ 104204 h 235037"/>
                  <a:gd name="connsiteX6" fmla="*/ 0 w 356631"/>
                  <a:gd name="connsiteY6" fmla="*/ 132871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631" h="235037">
                    <a:moveTo>
                      <a:pt x="0" y="132871"/>
                    </a:moveTo>
                    <a:lnTo>
                      <a:pt x="177025" y="235037"/>
                    </a:lnTo>
                    <a:lnTo>
                      <a:pt x="356496" y="130697"/>
                    </a:lnTo>
                    <a:lnTo>
                      <a:pt x="356632" y="102167"/>
                    </a:lnTo>
                    <a:lnTo>
                      <a:pt x="179607" y="0"/>
                    </a:lnTo>
                    <a:lnTo>
                      <a:pt x="136" y="104204"/>
                    </a:lnTo>
                    <a:lnTo>
                      <a:pt x="0" y="132871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3DE74221-38C6-489A-AEF5-158050ABCBA0}"/>
                  </a:ext>
                </a:extLst>
              </p:cNvPr>
              <p:cNvSpPr/>
              <p:nvPr/>
            </p:nvSpPr>
            <p:spPr>
              <a:xfrm>
                <a:off x="-7427994" y="-6442460"/>
                <a:ext cx="504355" cy="332519"/>
              </a:xfrm>
              <a:custGeom>
                <a:avLst/>
                <a:gdLst>
                  <a:gd name="connsiteX0" fmla="*/ 0 w 356495"/>
                  <a:gd name="connsiteY0" fmla="*/ 132871 h 235037"/>
                  <a:gd name="connsiteX1" fmla="*/ 177025 w 356495"/>
                  <a:gd name="connsiteY1" fmla="*/ 235037 h 235037"/>
                  <a:gd name="connsiteX2" fmla="*/ 356360 w 356495"/>
                  <a:gd name="connsiteY2" fmla="*/ 130697 h 235037"/>
                  <a:gd name="connsiteX3" fmla="*/ 356496 w 356495"/>
                  <a:gd name="connsiteY3" fmla="*/ 102167 h 235037"/>
                  <a:gd name="connsiteX4" fmla="*/ 179471 w 356495"/>
                  <a:gd name="connsiteY4" fmla="*/ 0 h 235037"/>
                  <a:gd name="connsiteX5" fmla="*/ 0 w 356495"/>
                  <a:gd name="connsiteY5" fmla="*/ 104340 h 235037"/>
                  <a:gd name="connsiteX6" fmla="*/ 0 w 356495"/>
                  <a:gd name="connsiteY6" fmla="*/ 132871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95" h="235037">
                    <a:moveTo>
                      <a:pt x="0" y="132871"/>
                    </a:moveTo>
                    <a:lnTo>
                      <a:pt x="177025" y="235037"/>
                    </a:lnTo>
                    <a:lnTo>
                      <a:pt x="356360" y="130697"/>
                    </a:lnTo>
                    <a:lnTo>
                      <a:pt x="356496" y="102167"/>
                    </a:lnTo>
                    <a:lnTo>
                      <a:pt x="179471" y="0"/>
                    </a:lnTo>
                    <a:lnTo>
                      <a:pt x="0" y="104340"/>
                    </a:lnTo>
                    <a:lnTo>
                      <a:pt x="0" y="132871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84CAF6AE-21D5-48AE-B703-0ABE6558E7DD}"/>
                  </a:ext>
                </a:extLst>
              </p:cNvPr>
              <p:cNvSpPr/>
              <p:nvPr/>
            </p:nvSpPr>
            <p:spPr>
              <a:xfrm>
                <a:off x="-7106810" y="-6256977"/>
                <a:ext cx="504355" cy="332519"/>
              </a:xfrm>
              <a:custGeom>
                <a:avLst/>
                <a:gdLst>
                  <a:gd name="connsiteX0" fmla="*/ 356496 w 356495"/>
                  <a:gd name="connsiteY0" fmla="*/ 130697 h 235037"/>
                  <a:gd name="connsiteX1" fmla="*/ 356496 w 356495"/>
                  <a:gd name="connsiteY1" fmla="*/ 102167 h 235037"/>
                  <a:gd name="connsiteX2" fmla="*/ 179471 w 356495"/>
                  <a:gd name="connsiteY2" fmla="*/ 0 h 235037"/>
                  <a:gd name="connsiteX3" fmla="*/ 136 w 356495"/>
                  <a:gd name="connsiteY3" fmla="*/ 104340 h 235037"/>
                  <a:gd name="connsiteX4" fmla="*/ 0 w 356495"/>
                  <a:gd name="connsiteY4" fmla="*/ 132871 h 235037"/>
                  <a:gd name="connsiteX5" fmla="*/ 177025 w 356495"/>
                  <a:gd name="connsiteY5" fmla="*/ 235038 h 235037"/>
                  <a:gd name="connsiteX6" fmla="*/ 356496 w 356495"/>
                  <a:gd name="connsiteY6" fmla="*/ 130697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495" h="235037">
                    <a:moveTo>
                      <a:pt x="356496" y="130697"/>
                    </a:moveTo>
                    <a:lnTo>
                      <a:pt x="356496" y="102167"/>
                    </a:lnTo>
                    <a:lnTo>
                      <a:pt x="179471" y="0"/>
                    </a:lnTo>
                    <a:lnTo>
                      <a:pt x="136" y="104340"/>
                    </a:lnTo>
                    <a:lnTo>
                      <a:pt x="0" y="132871"/>
                    </a:lnTo>
                    <a:lnTo>
                      <a:pt x="177025" y="235038"/>
                    </a:lnTo>
                    <a:lnTo>
                      <a:pt x="356496" y="130697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423E5888-CF63-44BA-9003-2D0F51C6EE75}"/>
                  </a:ext>
                </a:extLst>
              </p:cNvPr>
              <p:cNvSpPr/>
              <p:nvPr/>
            </p:nvSpPr>
            <p:spPr>
              <a:xfrm>
                <a:off x="-6786202" y="-6071875"/>
                <a:ext cx="504549" cy="332519"/>
              </a:xfrm>
              <a:custGeom>
                <a:avLst/>
                <a:gdLst>
                  <a:gd name="connsiteX0" fmla="*/ 356496 w 356631"/>
                  <a:gd name="connsiteY0" fmla="*/ 130833 h 235037"/>
                  <a:gd name="connsiteX1" fmla="*/ 356632 w 356631"/>
                  <a:gd name="connsiteY1" fmla="*/ 102302 h 235037"/>
                  <a:gd name="connsiteX2" fmla="*/ 179607 w 356631"/>
                  <a:gd name="connsiteY2" fmla="*/ 0 h 235037"/>
                  <a:gd name="connsiteX3" fmla="*/ 136 w 356631"/>
                  <a:gd name="connsiteY3" fmla="*/ 104340 h 235037"/>
                  <a:gd name="connsiteX4" fmla="*/ 0 w 356631"/>
                  <a:gd name="connsiteY4" fmla="*/ 132871 h 235037"/>
                  <a:gd name="connsiteX5" fmla="*/ 177025 w 356631"/>
                  <a:gd name="connsiteY5" fmla="*/ 235037 h 235037"/>
                  <a:gd name="connsiteX6" fmla="*/ 356496 w 356631"/>
                  <a:gd name="connsiteY6" fmla="*/ 130833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631" h="235037">
                    <a:moveTo>
                      <a:pt x="356496" y="130833"/>
                    </a:moveTo>
                    <a:lnTo>
                      <a:pt x="356632" y="102302"/>
                    </a:lnTo>
                    <a:lnTo>
                      <a:pt x="179607" y="0"/>
                    </a:lnTo>
                    <a:lnTo>
                      <a:pt x="136" y="104340"/>
                    </a:lnTo>
                    <a:lnTo>
                      <a:pt x="0" y="132871"/>
                    </a:lnTo>
                    <a:lnTo>
                      <a:pt x="177025" y="235037"/>
                    </a:lnTo>
                    <a:lnTo>
                      <a:pt x="356496" y="130833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967A5C48-7A75-4B10-8C53-0C09AE8CA66B}"/>
                  </a:ext>
                </a:extLst>
              </p:cNvPr>
              <p:cNvSpPr/>
              <p:nvPr/>
            </p:nvSpPr>
            <p:spPr>
              <a:xfrm>
                <a:off x="-6465601" y="-5886781"/>
                <a:ext cx="504549" cy="332519"/>
              </a:xfrm>
              <a:custGeom>
                <a:avLst/>
                <a:gdLst>
                  <a:gd name="connsiteX0" fmla="*/ 356496 w 356631"/>
                  <a:gd name="connsiteY0" fmla="*/ 130833 h 235037"/>
                  <a:gd name="connsiteX1" fmla="*/ 356632 w 356631"/>
                  <a:gd name="connsiteY1" fmla="*/ 102302 h 235037"/>
                  <a:gd name="connsiteX2" fmla="*/ 179607 w 356631"/>
                  <a:gd name="connsiteY2" fmla="*/ 0 h 235037"/>
                  <a:gd name="connsiteX3" fmla="*/ 136 w 356631"/>
                  <a:gd name="connsiteY3" fmla="*/ 104340 h 235037"/>
                  <a:gd name="connsiteX4" fmla="*/ 0 w 356631"/>
                  <a:gd name="connsiteY4" fmla="*/ 132871 h 235037"/>
                  <a:gd name="connsiteX5" fmla="*/ 177161 w 356631"/>
                  <a:gd name="connsiteY5" fmla="*/ 235037 h 235037"/>
                  <a:gd name="connsiteX6" fmla="*/ 356496 w 356631"/>
                  <a:gd name="connsiteY6" fmla="*/ 130833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631" h="235037">
                    <a:moveTo>
                      <a:pt x="356496" y="130833"/>
                    </a:moveTo>
                    <a:lnTo>
                      <a:pt x="356632" y="102302"/>
                    </a:lnTo>
                    <a:lnTo>
                      <a:pt x="179607" y="0"/>
                    </a:lnTo>
                    <a:lnTo>
                      <a:pt x="136" y="104340"/>
                    </a:lnTo>
                    <a:lnTo>
                      <a:pt x="0" y="132871"/>
                    </a:lnTo>
                    <a:lnTo>
                      <a:pt x="177161" y="235037"/>
                    </a:lnTo>
                    <a:lnTo>
                      <a:pt x="356496" y="130833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F06E8B72-27D4-4485-BF6D-67CDBCC8784D}"/>
                  </a:ext>
                </a:extLst>
              </p:cNvPr>
              <p:cNvSpPr/>
              <p:nvPr/>
            </p:nvSpPr>
            <p:spPr>
              <a:xfrm>
                <a:off x="-6144806" y="-5701492"/>
                <a:ext cx="504931" cy="332713"/>
              </a:xfrm>
              <a:custGeom>
                <a:avLst/>
                <a:gdLst>
                  <a:gd name="connsiteX0" fmla="*/ 356904 w 356903"/>
                  <a:gd name="connsiteY0" fmla="*/ 130969 h 235173"/>
                  <a:gd name="connsiteX1" fmla="*/ 356904 w 356903"/>
                  <a:gd name="connsiteY1" fmla="*/ 102438 h 235173"/>
                  <a:gd name="connsiteX2" fmla="*/ 179471 w 356903"/>
                  <a:gd name="connsiteY2" fmla="*/ 0 h 235173"/>
                  <a:gd name="connsiteX3" fmla="*/ 0 w 356903"/>
                  <a:gd name="connsiteY3" fmla="*/ 104205 h 235173"/>
                  <a:gd name="connsiteX4" fmla="*/ 0 w 356903"/>
                  <a:gd name="connsiteY4" fmla="*/ 132735 h 235173"/>
                  <a:gd name="connsiteX5" fmla="*/ 177433 w 356903"/>
                  <a:gd name="connsiteY5" fmla="*/ 235173 h 235173"/>
                  <a:gd name="connsiteX6" fmla="*/ 356904 w 356903"/>
                  <a:gd name="connsiteY6" fmla="*/ 130969 h 235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903" h="235173">
                    <a:moveTo>
                      <a:pt x="356904" y="130969"/>
                    </a:moveTo>
                    <a:lnTo>
                      <a:pt x="356904" y="102438"/>
                    </a:lnTo>
                    <a:lnTo>
                      <a:pt x="179471" y="0"/>
                    </a:lnTo>
                    <a:lnTo>
                      <a:pt x="0" y="104205"/>
                    </a:lnTo>
                    <a:lnTo>
                      <a:pt x="0" y="132735"/>
                    </a:lnTo>
                    <a:lnTo>
                      <a:pt x="177433" y="235173"/>
                    </a:lnTo>
                    <a:lnTo>
                      <a:pt x="356904" y="130969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0DE2B281-3E92-43AB-A5EF-9A7E316EABF6}"/>
                  </a:ext>
                </a:extLst>
              </p:cNvPr>
              <p:cNvSpPr/>
              <p:nvPr/>
            </p:nvSpPr>
            <p:spPr>
              <a:xfrm>
                <a:off x="-5823622" y="-5516008"/>
                <a:ext cx="504549" cy="332519"/>
              </a:xfrm>
              <a:custGeom>
                <a:avLst/>
                <a:gdLst>
                  <a:gd name="connsiteX0" fmla="*/ 356496 w 356631"/>
                  <a:gd name="connsiteY0" fmla="*/ 130697 h 235037"/>
                  <a:gd name="connsiteX1" fmla="*/ 356632 w 356631"/>
                  <a:gd name="connsiteY1" fmla="*/ 102166 h 235037"/>
                  <a:gd name="connsiteX2" fmla="*/ 179607 w 356631"/>
                  <a:gd name="connsiteY2" fmla="*/ 0 h 235037"/>
                  <a:gd name="connsiteX3" fmla="*/ 136 w 356631"/>
                  <a:gd name="connsiteY3" fmla="*/ 104204 h 235037"/>
                  <a:gd name="connsiteX4" fmla="*/ 0 w 356631"/>
                  <a:gd name="connsiteY4" fmla="*/ 132735 h 235037"/>
                  <a:gd name="connsiteX5" fmla="*/ 177025 w 356631"/>
                  <a:gd name="connsiteY5" fmla="*/ 235037 h 235037"/>
                  <a:gd name="connsiteX6" fmla="*/ 356496 w 356631"/>
                  <a:gd name="connsiteY6" fmla="*/ 130697 h 23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631" h="235037">
                    <a:moveTo>
                      <a:pt x="356496" y="130697"/>
                    </a:moveTo>
                    <a:lnTo>
                      <a:pt x="356632" y="102166"/>
                    </a:lnTo>
                    <a:lnTo>
                      <a:pt x="179607" y="0"/>
                    </a:lnTo>
                    <a:lnTo>
                      <a:pt x="136" y="104204"/>
                    </a:lnTo>
                    <a:lnTo>
                      <a:pt x="0" y="132735"/>
                    </a:lnTo>
                    <a:lnTo>
                      <a:pt x="177025" y="235037"/>
                    </a:lnTo>
                    <a:lnTo>
                      <a:pt x="356496" y="130697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D2565E76-0D4D-40B6-AAB6-07F910DD3AEE}"/>
                  </a:ext>
                </a:extLst>
              </p:cNvPr>
              <p:cNvSpPr/>
              <p:nvPr/>
            </p:nvSpPr>
            <p:spPr>
              <a:xfrm>
                <a:off x="-5502820" y="-5330907"/>
                <a:ext cx="825539" cy="518002"/>
              </a:xfrm>
              <a:custGeom>
                <a:avLst/>
                <a:gdLst>
                  <a:gd name="connsiteX0" fmla="*/ 0 w 583517"/>
                  <a:gd name="connsiteY0" fmla="*/ 104205 h 366142"/>
                  <a:gd name="connsiteX1" fmla="*/ 0 w 583517"/>
                  <a:gd name="connsiteY1" fmla="*/ 132735 h 366142"/>
                  <a:gd name="connsiteX2" fmla="*/ 404047 w 583517"/>
                  <a:gd name="connsiteY2" fmla="*/ 366142 h 366142"/>
                  <a:gd name="connsiteX3" fmla="*/ 583518 w 583517"/>
                  <a:gd name="connsiteY3" fmla="*/ 261802 h 366142"/>
                  <a:gd name="connsiteX4" fmla="*/ 583518 w 583517"/>
                  <a:gd name="connsiteY4" fmla="*/ 233271 h 366142"/>
                  <a:gd name="connsiteX5" fmla="*/ 179471 w 583517"/>
                  <a:gd name="connsiteY5" fmla="*/ 0 h 366142"/>
                  <a:gd name="connsiteX6" fmla="*/ 0 w 583517"/>
                  <a:gd name="connsiteY6" fmla="*/ 104205 h 36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17" h="366142">
                    <a:moveTo>
                      <a:pt x="0" y="104205"/>
                    </a:moveTo>
                    <a:lnTo>
                      <a:pt x="0" y="132735"/>
                    </a:lnTo>
                    <a:lnTo>
                      <a:pt x="404047" y="366142"/>
                    </a:lnTo>
                    <a:lnTo>
                      <a:pt x="583518" y="261802"/>
                    </a:lnTo>
                    <a:lnTo>
                      <a:pt x="583518" y="233271"/>
                    </a:lnTo>
                    <a:lnTo>
                      <a:pt x="179471" y="0"/>
                    </a:lnTo>
                    <a:lnTo>
                      <a:pt x="0" y="104205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68E63AA6-3485-4D12-926D-974DEFB94053}"/>
                  </a:ext>
                </a:extLst>
              </p:cNvPr>
              <p:cNvSpPr/>
              <p:nvPr/>
            </p:nvSpPr>
            <p:spPr>
              <a:xfrm>
                <a:off x="-9035435" y="-6995250"/>
                <a:ext cx="504931" cy="332908"/>
              </a:xfrm>
              <a:custGeom>
                <a:avLst/>
                <a:gdLst>
                  <a:gd name="connsiteX0" fmla="*/ 356903 w 356903"/>
                  <a:gd name="connsiteY0" fmla="*/ 102167 h 235309"/>
                  <a:gd name="connsiteX1" fmla="*/ 179878 w 356903"/>
                  <a:gd name="connsiteY1" fmla="*/ 0 h 235309"/>
                  <a:gd name="connsiteX2" fmla="*/ 0 w 356903"/>
                  <a:gd name="connsiteY2" fmla="*/ 104476 h 235309"/>
                  <a:gd name="connsiteX3" fmla="*/ 0 w 356903"/>
                  <a:gd name="connsiteY3" fmla="*/ 133007 h 235309"/>
                  <a:gd name="connsiteX4" fmla="*/ 176889 w 356903"/>
                  <a:gd name="connsiteY4" fmla="*/ 235309 h 235309"/>
                  <a:gd name="connsiteX5" fmla="*/ 356903 w 356903"/>
                  <a:gd name="connsiteY5" fmla="*/ 130697 h 235309"/>
                  <a:gd name="connsiteX6" fmla="*/ 356903 w 356903"/>
                  <a:gd name="connsiteY6" fmla="*/ 102167 h 235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903" h="235309">
                    <a:moveTo>
                      <a:pt x="356903" y="102167"/>
                    </a:moveTo>
                    <a:lnTo>
                      <a:pt x="179878" y="0"/>
                    </a:lnTo>
                    <a:lnTo>
                      <a:pt x="0" y="104476"/>
                    </a:lnTo>
                    <a:lnTo>
                      <a:pt x="0" y="133007"/>
                    </a:lnTo>
                    <a:lnTo>
                      <a:pt x="176889" y="235309"/>
                    </a:lnTo>
                    <a:lnTo>
                      <a:pt x="356903" y="130697"/>
                    </a:lnTo>
                    <a:lnTo>
                      <a:pt x="356903" y="102167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E3B4EA7C-B86A-4430-88CB-FFF5D04E646A}"/>
                  </a:ext>
                </a:extLst>
              </p:cNvPr>
              <p:cNvSpPr/>
              <p:nvPr/>
            </p:nvSpPr>
            <p:spPr>
              <a:xfrm>
                <a:off x="-8714834" y="-6810156"/>
                <a:ext cx="505702" cy="333290"/>
              </a:xfrm>
              <a:custGeom>
                <a:avLst/>
                <a:gdLst>
                  <a:gd name="connsiteX0" fmla="*/ 357311 w 357446"/>
                  <a:gd name="connsiteY0" fmla="*/ 130969 h 235580"/>
                  <a:gd name="connsiteX1" fmla="*/ 357447 w 357446"/>
                  <a:gd name="connsiteY1" fmla="*/ 102438 h 235580"/>
                  <a:gd name="connsiteX2" fmla="*/ 179878 w 357446"/>
                  <a:gd name="connsiteY2" fmla="*/ 0 h 235580"/>
                  <a:gd name="connsiteX3" fmla="*/ 0 w 357446"/>
                  <a:gd name="connsiteY3" fmla="*/ 104476 h 235580"/>
                  <a:gd name="connsiteX4" fmla="*/ 0 w 357446"/>
                  <a:gd name="connsiteY4" fmla="*/ 133007 h 235580"/>
                  <a:gd name="connsiteX5" fmla="*/ 177433 w 357446"/>
                  <a:gd name="connsiteY5" fmla="*/ 235581 h 235580"/>
                  <a:gd name="connsiteX6" fmla="*/ 357311 w 357446"/>
                  <a:gd name="connsiteY6" fmla="*/ 130969 h 23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446" h="235580">
                    <a:moveTo>
                      <a:pt x="357311" y="130969"/>
                    </a:moveTo>
                    <a:lnTo>
                      <a:pt x="357447" y="102438"/>
                    </a:lnTo>
                    <a:lnTo>
                      <a:pt x="179878" y="0"/>
                    </a:lnTo>
                    <a:lnTo>
                      <a:pt x="0" y="104476"/>
                    </a:lnTo>
                    <a:lnTo>
                      <a:pt x="0" y="133007"/>
                    </a:lnTo>
                    <a:lnTo>
                      <a:pt x="177433" y="235581"/>
                    </a:lnTo>
                    <a:lnTo>
                      <a:pt x="357311" y="130969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62C4ADCD-60E8-4DF2-A9A7-4876EFFB8746}"/>
                  </a:ext>
                </a:extLst>
              </p:cNvPr>
              <p:cNvSpPr/>
              <p:nvPr/>
            </p:nvSpPr>
            <p:spPr>
              <a:xfrm>
                <a:off x="-8393650" y="-6624672"/>
                <a:ext cx="505126" cy="332908"/>
              </a:xfrm>
              <a:custGeom>
                <a:avLst/>
                <a:gdLst>
                  <a:gd name="connsiteX0" fmla="*/ 357039 w 357039"/>
                  <a:gd name="connsiteY0" fmla="*/ 102166 h 235308"/>
                  <a:gd name="connsiteX1" fmla="*/ 180014 w 357039"/>
                  <a:gd name="connsiteY1" fmla="*/ 0 h 235308"/>
                  <a:gd name="connsiteX2" fmla="*/ 136 w 357039"/>
                  <a:gd name="connsiteY2" fmla="*/ 104612 h 235308"/>
                  <a:gd name="connsiteX3" fmla="*/ 0 w 357039"/>
                  <a:gd name="connsiteY3" fmla="*/ 133142 h 235308"/>
                  <a:gd name="connsiteX4" fmla="*/ 177025 w 357039"/>
                  <a:gd name="connsiteY4" fmla="*/ 235309 h 235308"/>
                  <a:gd name="connsiteX5" fmla="*/ 356903 w 357039"/>
                  <a:gd name="connsiteY5" fmla="*/ 130833 h 235308"/>
                  <a:gd name="connsiteX6" fmla="*/ 357039 w 357039"/>
                  <a:gd name="connsiteY6" fmla="*/ 102166 h 2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039" h="235308">
                    <a:moveTo>
                      <a:pt x="357039" y="102166"/>
                    </a:moveTo>
                    <a:lnTo>
                      <a:pt x="180014" y="0"/>
                    </a:lnTo>
                    <a:lnTo>
                      <a:pt x="136" y="104612"/>
                    </a:lnTo>
                    <a:lnTo>
                      <a:pt x="0" y="133142"/>
                    </a:lnTo>
                    <a:lnTo>
                      <a:pt x="177025" y="235309"/>
                    </a:lnTo>
                    <a:lnTo>
                      <a:pt x="356903" y="130833"/>
                    </a:lnTo>
                    <a:lnTo>
                      <a:pt x="357039" y="102166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28AFC8CB-54C0-46B7-8ACD-0E6F0E62C029}"/>
                  </a:ext>
                </a:extLst>
              </p:cNvPr>
              <p:cNvSpPr/>
              <p:nvPr/>
            </p:nvSpPr>
            <p:spPr>
              <a:xfrm>
                <a:off x="-8073043" y="-6439578"/>
                <a:ext cx="1788313" cy="1073682"/>
              </a:xfrm>
              <a:custGeom>
                <a:avLst/>
                <a:gdLst>
                  <a:gd name="connsiteX0" fmla="*/ 1264039 w 1264038"/>
                  <a:gd name="connsiteY0" fmla="*/ 654437 h 758912"/>
                  <a:gd name="connsiteX1" fmla="*/ 1264039 w 1264038"/>
                  <a:gd name="connsiteY1" fmla="*/ 625906 h 758912"/>
                  <a:gd name="connsiteX2" fmla="*/ 180014 w 1264038"/>
                  <a:gd name="connsiteY2" fmla="*/ 0 h 758912"/>
                  <a:gd name="connsiteX3" fmla="*/ 136 w 1264038"/>
                  <a:gd name="connsiteY3" fmla="*/ 104612 h 758912"/>
                  <a:gd name="connsiteX4" fmla="*/ 0 w 1264038"/>
                  <a:gd name="connsiteY4" fmla="*/ 133143 h 758912"/>
                  <a:gd name="connsiteX5" fmla="*/ 1084161 w 1264038"/>
                  <a:gd name="connsiteY5" fmla="*/ 758913 h 758912"/>
                  <a:gd name="connsiteX6" fmla="*/ 1264039 w 1264038"/>
                  <a:gd name="connsiteY6" fmla="*/ 654437 h 75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4038" h="758912">
                    <a:moveTo>
                      <a:pt x="1264039" y="654437"/>
                    </a:moveTo>
                    <a:lnTo>
                      <a:pt x="1264039" y="625906"/>
                    </a:lnTo>
                    <a:lnTo>
                      <a:pt x="180014" y="0"/>
                    </a:lnTo>
                    <a:lnTo>
                      <a:pt x="136" y="104612"/>
                    </a:lnTo>
                    <a:lnTo>
                      <a:pt x="0" y="133143"/>
                    </a:lnTo>
                    <a:lnTo>
                      <a:pt x="1084161" y="758913"/>
                    </a:lnTo>
                    <a:lnTo>
                      <a:pt x="1264039" y="654437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5725505E-A429-4841-92E9-52FEC78CC837}"/>
                  </a:ext>
                </a:extLst>
              </p:cNvPr>
              <p:cNvSpPr/>
              <p:nvPr/>
            </p:nvSpPr>
            <p:spPr>
              <a:xfrm>
                <a:off x="-6469060" y="-5513508"/>
                <a:ext cx="505702" cy="333290"/>
              </a:xfrm>
              <a:custGeom>
                <a:avLst/>
                <a:gdLst>
                  <a:gd name="connsiteX0" fmla="*/ 357447 w 357446"/>
                  <a:gd name="connsiteY0" fmla="*/ 102438 h 235580"/>
                  <a:gd name="connsiteX1" fmla="*/ 179878 w 357446"/>
                  <a:gd name="connsiteY1" fmla="*/ 0 h 235580"/>
                  <a:gd name="connsiteX2" fmla="*/ 136 w 357446"/>
                  <a:gd name="connsiteY2" fmla="*/ 104476 h 235580"/>
                  <a:gd name="connsiteX3" fmla="*/ 0 w 357446"/>
                  <a:gd name="connsiteY3" fmla="*/ 133007 h 235580"/>
                  <a:gd name="connsiteX4" fmla="*/ 177433 w 357446"/>
                  <a:gd name="connsiteY4" fmla="*/ 235581 h 235580"/>
                  <a:gd name="connsiteX5" fmla="*/ 357311 w 357446"/>
                  <a:gd name="connsiteY5" fmla="*/ 130969 h 235580"/>
                  <a:gd name="connsiteX6" fmla="*/ 357447 w 357446"/>
                  <a:gd name="connsiteY6" fmla="*/ 102438 h 23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446" h="235580">
                    <a:moveTo>
                      <a:pt x="357447" y="102438"/>
                    </a:moveTo>
                    <a:lnTo>
                      <a:pt x="179878" y="0"/>
                    </a:lnTo>
                    <a:lnTo>
                      <a:pt x="136" y="104476"/>
                    </a:lnTo>
                    <a:lnTo>
                      <a:pt x="0" y="133007"/>
                    </a:lnTo>
                    <a:lnTo>
                      <a:pt x="177433" y="235581"/>
                    </a:lnTo>
                    <a:lnTo>
                      <a:pt x="357311" y="130969"/>
                    </a:lnTo>
                    <a:lnTo>
                      <a:pt x="357447" y="102438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91898FD4-E87F-4B55-A77D-5FCE619B80BC}"/>
                  </a:ext>
                </a:extLst>
              </p:cNvPr>
              <p:cNvSpPr/>
              <p:nvPr/>
            </p:nvSpPr>
            <p:spPr>
              <a:xfrm>
                <a:off x="-6147876" y="-5328025"/>
                <a:ext cx="505126" cy="332908"/>
              </a:xfrm>
              <a:custGeom>
                <a:avLst/>
                <a:gdLst>
                  <a:gd name="connsiteX0" fmla="*/ 357039 w 357039"/>
                  <a:gd name="connsiteY0" fmla="*/ 102166 h 235308"/>
                  <a:gd name="connsiteX1" fmla="*/ 180014 w 357039"/>
                  <a:gd name="connsiteY1" fmla="*/ 0 h 235308"/>
                  <a:gd name="connsiteX2" fmla="*/ 136 w 357039"/>
                  <a:gd name="connsiteY2" fmla="*/ 104476 h 235308"/>
                  <a:gd name="connsiteX3" fmla="*/ 0 w 357039"/>
                  <a:gd name="connsiteY3" fmla="*/ 133006 h 235308"/>
                  <a:gd name="connsiteX4" fmla="*/ 177025 w 357039"/>
                  <a:gd name="connsiteY4" fmla="*/ 235309 h 235308"/>
                  <a:gd name="connsiteX5" fmla="*/ 356903 w 357039"/>
                  <a:gd name="connsiteY5" fmla="*/ 130697 h 235308"/>
                  <a:gd name="connsiteX6" fmla="*/ 357039 w 357039"/>
                  <a:gd name="connsiteY6" fmla="*/ 102166 h 235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039" h="235308">
                    <a:moveTo>
                      <a:pt x="357039" y="102166"/>
                    </a:moveTo>
                    <a:lnTo>
                      <a:pt x="180014" y="0"/>
                    </a:lnTo>
                    <a:lnTo>
                      <a:pt x="136" y="104476"/>
                    </a:lnTo>
                    <a:lnTo>
                      <a:pt x="0" y="133006"/>
                    </a:lnTo>
                    <a:lnTo>
                      <a:pt x="177025" y="235309"/>
                    </a:lnTo>
                    <a:lnTo>
                      <a:pt x="356903" y="130697"/>
                    </a:lnTo>
                    <a:lnTo>
                      <a:pt x="357039" y="102166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DB48FEA8-178D-4E0A-8F66-935004B5A02F}"/>
                  </a:ext>
                </a:extLst>
              </p:cNvPr>
              <p:cNvSpPr/>
              <p:nvPr/>
            </p:nvSpPr>
            <p:spPr>
              <a:xfrm>
                <a:off x="-5827081" y="-5142930"/>
                <a:ext cx="826310" cy="518391"/>
              </a:xfrm>
              <a:custGeom>
                <a:avLst/>
                <a:gdLst>
                  <a:gd name="connsiteX0" fmla="*/ 0 w 584060"/>
                  <a:gd name="connsiteY0" fmla="*/ 104612 h 366413"/>
                  <a:gd name="connsiteX1" fmla="*/ 0 w 584060"/>
                  <a:gd name="connsiteY1" fmla="*/ 133143 h 366413"/>
                  <a:gd name="connsiteX2" fmla="*/ 404047 w 584060"/>
                  <a:gd name="connsiteY2" fmla="*/ 366414 h 366413"/>
                  <a:gd name="connsiteX3" fmla="*/ 583925 w 584060"/>
                  <a:gd name="connsiteY3" fmla="*/ 261938 h 366413"/>
                  <a:gd name="connsiteX4" fmla="*/ 584061 w 584060"/>
                  <a:gd name="connsiteY4" fmla="*/ 233407 h 366413"/>
                  <a:gd name="connsiteX5" fmla="*/ 179878 w 584060"/>
                  <a:gd name="connsiteY5" fmla="*/ 0 h 366413"/>
                  <a:gd name="connsiteX6" fmla="*/ 0 w 584060"/>
                  <a:gd name="connsiteY6" fmla="*/ 104612 h 366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4060" h="366413">
                    <a:moveTo>
                      <a:pt x="0" y="104612"/>
                    </a:moveTo>
                    <a:lnTo>
                      <a:pt x="0" y="133143"/>
                    </a:lnTo>
                    <a:lnTo>
                      <a:pt x="404047" y="366414"/>
                    </a:lnTo>
                    <a:lnTo>
                      <a:pt x="583925" y="261938"/>
                    </a:lnTo>
                    <a:lnTo>
                      <a:pt x="584061" y="233407"/>
                    </a:lnTo>
                    <a:lnTo>
                      <a:pt x="179878" y="0"/>
                    </a:lnTo>
                    <a:lnTo>
                      <a:pt x="0" y="104612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F4B23750-3D57-43AC-8027-EFDB5776F36D}"/>
                  </a:ext>
                </a:extLst>
              </p:cNvPr>
              <p:cNvSpPr/>
              <p:nvPr/>
            </p:nvSpPr>
            <p:spPr>
              <a:xfrm>
                <a:off x="-6941296" y="-9282772"/>
                <a:ext cx="133971" cy="189901"/>
              </a:xfrm>
              <a:custGeom>
                <a:avLst/>
                <a:gdLst>
                  <a:gd name="connsiteX0" fmla="*/ 94694 w 94694"/>
                  <a:gd name="connsiteY0" fmla="*/ 134229 h 134229"/>
                  <a:gd name="connsiteX1" fmla="*/ 65620 w 94694"/>
                  <a:gd name="connsiteY1" fmla="*/ 67658 h 134229"/>
                  <a:gd name="connsiteX2" fmla="*/ 64941 w 94694"/>
                  <a:gd name="connsiteY2" fmla="*/ 67251 h 134229"/>
                  <a:gd name="connsiteX3" fmla="*/ 35867 w 94694"/>
                  <a:gd name="connsiteY3" fmla="*/ 99857 h 134229"/>
                  <a:gd name="connsiteX4" fmla="*/ 17933 w 94694"/>
                  <a:gd name="connsiteY4" fmla="*/ 74587 h 134229"/>
                  <a:gd name="connsiteX5" fmla="*/ 49996 w 94694"/>
                  <a:gd name="connsiteY5" fmla="*/ 46056 h 134229"/>
                  <a:gd name="connsiteX6" fmla="*/ 49996 w 94694"/>
                  <a:gd name="connsiteY6" fmla="*/ 45377 h 134229"/>
                  <a:gd name="connsiteX7" fmla="*/ 0 w 94694"/>
                  <a:gd name="connsiteY7" fmla="*/ 0 h 134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94" h="134229">
                    <a:moveTo>
                      <a:pt x="94694" y="134229"/>
                    </a:moveTo>
                    <a:lnTo>
                      <a:pt x="65620" y="67658"/>
                    </a:lnTo>
                    <a:lnTo>
                      <a:pt x="64941" y="67251"/>
                    </a:lnTo>
                    <a:lnTo>
                      <a:pt x="35867" y="99857"/>
                    </a:lnTo>
                    <a:lnTo>
                      <a:pt x="17933" y="74587"/>
                    </a:lnTo>
                    <a:lnTo>
                      <a:pt x="49996" y="46056"/>
                    </a:lnTo>
                    <a:lnTo>
                      <a:pt x="49996" y="45377"/>
                    </a:lnTo>
                    <a:lnTo>
                      <a:pt x="0" y="0"/>
                    </a:lnTo>
                  </a:path>
                </a:pathLst>
              </a:custGeom>
              <a:noFill/>
              <a:ln w="13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D9AA8AD8-FF35-4258-8222-8303B641FF5A}"/>
                  </a:ext>
                </a:extLst>
              </p:cNvPr>
              <p:cNvSpPr/>
              <p:nvPr/>
            </p:nvSpPr>
            <p:spPr>
              <a:xfrm>
                <a:off x="-6834812" y="-9312179"/>
                <a:ext cx="1000077" cy="747879"/>
              </a:xfrm>
              <a:custGeom>
                <a:avLst/>
                <a:gdLst>
                  <a:gd name="connsiteX0" fmla="*/ 342809 w 706878"/>
                  <a:gd name="connsiteY0" fmla="*/ 341698 h 528629"/>
                  <a:gd name="connsiteX1" fmla="*/ 313735 w 706878"/>
                  <a:gd name="connsiteY1" fmla="*/ 275126 h 528629"/>
                  <a:gd name="connsiteX2" fmla="*/ 313055 w 706878"/>
                  <a:gd name="connsiteY2" fmla="*/ 275126 h 528629"/>
                  <a:gd name="connsiteX3" fmla="*/ 283981 w 706878"/>
                  <a:gd name="connsiteY3" fmla="*/ 307733 h 528629"/>
                  <a:gd name="connsiteX4" fmla="*/ 266048 w 706878"/>
                  <a:gd name="connsiteY4" fmla="*/ 282462 h 528629"/>
                  <a:gd name="connsiteX5" fmla="*/ 298111 w 706878"/>
                  <a:gd name="connsiteY5" fmla="*/ 253932 h 528629"/>
                  <a:gd name="connsiteX6" fmla="*/ 298111 w 706878"/>
                  <a:gd name="connsiteY6" fmla="*/ 252302 h 528629"/>
                  <a:gd name="connsiteX7" fmla="*/ 248116 w 706878"/>
                  <a:gd name="connsiteY7" fmla="*/ 206924 h 528629"/>
                  <a:gd name="connsiteX8" fmla="*/ 255043 w 706878"/>
                  <a:gd name="connsiteY8" fmla="*/ 186274 h 528629"/>
                  <a:gd name="connsiteX9" fmla="*/ 303954 w 706878"/>
                  <a:gd name="connsiteY9" fmla="*/ 235319 h 528629"/>
                  <a:gd name="connsiteX10" fmla="*/ 302052 w 706878"/>
                  <a:gd name="connsiteY10" fmla="*/ 173910 h 528629"/>
                  <a:gd name="connsiteX11" fmla="*/ 325283 w 706878"/>
                  <a:gd name="connsiteY11" fmla="*/ 187496 h 528629"/>
                  <a:gd name="connsiteX12" fmla="*/ 322702 w 706878"/>
                  <a:gd name="connsiteY12" fmla="*/ 246324 h 528629"/>
                  <a:gd name="connsiteX13" fmla="*/ 372426 w 706878"/>
                  <a:gd name="connsiteY13" fmla="*/ 254747 h 528629"/>
                  <a:gd name="connsiteX14" fmla="*/ 379219 w 706878"/>
                  <a:gd name="connsiteY14" fmla="*/ 281919 h 528629"/>
                  <a:gd name="connsiteX15" fmla="*/ 328815 w 706878"/>
                  <a:gd name="connsiteY15" fmla="*/ 269692 h 528629"/>
                  <a:gd name="connsiteX16" fmla="*/ 328815 w 706878"/>
                  <a:gd name="connsiteY16" fmla="*/ 269692 h 528629"/>
                  <a:gd name="connsiteX17" fmla="*/ 360606 w 706878"/>
                  <a:gd name="connsiteY17" fmla="*/ 335176 h 528629"/>
                  <a:gd name="connsiteX18" fmla="*/ 342809 w 706878"/>
                  <a:gd name="connsiteY18" fmla="*/ 340203 h 528629"/>
                  <a:gd name="connsiteX19" fmla="*/ 180592 w 706878"/>
                  <a:gd name="connsiteY19" fmla="*/ 246460 h 528629"/>
                  <a:gd name="connsiteX20" fmla="*/ 151518 w 706878"/>
                  <a:gd name="connsiteY20" fmla="*/ 179888 h 528629"/>
                  <a:gd name="connsiteX21" fmla="*/ 151518 w 706878"/>
                  <a:gd name="connsiteY21" fmla="*/ 179888 h 528629"/>
                  <a:gd name="connsiteX22" fmla="*/ 122445 w 706878"/>
                  <a:gd name="connsiteY22" fmla="*/ 212359 h 528629"/>
                  <a:gd name="connsiteX23" fmla="*/ 104375 w 706878"/>
                  <a:gd name="connsiteY23" fmla="*/ 187089 h 528629"/>
                  <a:gd name="connsiteX24" fmla="*/ 136574 w 706878"/>
                  <a:gd name="connsiteY24" fmla="*/ 158694 h 528629"/>
                  <a:gd name="connsiteX25" fmla="*/ 136574 w 706878"/>
                  <a:gd name="connsiteY25" fmla="*/ 157879 h 528629"/>
                  <a:gd name="connsiteX26" fmla="*/ 86578 w 706878"/>
                  <a:gd name="connsiteY26" fmla="*/ 112638 h 528629"/>
                  <a:gd name="connsiteX27" fmla="*/ 93507 w 706878"/>
                  <a:gd name="connsiteY27" fmla="*/ 91851 h 528629"/>
                  <a:gd name="connsiteX28" fmla="*/ 142416 w 706878"/>
                  <a:gd name="connsiteY28" fmla="*/ 140897 h 528629"/>
                  <a:gd name="connsiteX29" fmla="*/ 140514 w 706878"/>
                  <a:gd name="connsiteY29" fmla="*/ 79489 h 528629"/>
                  <a:gd name="connsiteX30" fmla="*/ 163610 w 706878"/>
                  <a:gd name="connsiteY30" fmla="*/ 93075 h 528629"/>
                  <a:gd name="connsiteX31" fmla="*/ 161029 w 706878"/>
                  <a:gd name="connsiteY31" fmla="*/ 151901 h 528629"/>
                  <a:gd name="connsiteX32" fmla="*/ 210889 w 706878"/>
                  <a:gd name="connsiteY32" fmla="*/ 160188 h 528629"/>
                  <a:gd name="connsiteX33" fmla="*/ 217547 w 706878"/>
                  <a:gd name="connsiteY33" fmla="*/ 188040 h 528629"/>
                  <a:gd name="connsiteX34" fmla="*/ 167142 w 706878"/>
                  <a:gd name="connsiteY34" fmla="*/ 175677 h 528629"/>
                  <a:gd name="connsiteX35" fmla="*/ 167142 w 706878"/>
                  <a:gd name="connsiteY35" fmla="*/ 176492 h 528629"/>
                  <a:gd name="connsiteX36" fmla="*/ 199069 w 706878"/>
                  <a:gd name="connsiteY36" fmla="*/ 241840 h 528629"/>
                  <a:gd name="connsiteX37" fmla="*/ 181272 w 706878"/>
                  <a:gd name="connsiteY37" fmla="*/ 246867 h 528629"/>
                  <a:gd name="connsiteX38" fmla="*/ 1394 w 706878"/>
                  <a:gd name="connsiteY38" fmla="*/ -669 h 528629"/>
                  <a:gd name="connsiteX39" fmla="*/ -1188 w 706878"/>
                  <a:gd name="connsiteY39" fmla="*/ 58159 h 528629"/>
                  <a:gd name="connsiteX40" fmla="*/ 48537 w 706878"/>
                  <a:gd name="connsiteY40" fmla="*/ 66446 h 528629"/>
                  <a:gd name="connsiteX41" fmla="*/ 55330 w 706878"/>
                  <a:gd name="connsiteY41" fmla="*/ 94297 h 528629"/>
                  <a:gd name="connsiteX42" fmla="*/ 4926 w 706878"/>
                  <a:gd name="connsiteY42" fmla="*/ 82069 h 528629"/>
                  <a:gd name="connsiteX43" fmla="*/ 4926 w 706878"/>
                  <a:gd name="connsiteY43" fmla="*/ 82749 h 528629"/>
                  <a:gd name="connsiteX44" fmla="*/ 36717 w 706878"/>
                  <a:gd name="connsiteY44" fmla="*/ 148234 h 528629"/>
                  <a:gd name="connsiteX45" fmla="*/ 18919 w 706878"/>
                  <a:gd name="connsiteY45" fmla="*/ 153260 h 528629"/>
                  <a:gd name="connsiteX46" fmla="*/ 523502 w 706878"/>
                  <a:gd name="connsiteY46" fmla="*/ 429191 h 528629"/>
                  <a:gd name="connsiteX47" fmla="*/ 505841 w 706878"/>
                  <a:gd name="connsiteY47" fmla="*/ 434218 h 528629"/>
                  <a:gd name="connsiteX48" fmla="*/ 476631 w 706878"/>
                  <a:gd name="connsiteY48" fmla="*/ 367783 h 528629"/>
                  <a:gd name="connsiteX49" fmla="*/ 476631 w 706878"/>
                  <a:gd name="connsiteY49" fmla="*/ 367783 h 528629"/>
                  <a:gd name="connsiteX50" fmla="*/ 447693 w 706878"/>
                  <a:gd name="connsiteY50" fmla="*/ 400253 h 528629"/>
                  <a:gd name="connsiteX51" fmla="*/ 429624 w 706878"/>
                  <a:gd name="connsiteY51" fmla="*/ 374984 h 528629"/>
                  <a:gd name="connsiteX52" fmla="*/ 461823 w 706878"/>
                  <a:gd name="connsiteY52" fmla="*/ 346588 h 528629"/>
                  <a:gd name="connsiteX53" fmla="*/ 461823 w 706878"/>
                  <a:gd name="connsiteY53" fmla="*/ 345773 h 528629"/>
                  <a:gd name="connsiteX54" fmla="*/ 411826 w 706878"/>
                  <a:gd name="connsiteY54" fmla="*/ 300532 h 528629"/>
                  <a:gd name="connsiteX55" fmla="*/ 418619 w 706878"/>
                  <a:gd name="connsiteY55" fmla="*/ 279882 h 528629"/>
                  <a:gd name="connsiteX56" fmla="*/ 467664 w 706878"/>
                  <a:gd name="connsiteY56" fmla="*/ 328791 h 528629"/>
                  <a:gd name="connsiteX57" fmla="*/ 465761 w 706878"/>
                  <a:gd name="connsiteY57" fmla="*/ 267382 h 528629"/>
                  <a:gd name="connsiteX58" fmla="*/ 488859 w 706878"/>
                  <a:gd name="connsiteY58" fmla="*/ 280968 h 528629"/>
                  <a:gd name="connsiteX59" fmla="*/ 486276 w 706878"/>
                  <a:gd name="connsiteY59" fmla="*/ 339795 h 528629"/>
                  <a:gd name="connsiteX60" fmla="*/ 536002 w 706878"/>
                  <a:gd name="connsiteY60" fmla="*/ 348083 h 528629"/>
                  <a:gd name="connsiteX61" fmla="*/ 542795 w 706878"/>
                  <a:gd name="connsiteY61" fmla="*/ 375255 h 528629"/>
                  <a:gd name="connsiteX62" fmla="*/ 492391 w 706878"/>
                  <a:gd name="connsiteY62" fmla="*/ 362892 h 528629"/>
                  <a:gd name="connsiteX63" fmla="*/ 492391 w 706878"/>
                  <a:gd name="connsiteY63" fmla="*/ 363707 h 528629"/>
                  <a:gd name="connsiteX64" fmla="*/ 686534 w 706878"/>
                  <a:gd name="connsiteY64" fmla="*/ 522934 h 528629"/>
                  <a:gd name="connsiteX65" fmla="*/ 668737 w 706878"/>
                  <a:gd name="connsiteY65" fmla="*/ 527961 h 528629"/>
                  <a:gd name="connsiteX66" fmla="*/ 639663 w 706878"/>
                  <a:gd name="connsiteY66" fmla="*/ 461390 h 528629"/>
                  <a:gd name="connsiteX67" fmla="*/ 639663 w 706878"/>
                  <a:gd name="connsiteY67" fmla="*/ 461390 h 528629"/>
                  <a:gd name="connsiteX68" fmla="*/ 610588 w 706878"/>
                  <a:gd name="connsiteY68" fmla="*/ 493996 h 528629"/>
                  <a:gd name="connsiteX69" fmla="*/ 592656 w 706878"/>
                  <a:gd name="connsiteY69" fmla="*/ 468726 h 528629"/>
                  <a:gd name="connsiteX70" fmla="*/ 624718 w 706878"/>
                  <a:gd name="connsiteY70" fmla="*/ 440332 h 528629"/>
                  <a:gd name="connsiteX71" fmla="*/ 624718 w 706878"/>
                  <a:gd name="connsiteY71" fmla="*/ 439517 h 528629"/>
                  <a:gd name="connsiteX72" fmla="*/ 574721 w 706878"/>
                  <a:gd name="connsiteY72" fmla="*/ 394139 h 528629"/>
                  <a:gd name="connsiteX73" fmla="*/ 581650 w 706878"/>
                  <a:gd name="connsiteY73" fmla="*/ 373488 h 528629"/>
                  <a:gd name="connsiteX74" fmla="*/ 630559 w 706878"/>
                  <a:gd name="connsiteY74" fmla="*/ 422534 h 528629"/>
                  <a:gd name="connsiteX75" fmla="*/ 628657 w 706878"/>
                  <a:gd name="connsiteY75" fmla="*/ 361126 h 528629"/>
                  <a:gd name="connsiteX76" fmla="*/ 651890 w 706878"/>
                  <a:gd name="connsiteY76" fmla="*/ 374712 h 528629"/>
                  <a:gd name="connsiteX77" fmla="*/ 649308 w 706878"/>
                  <a:gd name="connsiteY77" fmla="*/ 433539 h 528629"/>
                  <a:gd name="connsiteX78" fmla="*/ 699033 w 706878"/>
                  <a:gd name="connsiteY78" fmla="*/ 441962 h 528629"/>
                  <a:gd name="connsiteX79" fmla="*/ 705690 w 706878"/>
                  <a:gd name="connsiteY79" fmla="*/ 469134 h 528629"/>
                  <a:gd name="connsiteX80" fmla="*/ 655287 w 706878"/>
                  <a:gd name="connsiteY80" fmla="*/ 456906 h 528629"/>
                  <a:gd name="connsiteX81" fmla="*/ 655287 w 706878"/>
                  <a:gd name="connsiteY81" fmla="*/ 457722 h 52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706878" h="528629">
                    <a:moveTo>
                      <a:pt x="342809" y="341698"/>
                    </a:moveTo>
                    <a:lnTo>
                      <a:pt x="313735" y="275126"/>
                    </a:lnTo>
                    <a:lnTo>
                      <a:pt x="313055" y="275126"/>
                    </a:lnTo>
                    <a:lnTo>
                      <a:pt x="283981" y="307733"/>
                    </a:lnTo>
                    <a:lnTo>
                      <a:pt x="266048" y="282462"/>
                    </a:lnTo>
                    <a:lnTo>
                      <a:pt x="298111" y="253932"/>
                    </a:lnTo>
                    <a:lnTo>
                      <a:pt x="298111" y="252302"/>
                    </a:lnTo>
                    <a:lnTo>
                      <a:pt x="248116" y="206924"/>
                    </a:lnTo>
                    <a:lnTo>
                      <a:pt x="255043" y="186274"/>
                    </a:lnTo>
                    <a:lnTo>
                      <a:pt x="303954" y="235319"/>
                    </a:lnTo>
                    <a:lnTo>
                      <a:pt x="302052" y="173910"/>
                    </a:lnTo>
                    <a:lnTo>
                      <a:pt x="325283" y="187496"/>
                    </a:lnTo>
                    <a:lnTo>
                      <a:pt x="322702" y="246324"/>
                    </a:lnTo>
                    <a:lnTo>
                      <a:pt x="372426" y="254747"/>
                    </a:lnTo>
                    <a:lnTo>
                      <a:pt x="379219" y="281919"/>
                    </a:lnTo>
                    <a:lnTo>
                      <a:pt x="328815" y="269692"/>
                    </a:lnTo>
                    <a:lnTo>
                      <a:pt x="328815" y="269692"/>
                    </a:lnTo>
                    <a:lnTo>
                      <a:pt x="360606" y="335176"/>
                    </a:lnTo>
                    <a:lnTo>
                      <a:pt x="342809" y="340203"/>
                    </a:lnTo>
                    <a:moveTo>
                      <a:pt x="180592" y="246460"/>
                    </a:moveTo>
                    <a:lnTo>
                      <a:pt x="151518" y="179888"/>
                    </a:lnTo>
                    <a:lnTo>
                      <a:pt x="151518" y="179888"/>
                    </a:lnTo>
                    <a:lnTo>
                      <a:pt x="122445" y="212359"/>
                    </a:lnTo>
                    <a:lnTo>
                      <a:pt x="104375" y="187089"/>
                    </a:lnTo>
                    <a:lnTo>
                      <a:pt x="136574" y="158694"/>
                    </a:lnTo>
                    <a:lnTo>
                      <a:pt x="136574" y="157879"/>
                    </a:lnTo>
                    <a:lnTo>
                      <a:pt x="86578" y="112638"/>
                    </a:lnTo>
                    <a:lnTo>
                      <a:pt x="93507" y="91851"/>
                    </a:lnTo>
                    <a:lnTo>
                      <a:pt x="142416" y="140897"/>
                    </a:lnTo>
                    <a:lnTo>
                      <a:pt x="140514" y="79489"/>
                    </a:lnTo>
                    <a:lnTo>
                      <a:pt x="163610" y="93075"/>
                    </a:lnTo>
                    <a:lnTo>
                      <a:pt x="161029" y="151901"/>
                    </a:lnTo>
                    <a:lnTo>
                      <a:pt x="210889" y="160188"/>
                    </a:lnTo>
                    <a:lnTo>
                      <a:pt x="217547" y="188040"/>
                    </a:lnTo>
                    <a:lnTo>
                      <a:pt x="167142" y="175677"/>
                    </a:lnTo>
                    <a:lnTo>
                      <a:pt x="167142" y="176492"/>
                    </a:lnTo>
                    <a:lnTo>
                      <a:pt x="199069" y="241840"/>
                    </a:lnTo>
                    <a:lnTo>
                      <a:pt x="181272" y="246867"/>
                    </a:lnTo>
                    <a:moveTo>
                      <a:pt x="1394" y="-669"/>
                    </a:moveTo>
                    <a:lnTo>
                      <a:pt x="-1188" y="58159"/>
                    </a:lnTo>
                    <a:lnTo>
                      <a:pt x="48537" y="66446"/>
                    </a:lnTo>
                    <a:lnTo>
                      <a:pt x="55330" y="94297"/>
                    </a:lnTo>
                    <a:lnTo>
                      <a:pt x="4926" y="82069"/>
                    </a:lnTo>
                    <a:lnTo>
                      <a:pt x="4926" y="82749"/>
                    </a:lnTo>
                    <a:lnTo>
                      <a:pt x="36717" y="148234"/>
                    </a:lnTo>
                    <a:lnTo>
                      <a:pt x="18919" y="153260"/>
                    </a:lnTo>
                    <a:moveTo>
                      <a:pt x="523502" y="429191"/>
                    </a:moveTo>
                    <a:lnTo>
                      <a:pt x="505841" y="434218"/>
                    </a:lnTo>
                    <a:lnTo>
                      <a:pt x="476631" y="367783"/>
                    </a:lnTo>
                    <a:lnTo>
                      <a:pt x="476631" y="367783"/>
                    </a:lnTo>
                    <a:lnTo>
                      <a:pt x="447693" y="400253"/>
                    </a:lnTo>
                    <a:lnTo>
                      <a:pt x="429624" y="374984"/>
                    </a:lnTo>
                    <a:lnTo>
                      <a:pt x="461823" y="346588"/>
                    </a:lnTo>
                    <a:lnTo>
                      <a:pt x="461823" y="345773"/>
                    </a:lnTo>
                    <a:lnTo>
                      <a:pt x="411826" y="300532"/>
                    </a:lnTo>
                    <a:lnTo>
                      <a:pt x="418619" y="279882"/>
                    </a:lnTo>
                    <a:lnTo>
                      <a:pt x="467664" y="328791"/>
                    </a:lnTo>
                    <a:lnTo>
                      <a:pt x="465761" y="267382"/>
                    </a:lnTo>
                    <a:lnTo>
                      <a:pt x="488859" y="280968"/>
                    </a:lnTo>
                    <a:lnTo>
                      <a:pt x="486276" y="339795"/>
                    </a:lnTo>
                    <a:lnTo>
                      <a:pt x="536002" y="348083"/>
                    </a:lnTo>
                    <a:lnTo>
                      <a:pt x="542795" y="375255"/>
                    </a:lnTo>
                    <a:lnTo>
                      <a:pt x="492391" y="362892"/>
                    </a:lnTo>
                    <a:lnTo>
                      <a:pt x="492391" y="363707"/>
                    </a:lnTo>
                    <a:close/>
                    <a:moveTo>
                      <a:pt x="686534" y="522934"/>
                    </a:moveTo>
                    <a:lnTo>
                      <a:pt x="668737" y="527961"/>
                    </a:lnTo>
                    <a:lnTo>
                      <a:pt x="639663" y="461390"/>
                    </a:lnTo>
                    <a:lnTo>
                      <a:pt x="639663" y="461390"/>
                    </a:lnTo>
                    <a:lnTo>
                      <a:pt x="610588" y="493996"/>
                    </a:lnTo>
                    <a:lnTo>
                      <a:pt x="592656" y="468726"/>
                    </a:lnTo>
                    <a:lnTo>
                      <a:pt x="624718" y="440332"/>
                    </a:lnTo>
                    <a:lnTo>
                      <a:pt x="624718" y="439517"/>
                    </a:lnTo>
                    <a:lnTo>
                      <a:pt x="574721" y="394139"/>
                    </a:lnTo>
                    <a:lnTo>
                      <a:pt x="581650" y="373488"/>
                    </a:lnTo>
                    <a:lnTo>
                      <a:pt x="630559" y="422534"/>
                    </a:lnTo>
                    <a:lnTo>
                      <a:pt x="628657" y="361126"/>
                    </a:lnTo>
                    <a:lnTo>
                      <a:pt x="651890" y="374712"/>
                    </a:lnTo>
                    <a:lnTo>
                      <a:pt x="649308" y="433539"/>
                    </a:lnTo>
                    <a:lnTo>
                      <a:pt x="699033" y="441962"/>
                    </a:lnTo>
                    <a:lnTo>
                      <a:pt x="705690" y="469134"/>
                    </a:lnTo>
                    <a:lnTo>
                      <a:pt x="655287" y="456906"/>
                    </a:lnTo>
                    <a:lnTo>
                      <a:pt x="655287" y="457722"/>
                    </a:lnTo>
                    <a:close/>
                  </a:path>
                </a:pathLst>
              </a:custGeom>
              <a:noFill/>
              <a:ln w="13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6C7E83BC-9BCA-45DA-B1C1-58F5D99540C6}"/>
                  </a:ext>
                </a:extLst>
              </p:cNvPr>
              <p:cNvSpPr/>
              <p:nvPr/>
            </p:nvSpPr>
            <p:spPr>
              <a:xfrm>
                <a:off x="-7079981" y="-8994512"/>
                <a:ext cx="1194165" cy="921853"/>
              </a:xfrm>
              <a:custGeom>
                <a:avLst/>
                <a:gdLst>
                  <a:gd name="connsiteX0" fmla="*/ 391366 w 404336"/>
                  <a:gd name="connsiteY0" fmla="*/ 220663 h 312139"/>
                  <a:gd name="connsiteX1" fmla="*/ 404034 w 404336"/>
                  <a:gd name="connsiteY1" fmla="*/ 242666 h 312139"/>
                  <a:gd name="connsiteX2" fmla="*/ 404034 w 404336"/>
                  <a:gd name="connsiteY2" fmla="*/ 302959 h 312139"/>
                  <a:gd name="connsiteX3" fmla="*/ 391270 w 404336"/>
                  <a:gd name="connsiteY3" fmla="*/ 310103 h 312139"/>
                  <a:gd name="connsiteX4" fmla="*/ 12366 w 404336"/>
                  <a:gd name="connsiteY4" fmla="*/ 91028 h 312139"/>
                  <a:gd name="connsiteX5" fmla="*/ -302 w 404336"/>
                  <a:gd name="connsiteY5" fmla="*/ 69025 h 312139"/>
                  <a:gd name="connsiteX6" fmla="*/ -302 w 404336"/>
                  <a:gd name="connsiteY6" fmla="*/ 8827 h 312139"/>
                  <a:gd name="connsiteX7" fmla="*/ 12461 w 404336"/>
                  <a:gd name="connsiteY7" fmla="*/ 1493 h 31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4336" h="312139">
                    <a:moveTo>
                      <a:pt x="391366" y="220663"/>
                    </a:moveTo>
                    <a:cubicBezTo>
                      <a:pt x="398881" y="225530"/>
                      <a:pt x="403596" y="233722"/>
                      <a:pt x="404034" y="242666"/>
                    </a:cubicBezTo>
                    <a:lnTo>
                      <a:pt x="404034" y="302959"/>
                    </a:lnTo>
                    <a:cubicBezTo>
                      <a:pt x="404034" y="310960"/>
                      <a:pt x="398319" y="314198"/>
                      <a:pt x="391270" y="310103"/>
                    </a:cubicBezTo>
                    <a:lnTo>
                      <a:pt x="12366" y="91028"/>
                    </a:lnTo>
                    <a:cubicBezTo>
                      <a:pt x="4870" y="86141"/>
                      <a:pt x="165" y="77959"/>
                      <a:pt x="-302" y="69025"/>
                    </a:cubicBezTo>
                    <a:lnTo>
                      <a:pt x="-302" y="8827"/>
                    </a:lnTo>
                    <a:cubicBezTo>
                      <a:pt x="-302" y="731"/>
                      <a:pt x="5413" y="-2603"/>
                      <a:pt x="12461" y="1493"/>
                    </a:cubicBez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77EA146C-806C-4AD7-A441-65DF218F3F3E}"/>
                  </a:ext>
                </a:extLst>
              </p:cNvPr>
              <p:cNvSpPr/>
              <p:nvPr/>
            </p:nvSpPr>
            <p:spPr>
              <a:xfrm>
                <a:off x="-7060317" y="-8574184"/>
                <a:ext cx="1194165" cy="921547"/>
              </a:xfrm>
              <a:custGeom>
                <a:avLst/>
                <a:gdLst>
                  <a:gd name="connsiteX0" fmla="*/ 391366 w 404336"/>
                  <a:gd name="connsiteY0" fmla="*/ 220526 h 312036"/>
                  <a:gd name="connsiteX1" fmla="*/ 404034 w 404336"/>
                  <a:gd name="connsiteY1" fmla="*/ 242529 h 312036"/>
                  <a:gd name="connsiteX2" fmla="*/ 404034 w 404336"/>
                  <a:gd name="connsiteY2" fmla="*/ 302822 h 312036"/>
                  <a:gd name="connsiteX3" fmla="*/ 391270 w 404336"/>
                  <a:gd name="connsiteY3" fmla="*/ 310061 h 312036"/>
                  <a:gd name="connsiteX4" fmla="*/ 12366 w 404336"/>
                  <a:gd name="connsiteY4" fmla="*/ 90986 h 312036"/>
                  <a:gd name="connsiteX5" fmla="*/ -302 w 404336"/>
                  <a:gd name="connsiteY5" fmla="*/ 69079 h 312036"/>
                  <a:gd name="connsiteX6" fmla="*/ -302 w 404336"/>
                  <a:gd name="connsiteY6" fmla="*/ 8785 h 312036"/>
                  <a:gd name="connsiteX7" fmla="*/ 12461 w 404336"/>
                  <a:gd name="connsiteY7" fmla="*/ 1451 h 31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4336" h="312036">
                    <a:moveTo>
                      <a:pt x="391366" y="220526"/>
                    </a:moveTo>
                    <a:cubicBezTo>
                      <a:pt x="398871" y="225403"/>
                      <a:pt x="403586" y="233585"/>
                      <a:pt x="404034" y="242529"/>
                    </a:cubicBezTo>
                    <a:lnTo>
                      <a:pt x="404034" y="302822"/>
                    </a:lnTo>
                    <a:cubicBezTo>
                      <a:pt x="404034" y="310823"/>
                      <a:pt x="398319" y="314062"/>
                      <a:pt x="391270" y="310061"/>
                    </a:cubicBezTo>
                    <a:lnTo>
                      <a:pt x="12366" y="90986"/>
                    </a:lnTo>
                    <a:cubicBezTo>
                      <a:pt x="4898" y="86119"/>
                      <a:pt x="193" y="77985"/>
                      <a:pt x="-302" y="69079"/>
                    </a:cubicBezTo>
                    <a:lnTo>
                      <a:pt x="-302" y="8785"/>
                    </a:lnTo>
                    <a:cubicBezTo>
                      <a:pt x="-302" y="689"/>
                      <a:pt x="5413" y="-2550"/>
                      <a:pt x="12461" y="1451"/>
                    </a:cubicBez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40658F39-4D66-45E3-8252-514246810BD5}"/>
                  </a:ext>
                </a:extLst>
              </p:cNvPr>
              <p:cNvSpPr/>
              <p:nvPr/>
            </p:nvSpPr>
            <p:spPr>
              <a:xfrm>
                <a:off x="-5591398" y="-9125771"/>
                <a:ext cx="1867995" cy="2726191"/>
              </a:xfrm>
              <a:custGeom>
                <a:avLst/>
                <a:gdLst>
                  <a:gd name="connsiteX0" fmla="*/ 1241790 w 1320357"/>
                  <a:gd name="connsiteY0" fmla="*/ 680914 h 1926956"/>
                  <a:gd name="connsiteX1" fmla="*/ 1319610 w 1320357"/>
                  <a:gd name="connsiteY1" fmla="*/ 815693 h 1926956"/>
                  <a:gd name="connsiteX2" fmla="*/ 1316657 w 1320357"/>
                  <a:gd name="connsiteY2" fmla="*/ 1871348 h 1926956"/>
                  <a:gd name="connsiteX3" fmla="*/ 1238266 w 1320357"/>
                  <a:gd name="connsiteY3" fmla="*/ 1916021 h 1926956"/>
                  <a:gd name="connsiteX4" fmla="*/ 77073 w 1320357"/>
                  <a:gd name="connsiteY4" fmla="*/ 1245556 h 1926956"/>
                  <a:gd name="connsiteX5" fmla="*/ -746 w 1320357"/>
                  <a:gd name="connsiteY5" fmla="*/ 1110777 h 1926956"/>
                  <a:gd name="connsiteX6" fmla="*/ 2207 w 1320357"/>
                  <a:gd name="connsiteY6" fmla="*/ 55121 h 1926956"/>
                  <a:gd name="connsiteX7" fmla="*/ 80597 w 1320357"/>
                  <a:gd name="connsiteY7" fmla="*/ 10449 h 192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357" h="1926956">
                    <a:moveTo>
                      <a:pt x="1241790" y="680914"/>
                    </a:moveTo>
                    <a:cubicBezTo>
                      <a:pt x="1284938" y="705774"/>
                      <a:pt x="1319800" y="766163"/>
                      <a:pt x="1319610" y="815693"/>
                    </a:cubicBezTo>
                    <a:lnTo>
                      <a:pt x="1316657" y="1871348"/>
                    </a:lnTo>
                    <a:cubicBezTo>
                      <a:pt x="1316657" y="1920974"/>
                      <a:pt x="1281414" y="1940881"/>
                      <a:pt x="1238266" y="1916021"/>
                    </a:cubicBezTo>
                    <a:lnTo>
                      <a:pt x="77073" y="1245556"/>
                    </a:lnTo>
                    <a:cubicBezTo>
                      <a:pt x="33925" y="1220696"/>
                      <a:pt x="-937" y="1159831"/>
                      <a:pt x="-746" y="1110777"/>
                    </a:cubicBezTo>
                    <a:lnTo>
                      <a:pt x="2207" y="55121"/>
                    </a:lnTo>
                    <a:cubicBezTo>
                      <a:pt x="2207" y="5591"/>
                      <a:pt x="37449" y="-14411"/>
                      <a:pt x="80597" y="10449"/>
                    </a:cubicBezTo>
                    <a:close/>
                  </a:path>
                </a:pathLst>
              </a:custGeom>
              <a:solidFill>
                <a:srgbClr val="3BC4E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4548988A-9DFD-4AE4-B6A6-D1DD84447AD6}"/>
                  </a:ext>
                </a:extLst>
              </p:cNvPr>
              <p:cNvSpPr/>
              <p:nvPr/>
            </p:nvSpPr>
            <p:spPr>
              <a:xfrm>
                <a:off x="-5555012" y="-9158337"/>
                <a:ext cx="1888608" cy="2751297"/>
              </a:xfrm>
              <a:custGeom>
                <a:avLst/>
                <a:gdLst>
                  <a:gd name="connsiteX0" fmla="*/ 1334182 w 1334930"/>
                  <a:gd name="connsiteY0" fmla="*/ 811851 h 1944702"/>
                  <a:gd name="connsiteX1" fmla="*/ 1274079 w 1334930"/>
                  <a:gd name="connsiteY1" fmla="*/ 693074 h 1944702"/>
                  <a:gd name="connsiteX2" fmla="*/ 1256363 w 1334930"/>
                  <a:gd name="connsiteY2" fmla="*/ 680501 h 1944702"/>
                  <a:gd name="connsiteX3" fmla="*/ 95170 w 1334930"/>
                  <a:gd name="connsiteY3" fmla="*/ 10036 h 1944702"/>
                  <a:gd name="connsiteX4" fmla="*/ 45925 w 1334930"/>
                  <a:gd name="connsiteY4" fmla="*/ 1749 h 1944702"/>
                  <a:gd name="connsiteX5" fmla="*/ 39544 w 1334930"/>
                  <a:gd name="connsiteY5" fmla="*/ 4607 h 1944702"/>
                  <a:gd name="connsiteX6" fmla="*/ -747 w 1334930"/>
                  <a:gd name="connsiteY6" fmla="*/ 28038 h 1944702"/>
                  <a:gd name="connsiteX7" fmla="*/ 24018 w 1334930"/>
                  <a:gd name="connsiteY7" fmla="*/ 22990 h 1944702"/>
                  <a:gd name="connsiteX8" fmla="*/ 54879 w 1334930"/>
                  <a:gd name="connsiteY8" fmla="*/ 33468 h 1944702"/>
                  <a:gd name="connsiteX9" fmla="*/ 1216072 w 1334930"/>
                  <a:gd name="connsiteY9" fmla="*/ 703933 h 1944702"/>
                  <a:gd name="connsiteX10" fmla="*/ 1259696 w 1334930"/>
                  <a:gd name="connsiteY10" fmla="*/ 744509 h 1944702"/>
                  <a:gd name="connsiteX11" fmla="*/ 1293891 w 1334930"/>
                  <a:gd name="connsiteY11" fmla="*/ 838711 h 1944702"/>
                  <a:gd name="connsiteX12" fmla="*/ 1290938 w 1334930"/>
                  <a:gd name="connsiteY12" fmla="*/ 1894367 h 1944702"/>
                  <a:gd name="connsiteX13" fmla="*/ 1268174 w 1334930"/>
                  <a:gd name="connsiteY13" fmla="*/ 1944468 h 1944702"/>
                  <a:gd name="connsiteX14" fmla="*/ 1308464 w 1334930"/>
                  <a:gd name="connsiteY14" fmla="*/ 1921037 h 1944702"/>
                  <a:gd name="connsiteX15" fmla="*/ 1329134 w 1334930"/>
                  <a:gd name="connsiteY15" fmla="*/ 1889985 h 1944702"/>
                  <a:gd name="connsiteX16" fmla="*/ 1331229 w 1334930"/>
                  <a:gd name="connsiteY16" fmla="*/ 1870935 h 1944702"/>
                  <a:gd name="connsiteX17" fmla="*/ 1334182 w 1334930"/>
                  <a:gd name="connsiteY17" fmla="*/ 811851 h 194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34930" h="1944702">
                    <a:moveTo>
                      <a:pt x="1334182" y="811851"/>
                    </a:moveTo>
                    <a:cubicBezTo>
                      <a:pt x="1330667" y="765864"/>
                      <a:pt x="1309055" y="723144"/>
                      <a:pt x="1274079" y="693074"/>
                    </a:cubicBezTo>
                    <a:cubicBezTo>
                      <a:pt x="1268564" y="688359"/>
                      <a:pt x="1262630" y="684158"/>
                      <a:pt x="1256363" y="680501"/>
                    </a:cubicBezTo>
                    <a:lnTo>
                      <a:pt x="95170" y="10036"/>
                    </a:lnTo>
                    <a:cubicBezTo>
                      <a:pt x="80692" y="359"/>
                      <a:pt x="62766" y="-2661"/>
                      <a:pt x="45925" y="1749"/>
                    </a:cubicBezTo>
                    <a:cubicBezTo>
                      <a:pt x="43735" y="2550"/>
                      <a:pt x="41601" y="3502"/>
                      <a:pt x="39544" y="4607"/>
                    </a:cubicBezTo>
                    <a:lnTo>
                      <a:pt x="-747" y="28038"/>
                    </a:lnTo>
                    <a:cubicBezTo>
                      <a:pt x="6797" y="23866"/>
                      <a:pt x="15445" y="22114"/>
                      <a:pt x="24018" y="22990"/>
                    </a:cubicBezTo>
                    <a:cubicBezTo>
                      <a:pt x="34943" y="24190"/>
                      <a:pt x="45478" y="27762"/>
                      <a:pt x="54879" y="33468"/>
                    </a:cubicBezTo>
                    <a:lnTo>
                      <a:pt x="1216072" y="703933"/>
                    </a:lnTo>
                    <a:cubicBezTo>
                      <a:pt x="1233217" y="714353"/>
                      <a:pt x="1248057" y="728164"/>
                      <a:pt x="1259696" y="744509"/>
                    </a:cubicBezTo>
                    <a:cubicBezTo>
                      <a:pt x="1280490" y="771655"/>
                      <a:pt x="1292434" y="804545"/>
                      <a:pt x="1293891" y="838711"/>
                    </a:cubicBezTo>
                    <a:lnTo>
                      <a:pt x="1290938" y="1894367"/>
                    </a:lnTo>
                    <a:cubicBezTo>
                      <a:pt x="1290938" y="1913417"/>
                      <a:pt x="1285223" y="1934277"/>
                      <a:pt x="1268174" y="1944468"/>
                    </a:cubicBezTo>
                    <a:lnTo>
                      <a:pt x="1308464" y="1921037"/>
                    </a:lnTo>
                    <a:cubicBezTo>
                      <a:pt x="1319294" y="1913931"/>
                      <a:pt x="1326753" y="1902720"/>
                      <a:pt x="1329134" y="1889985"/>
                    </a:cubicBezTo>
                    <a:cubicBezTo>
                      <a:pt x="1330544" y="1883737"/>
                      <a:pt x="1331248" y="1877346"/>
                      <a:pt x="1331229" y="1870935"/>
                    </a:cubicBezTo>
                    <a:cubicBezTo>
                      <a:pt x="1331134" y="1867507"/>
                      <a:pt x="1334277" y="815089"/>
                      <a:pt x="1334182" y="811851"/>
                    </a:cubicBez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1" name="Graphic 751">
                <a:extLst>
                  <a:ext uri="{FF2B5EF4-FFF2-40B4-BE49-F238E27FC236}">
                    <a16:creationId xmlns:a16="http://schemas.microsoft.com/office/drawing/2014/main" id="{77306D53-B98C-4661-8E8D-76B86A9AC304}"/>
                  </a:ext>
                </a:extLst>
              </p:cNvPr>
              <p:cNvSpPr/>
              <p:nvPr/>
            </p:nvSpPr>
            <p:spPr>
              <a:xfrm>
                <a:off x="-5490089" y="-7993869"/>
                <a:ext cx="1669628" cy="1009080"/>
              </a:xfrm>
              <a:custGeom>
                <a:avLst/>
                <a:gdLst>
                  <a:gd name="connsiteX0" fmla="*/ 1157308 w 1180147"/>
                  <a:gd name="connsiteY0" fmla="*/ 658052 h 713250"/>
                  <a:gd name="connsiteX1" fmla="*/ 1179692 w 1180147"/>
                  <a:gd name="connsiteY1" fmla="*/ 696914 h 713250"/>
                  <a:gd name="connsiteX2" fmla="*/ 1157118 w 1180147"/>
                  <a:gd name="connsiteY2" fmla="*/ 709772 h 713250"/>
                  <a:gd name="connsiteX3" fmla="*/ 22023 w 1180147"/>
                  <a:gd name="connsiteY3" fmla="*/ 54452 h 713250"/>
                  <a:gd name="connsiteX4" fmla="*/ -456 w 1180147"/>
                  <a:gd name="connsiteY4" fmla="*/ 15590 h 713250"/>
                  <a:gd name="connsiteX5" fmla="*/ 22118 w 1180147"/>
                  <a:gd name="connsiteY5" fmla="*/ 2732 h 71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0147" h="713250">
                    <a:moveTo>
                      <a:pt x="1157308" y="658052"/>
                    </a:moveTo>
                    <a:cubicBezTo>
                      <a:pt x="1170567" y="666672"/>
                      <a:pt x="1178892" y="681121"/>
                      <a:pt x="1179692" y="696914"/>
                    </a:cubicBezTo>
                    <a:cubicBezTo>
                      <a:pt x="1179692" y="711201"/>
                      <a:pt x="1169500" y="716916"/>
                      <a:pt x="1157118" y="709772"/>
                    </a:cubicBezTo>
                    <a:lnTo>
                      <a:pt x="22023" y="54452"/>
                    </a:lnTo>
                    <a:cubicBezTo>
                      <a:pt x="8774" y="45813"/>
                      <a:pt x="430" y="31383"/>
                      <a:pt x="-456" y="15590"/>
                    </a:cubicBezTo>
                    <a:cubicBezTo>
                      <a:pt x="-456" y="1208"/>
                      <a:pt x="9736" y="-4507"/>
                      <a:pt x="22118" y="27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38100" dist="12700" dir="18900000" algn="b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2" name="Graphic 751">
                <a:extLst>
                  <a:ext uri="{FF2B5EF4-FFF2-40B4-BE49-F238E27FC236}">
                    <a16:creationId xmlns:a16="http://schemas.microsoft.com/office/drawing/2014/main" id="{998F71A9-6D3E-4AF1-BC7F-5E8FBB9C2775}"/>
                  </a:ext>
                </a:extLst>
              </p:cNvPr>
              <p:cNvSpPr/>
              <p:nvPr/>
            </p:nvSpPr>
            <p:spPr>
              <a:xfrm>
                <a:off x="-5490089" y="-7830291"/>
                <a:ext cx="1669628" cy="1009080"/>
              </a:xfrm>
              <a:custGeom>
                <a:avLst/>
                <a:gdLst>
                  <a:gd name="connsiteX0" fmla="*/ 1157308 w 1180147"/>
                  <a:gd name="connsiteY0" fmla="*/ 658052 h 713250"/>
                  <a:gd name="connsiteX1" fmla="*/ 1179692 w 1180147"/>
                  <a:gd name="connsiteY1" fmla="*/ 696914 h 713250"/>
                  <a:gd name="connsiteX2" fmla="*/ 1157118 w 1180147"/>
                  <a:gd name="connsiteY2" fmla="*/ 709772 h 713250"/>
                  <a:gd name="connsiteX3" fmla="*/ 22023 w 1180147"/>
                  <a:gd name="connsiteY3" fmla="*/ 54452 h 713250"/>
                  <a:gd name="connsiteX4" fmla="*/ -456 w 1180147"/>
                  <a:gd name="connsiteY4" fmla="*/ 15590 h 713250"/>
                  <a:gd name="connsiteX5" fmla="*/ 22118 w 1180147"/>
                  <a:gd name="connsiteY5" fmla="*/ 2732 h 71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0147" h="713250">
                    <a:moveTo>
                      <a:pt x="1157308" y="658052"/>
                    </a:moveTo>
                    <a:cubicBezTo>
                      <a:pt x="1170567" y="666672"/>
                      <a:pt x="1178892" y="681121"/>
                      <a:pt x="1179692" y="696914"/>
                    </a:cubicBezTo>
                    <a:cubicBezTo>
                      <a:pt x="1179692" y="711201"/>
                      <a:pt x="1169500" y="716916"/>
                      <a:pt x="1157118" y="709772"/>
                    </a:cubicBezTo>
                    <a:lnTo>
                      <a:pt x="22023" y="54452"/>
                    </a:lnTo>
                    <a:cubicBezTo>
                      <a:pt x="8774" y="45813"/>
                      <a:pt x="430" y="31383"/>
                      <a:pt x="-456" y="15590"/>
                    </a:cubicBezTo>
                    <a:cubicBezTo>
                      <a:pt x="-456" y="1208"/>
                      <a:pt x="9736" y="-4507"/>
                      <a:pt x="22118" y="27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38100" dist="12700" dir="18900000" algn="b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3" name="Graphic 751">
                <a:extLst>
                  <a:ext uri="{FF2B5EF4-FFF2-40B4-BE49-F238E27FC236}">
                    <a16:creationId xmlns:a16="http://schemas.microsoft.com/office/drawing/2014/main" id="{FBB1D90D-CB42-4F5A-A15D-1143041B0D81}"/>
                  </a:ext>
                </a:extLst>
              </p:cNvPr>
              <p:cNvSpPr/>
              <p:nvPr/>
            </p:nvSpPr>
            <p:spPr>
              <a:xfrm>
                <a:off x="-5490089" y="-7666714"/>
                <a:ext cx="1669628" cy="1009080"/>
              </a:xfrm>
              <a:custGeom>
                <a:avLst/>
                <a:gdLst>
                  <a:gd name="connsiteX0" fmla="*/ 1157308 w 1180147"/>
                  <a:gd name="connsiteY0" fmla="*/ 658052 h 713250"/>
                  <a:gd name="connsiteX1" fmla="*/ 1179692 w 1180147"/>
                  <a:gd name="connsiteY1" fmla="*/ 696914 h 713250"/>
                  <a:gd name="connsiteX2" fmla="*/ 1157118 w 1180147"/>
                  <a:gd name="connsiteY2" fmla="*/ 709772 h 713250"/>
                  <a:gd name="connsiteX3" fmla="*/ 22023 w 1180147"/>
                  <a:gd name="connsiteY3" fmla="*/ 54452 h 713250"/>
                  <a:gd name="connsiteX4" fmla="*/ -456 w 1180147"/>
                  <a:gd name="connsiteY4" fmla="*/ 15590 h 713250"/>
                  <a:gd name="connsiteX5" fmla="*/ 22118 w 1180147"/>
                  <a:gd name="connsiteY5" fmla="*/ 2732 h 713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0147" h="713250">
                    <a:moveTo>
                      <a:pt x="1157308" y="658052"/>
                    </a:moveTo>
                    <a:cubicBezTo>
                      <a:pt x="1170567" y="666672"/>
                      <a:pt x="1178892" y="681121"/>
                      <a:pt x="1179692" y="696914"/>
                    </a:cubicBezTo>
                    <a:cubicBezTo>
                      <a:pt x="1179692" y="711201"/>
                      <a:pt x="1169500" y="716916"/>
                      <a:pt x="1157118" y="709772"/>
                    </a:cubicBezTo>
                    <a:lnTo>
                      <a:pt x="22023" y="54452"/>
                    </a:lnTo>
                    <a:cubicBezTo>
                      <a:pt x="8774" y="45813"/>
                      <a:pt x="430" y="31383"/>
                      <a:pt x="-456" y="15590"/>
                    </a:cubicBezTo>
                    <a:cubicBezTo>
                      <a:pt x="-456" y="1208"/>
                      <a:pt x="9736" y="-4507"/>
                      <a:pt x="22118" y="2732"/>
                    </a:cubicBez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12700" dir="18900000" algn="b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7C62D76B-D13E-43E4-9D21-74B0101B1560}"/>
                  </a:ext>
                </a:extLst>
              </p:cNvPr>
              <p:cNvSpPr/>
              <p:nvPr/>
            </p:nvSpPr>
            <p:spPr>
              <a:xfrm>
                <a:off x="-5481526" y="-8786954"/>
                <a:ext cx="501660" cy="896414"/>
              </a:xfrm>
              <a:custGeom>
                <a:avLst/>
                <a:gdLst>
                  <a:gd name="connsiteX0" fmla="*/ 193959 w 2218965"/>
                  <a:gd name="connsiteY0" fmla="*/ 2601197 h 3965064"/>
                  <a:gd name="connsiteX1" fmla="*/ 212240 w 2218965"/>
                  <a:gd name="connsiteY1" fmla="*/ 2607481 h 3965064"/>
                  <a:gd name="connsiteX2" fmla="*/ 333281 w 2218965"/>
                  <a:gd name="connsiteY2" fmla="*/ 2677539 h 3965064"/>
                  <a:gd name="connsiteX3" fmla="*/ 157935 w 2218965"/>
                  <a:gd name="connsiteY3" fmla="*/ 2779513 h 3965064"/>
                  <a:gd name="connsiteX4" fmla="*/ 38553 w 2218965"/>
                  <a:gd name="connsiteY4" fmla="*/ 2710286 h 3965064"/>
                  <a:gd name="connsiteX5" fmla="*/ 0 w 2218965"/>
                  <a:gd name="connsiteY5" fmla="*/ 2706555 h 3965064"/>
                  <a:gd name="connsiteX6" fmla="*/ 174930 w 2218965"/>
                  <a:gd name="connsiteY6" fmla="*/ 2604581 h 3965064"/>
                  <a:gd name="connsiteX7" fmla="*/ 193959 w 2218965"/>
                  <a:gd name="connsiteY7" fmla="*/ 2601197 h 3965064"/>
                  <a:gd name="connsiteX8" fmla="*/ 953000 w 2218965"/>
                  <a:gd name="connsiteY8" fmla="*/ 2022167 h 3965064"/>
                  <a:gd name="connsiteX9" fmla="*/ 777655 w 2218965"/>
                  <a:gd name="connsiteY9" fmla="*/ 2124141 h 3965064"/>
                  <a:gd name="connsiteX10" fmla="*/ 760660 w 2218965"/>
                  <a:gd name="connsiteY10" fmla="*/ 2132019 h 3965064"/>
                  <a:gd name="connsiteX11" fmla="*/ 692264 w 2218965"/>
                  <a:gd name="connsiteY11" fmla="*/ 2138236 h 3965064"/>
                  <a:gd name="connsiteX12" fmla="*/ 404166 w 2218965"/>
                  <a:gd name="connsiteY12" fmla="*/ 2192541 h 3965064"/>
                  <a:gd name="connsiteX13" fmla="*/ 748641 w 2218965"/>
                  <a:gd name="connsiteY13" fmla="*/ 2037920 h 3965064"/>
                  <a:gd name="connsiteX14" fmla="*/ 921498 w 2218965"/>
                  <a:gd name="connsiteY14" fmla="*/ 2034189 h 3965064"/>
                  <a:gd name="connsiteX15" fmla="*/ 953000 w 2218965"/>
                  <a:gd name="connsiteY15" fmla="*/ 2022167 h 3965064"/>
                  <a:gd name="connsiteX16" fmla="*/ 1418930 w 2218965"/>
                  <a:gd name="connsiteY16" fmla="*/ 1914806 h 3965064"/>
                  <a:gd name="connsiteX17" fmla="*/ 1474477 w 2218965"/>
                  <a:gd name="connsiteY17" fmla="*/ 2372861 h 3965064"/>
                  <a:gd name="connsiteX18" fmla="*/ 2037408 w 2218965"/>
                  <a:gd name="connsiteY18" fmla="*/ 3586184 h 3965064"/>
                  <a:gd name="connsiteX19" fmla="*/ 2037408 w 2218965"/>
                  <a:gd name="connsiteY19" fmla="*/ 3662870 h 3965064"/>
                  <a:gd name="connsiteX20" fmla="*/ 2157204 w 2218965"/>
                  <a:gd name="connsiteY20" fmla="*/ 3732099 h 3965064"/>
                  <a:gd name="connsiteX21" fmla="*/ 2160107 w 2218965"/>
                  <a:gd name="connsiteY21" fmla="*/ 3732099 h 3965064"/>
                  <a:gd name="connsiteX22" fmla="*/ 2211095 w 2218965"/>
                  <a:gd name="connsiteY22" fmla="*/ 3819149 h 3965064"/>
                  <a:gd name="connsiteX23" fmla="*/ 2193268 w 2218965"/>
                  <a:gd name="connsiteY23" fmla="*/ 3863504 h 3965064"/>
                  <a:gd name="connsiteX24" fmla="*/ 2017925 w 2218965"/>
                  <a:gd name="connsiteY24" fmla="*/ 3965064 h 3965064"/>
                  <a:gd name="connsiteX25" fmla="*/ 2003830 w 2218965"/>
                  <a:gd name="connsiteY25" fmla="*/ 3856457 h 3965064"/>
                  <a:gd name="connsiteX26" fmla="*/ 1859990 w 2218965"/>
                  <a:gd name="connsiteY26" fmla="*/ 3767333 h 3965064"/>
                  <a:gd name="connsiteX27" fmla="*/ 1297059 w 2218965"/>
                  <a:gd name="connsiteY27" fmla="*/ 2476907 h 3965064"/>
                  <a:gd name="connsiteX28" fmla="*/ 1197573 w 2218965"/>
                  <a:gd name="connsiteY28" fmla="*/ 2062380 h 3965064"/>
                  <a:gd name="connsiteX29" fmla="*/ 1239026 w 2218965"/>
                  <a:gd name="connsiteY29" fmla="*/ 2020927 h 3965064"/>
                  <a:gd name="connsiteX30" fmla="*/ 1280478 w 2218965"/>
                  <a:gd name="connsiteY30" fmla="*/ 1997714 h 3965064"/>
                  <a:gd name="connsiteX31" fmla="*/ 182393 w 2218965"/>
                  <a:gd name="connsiteY31" fmla="*/ 3420 h 3965064"/>
                  <a:gd name="connsiteX32" fmla="*/ 213068 w 2218965"/>
                  <a:gd name="connsiteY32" fmla="*/ 3420 h 3965064"/>
                  <a:gd name="connsiteX33" fmla="*/ 2164665 w 2218965"/>
                  <a:gd name="connsiteY33" fmla="*/ 1129691 h 3965064"/>
                  <a:gd name="connsiteX34" fmla="*/ 2218554 w 2218965"/>
                  <a:gd name="connsiteY34" fmla="*/ 1220887 h 3965064"/>
                  <a:gd name="connsiteX35" fmla="*/ 2204460 w 2218965"/>
                  <a:gd name="connsiteY35" fmla="*/ 1258195 h 3965064"/>
                  <a:gd name="connsiteX36" fmla="*/ 2044452 w 2218965"/>
                  <a:gd name="connsiteY36" fmla="*/ 1351048 h 3965064"/>
                  <a:gd name="connsiteX37" fmla="*/ 1795735 w 2218965"/>
                  <a:gd name="connsiteY37" fmla="*/ 1841849 h 3965064"/>
                  <a:gd name="connsiteX38" fmla="*/ 1620389 w 2218965"/>
                  <a:gd name="connsiteY38" fmla="*/ 1943823 h 3965064"/>
                  <a:gd name="connsiteX39" fmla="*/ 1827654 w 2218965"/>
                  <a:gd name="connsiteY39" fmla="*/ 1671895 h 3965064"/>
                  <a:gd name="connsiteX40" fmla="*/ 1862473 w 2218965"/>
                  <a:gd name="connsiteY40" fmla="*/ 1283067 h 3965064"/>
                  <a:gd name="connsiteX41" fmla="*/ 1970664 w 2218965"/>
                  <a:gd name="connsiteY41" fmla="*/ 1220473 h 3965064"/>
                  <a:gd name="connsiteX42" fmla="*/ 46014 w 2218965"/>
                  <a:gd name="connsiteY42" fmla="*/ 109124 h 3965064"/>
                  <a:gd name="connsiteX43" fmla="*/ 7047 w 2218965"/>
                  <a:gd name="connsiteY43" fmla="*/ 105394 h 396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218965" h="3965064">
                    <a:moveTo>
                      <a:pt x="193959" y="2601197"/>
                    </a:moveTo>
                    <a:cubicBezTo>
                      <a:pt x="200384" y="2601699"/>
                      <a:pt x="206685" y="2603813"/>
                      <a:pt x="212240" y="2607481"/>
                    </a:cubicBezTo>
                    <a:lnTo>
                      <a:pt x="333281" y="2677539"/>
                    </a:lnTo>
                    <a:lnTo>
                      <a:pt x="157935" y="2779513"/>
                    </a:lnTo>
                    <a:lnTo>
                      <a:pt x="38553" y="2710286"/>
                    </a:lnTo>
                    <a:cubicBezTo>
                      <a:pt x="27276" y="2702287"/>
                      <a:pt x="12602" y="2700877"/>
                      <a:pt x="0" y="2706555"/>
                    </a:cubicBezTo>
                    <a:lnTo>
                      <a:pt x="174930" y="2604581"/>
                    </a:lnTo>
                    <a:cubicBezTo>
                      <a:pt x="180984" y="2601804"/>
                      <a:pt x="187533" y="2600694"/>
                      <a:pt x="193959" y="2601197"/>
                    </a:cubicBezTo>
                    <a:close/>
                    <a:moveTo>
                      <a:pt x="953000" y="2022167"/>
                    </a:moveTo>
                    <a:lnTo>
                      <a:pt x="777655" y="2124141"/>
                    </a:lnTo>
                    <a:cubicBezTo>
                      <a:pt x="772266" y="2127334"/>
                      <a:pt x="766587" y="2129988"/>
                      <a:pt x="760660" y="2132019"/>
                    </a:cubicBezTo>
                    <a:cubicBezTo>
                      <a:pt x="738525" y="2138859"/>
                      <a:pt x="715229" y="2140973"/>
                      <a:pt x="692264" y="2138236"/>
                    </a:cubicBezTo>
                    <a:cubicBezTo>
                      <a:pt x="606870" y="2133261"/>
                      <a:pt x="482927" y="2142380"/>
                      <a:pt x="404166" y="2192541"/>
                    </a:cubicBezTo>
                    <a:cubicBezTo>
                      <a:pt x="501996" y="2138236"/>
                      <a:pt x="632570" y="2042895"/>
                      <a:pt x="748641" y="2037920"/>
                    </a:cubicBezTo>
                    <a:cubicBezTo>
                      <a:pt x="811646" y="2031703"/>
                      <a:pt x="870095" y="2041650"/>
                      <a:pt x="921498" y="2034189"/>
                    </a:cubicBezTo>
                    <a:cubicBezTo>
                      <a:pt x="932607" y="2031951"/>
                      <a:pt x="943219" y="2027890"/>
                      <a:pt x="953000" y="2022167"/>
                    </a:cubicBezTo>
                    <a:close/>
                    <a:moveTo>
                      <a:pt x="1418930" y="1914806"/>
                    </a:moveTo>
                    <a:cubicBezTo>
                      <a:pt x="1270945" y="2023828"/>
                      <a:pt x="1373333" y="2258037"/>
                      <a:pt x="1474477" y="2372861"/>
                    </a:cubicBezTo>
                    <a:cubicBezTo>
                      <a:pt x="1783302" y="2694533"/>
                      <a:pt x="2017925" y="3132691"/>
                      <a:pt x="2037408" y="3586184"/>
                    </a:cubicBezTo>
                    <a:cubicBezTo>
                      <a:pt x="2037408" y="3611470"/>
                      <a:pt x="2037408" y="3638831"/>
                      <a:pt x="2037408" y="3662870"/>
                    </a:cubicBezTo>
                    <a:lnTo>
                      <a:pt x="2157204" y="3732099"/>
                    </a:lnTo>
                    <a:lnTo>
                      <a:pt x="2160107" y="3732099"/>
                    </a:lnTo>
                    <a:cubicBezTo>
                      <a:pt x="2189165" y="3752118"/>
                      <a:pt x="2207862" y="3783996"/>
                      <a:pt x="2211095" y="3819149"/>
                    </a:cubicBezTo>
                    <a:cubicBezTo>
                      <a:pt x="2215116" y="3836226"/>
                      <a:pt x="2207986" y="3853971"/>
                      <a:pt x="2193268" y="3863504"/>
                    </a:cubicBezTo>
                    <a:lnTo>
                      <a:pt x="2017925" y="3965064"/>
                    </a:lnTo>
                    <a:cubicBezTo>
                      <a:pt x="2051086" y="3939362"/>
                      <a:pt x="2027044" y="3884645"/>
                      <a:pt x="2003830" y="3856457"/>
                    </a:cubicBezTo>
                    <a:cubicBezTo>
                      <a:pt x="1958190" y="3823210"/>
                      <a:pt x="1910104" y="3793407"/>
                      <a:pt x="1859990" y="3767333"/>
                    </a:cubicBezTo>
                    <a:cubicBezTo>
                      <a:pt x="1871182" y="3294770"/>
                      <a:pt x="1620392" y="2812674"/>
                      <a:pt x="1297059" y="2476907"/>
                    </a:cubicBezTo>
                    <a:cubicBezTo>
                      <a:pt x="1207520" y="2372447"/>
                      <a:pt x="1121299" y="2198759"/>
                      <a:pt x="1197573" y="2062380"/>
                    </a:cubicBezTo>
                    <a:cubicBezTo>
                      <a:pt x="1208309" y="2045799"/>
                      <a:pt x="1222445" y="2031664"/>
                      <a:pt x="1239026" y="2020927"/>
                    </a:cubicBezTo>
                    <a:cubicBezTo>
                      <a:pt x="1247317" y="2016366"/>
                      <a:pt x="1254778" y="2013050"/>
                      <a:pt x="1280478" y="1997714"/>
                    </a:cubicBezTo>
                    <a:close/>
                    <a:moveTo>
                      <a:pt x="182393" y="3420"/>
                    </a:moveTo>
                    <a:cubicBezTo>
                      <a:pt x="192092" y="-1141"/>
                      <a:pt x="203366" y="-1141"/>
                      <a:pt x="213068" y="3420"/>
                    </a:cubicBezTo>
                    <a:cubicBezTo>
                      <a:pt x="223432" y="6320"/>
                      <a:pt x="2152643" y="1125546"/>
                      <a:pt x="2164665" y="1129691"/>
                    </a:cubicBezTo>
                    <a:cubicBezTo>
                      <a:pt x="2195961" y="1149919"/>
                      <a:pt x="2215941" y="1183704"/>
                      <a:pt x="2218554" y="1220887"/>
                    </a:cubicBezTo>
                    <a:cubicBezTo>
                      <a:pt x="2220543" y="1234899"/>
                      <a:pt x="2215237" y="1248991"/>
                      <a:pt x="2204460" y="1258195"/>
                    </a:cubicBezTo>
                    <a:lnTo>
                      <a:pt x="2044452" y="1351048"/>
                    </a:lnTo>
                    <a:cubicBezTo>
                      <a:pt x="2034919" y="1538829"/>
                      <a:pt x="1965276" y="1742364"/>
                      <a:pt x="1795735" y="1841849"/>
                    </a:cubicBezTo>
                    <a:lnTo>
                      <a:pt x="1620389" y="1943823"/>
                    </a:lnTo>
                    <a:cubicBezTo>
                      <a:pt x="1720333" y="1881480"/>
                      <a:pt x="1794035" y="1784771"/>
                      <a:pt x="1827654" y="1671895"/>
                    </a:cubicBezTo>
                    <a:cubicBezTo>
                      <a:pt x="1866370" y="1546166"/>
                      <a:pt x="1878226" y="1413685"/>
                      <a:pt x="1862473" y="1283067"/>
                    </a:cubicBezTo>
                    <a:lnTo>
                      <a:pt x="1970664" y="1220473"/>
                    </a:lnTo>
                    <a:lnTo>
                      <a:pt x="46014" y="109124"/>
                    </a:lnTo>
                    <a:cubicBezTo>
                      <a:pt x="34654" y="100957"/>
                      <a:pt x="19773" y="99550"/>
                      <a:pt x="7047" y="105394"/>
                    </a:cubicBezTo>
                    <a:close/>
                  </a:path>
                </a:pathLst>
              </a:custGeom>
              <a:solidFill>
                <a:srgbClr val="286FBD"/>
              </a:solidFill>
              <a:ln w="9525" cap="flat">
                <a:noFill/>
                <a:prstDash val="solid"/>
                <a:miter/>
              </a:ln>
              <a:effectLst>
                <a:outerShdw blurRad="50800" dist="12700" dir="18900000" algn="bl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F818C2C7-267F-4703-AEFB-C7D15E4788A2}"/>
                  </a:ext>
                </a:extLst>
              </p:cNvPr>
              <p:cNvSpPr/>
              <p:nvPr/>
            </p:nvSpPr>
            <p:spPr>
              <a:xfrm>
                <a:off x="-5484992" y="-8763915"/>
                <a:ext cx="465579" cy="873528"/>
              </a:xfrm>
              <a:custGeom>
                <a:avLst/>
                <a:gdLst>
                  <a:gd name="connsiteX0" fmla="*/ 823237 w 845708"/>
                  <a:gd name="connsiteY0" fmla="*/ 463950 h 1586733"/>
                  <a:gd name="connsiteX1" fmla="*/ 845367 w 845708"/>
                  <a:gd name="connsiteY1" fmla="*/ 502423 h 1586733"/>
                  <a:gd name="connsiteX2" fmla="*/ 823067 w 845708"/>
                  <a:gd name="connsiteY2" fmla="*/ 515190 h 1586733"/>
                  <a:gd name="connsiteX3" fmla="*/ 771146 w 845708"/>
                  <a:gd name="connsiteY3" fmla="*/ 485229 h 1586733"/>
                  <a:gd name="connsiteX4" fmla="*/ 773870 w 845708"/>
                  <a:gd name="connsiteY4" fmla="*/ 532043 h 1586733"/>
                  <a:gd name="connsiteX5" fmla="*/ 579636 w 845708"/>
                  <a:gd name="connsiteY5" fmla="*/ 780751 h 1586733"/>
                  <a:gd name="connsiteX6" fmla="*/ 548824 w 845708"/>
                  <a:gd name="connsiteY6" fmla="*/ 779048 h 1586733"/>
                  <a:gd name="connsiteX7" fmla="*/ 486860 w 845708"/>
                  <a:gd name="connsiteY7" fmla="*/ 849694 h 1586733"/>
                  <a:gd name="connsiteX8" fmla="*/ 539802 w 845708"/>
                  <a:gd name="connsiteY8" fmla="*/ 973623 h 1586733"/>
                  <a:gd name="connsiteX9" fmla="*/ 576231 w 845708"/>
                  <a:gd name="connsiteY9" fmla="*/ 1014138 h 1586733"/>
                  <a:gd name="connsiteX10" fmla="*/ 771146 w 845708"/>
                  <a:gd name="connsiteY10" fmla="*/ 1487551 h 1586733"/>
                  <a:gd name="connsiteX11" fmla="*/ 771146 w 845708"/>
                  <a:gd name="connsiteY11" fmla="*/ 1503553 h 1586733"/>
                  <a:gd name="connsiteX12" fmla="*/ 820343 w 845708"/>
                  <a:gd name="connsiteY12" fmla="*/ 1531981 h 1586733"/>
                  <a:gd name="connsiteX13" fmla="*/ 842473 w 845708"/>
                  <a:gd name="connsiteY13" fmla="*/ 1570454 h 1586733"/>
                  <a:gd name="connsiteX14" fmla="*/ 820173 w 845708"/>
                  <a:gd name="connsiteY14" fmla="*/ 1583221 h 1586733"/>
                  <a:gd name="connsiteX15" fmla="*/ 21958 w 845708"/>
                  <a:gd name="connsiteY15" fmla="*/ 1122235 h 1586733"/>
                  <a:gd name="connsiteX16" fmla="*/ -342 w 845708"/>
                  <a:gd name="connsiteY16" fmla="*/ 1083592 h 1586733"/>
                  <a:gd name="connsiteX17" fmla="*/ 22128 w 845708"/>
                  <a:gd name="connsiteY17" fmla="*/ 1070825 h 1586733"/>
                  <a:gd name="connsiteX18" fmla="*/ 71155 w 845708"/>
                  <a:gd name="connsiteY18" fmla="*/ 1099253 h 1586733"/>
                  <a:gd name="connsiteX19" fmla="*/ 71155 w 845708"/>
                  <a:gd name="connsiteY19" fmla="*/ 1083082 h 1586733"/>
                  <a:gd name="connsiteX20" fmla="*/ 262665 w 845708"/>
                  <a:gd name="connsiteY20" fmla="*/ 835736 h 1586733"/>
                  <a:gd name="connsiteX21" fmla="*/ 296712 w 845708"/>
                  <a:gd name="connsiteY21" fmla="*/ 835736 h 1586733"/>
                  <a:gd name="connsiteX22" fmla="*/ 352888 w 845708"/>
                  <a:gd name="connsiteY22" fmla="*/ 771558 h 1586733"/>
                  <a:gd name="connsiteX23" fmla="*/ 297222 w 845708"/>
                  <a:gd name="connsiteY23" fmla="*/ 639459 h 1586733"/>
                  <a:gd name="connsiteX24" fmla="*/ 260793 w 845708"/>
                  <a:gd name="connsiteY24" fmla="*/ 596050 h 1586733"/>
                  <a:gd name="connsiteX25" fmla="*/ 73538 w 845708"/>
                  <a:gd name="connsiteY25" fmla="*/ 127403 h 1586733"/>
                  <a:gd name="connsiteX26" fmla="*/ 73538 w 845708"/>
                  <a:gd name="connsiteY26" fmla="*/ 82292 h 1586733"/>
                  <a:gd name="connsiteX27" fmla="*/ 24511 w 845708"/>
                  <a:gd name="connsiteY27" fmla="*/ 54033 h 1586733"/>
                  <a:gd name="connsiteX28" fmla="*/ 2211 w 845708"/>
                  <a:gd name="connsiteY28" fmla="*/ 15391 h 1586733"/>
                  <a:gd name="connsiteX29" fmla="*/ 24682 w 845708"/>
                  <a:gd name="connsiteY29" fmla="*/ 2624 h 158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45708" h="1586733">
                    <a:moveTo>
                      <a:pt x="823237" y="463950"/>
                    </a:moveTo>
                    <a:cubicBezTo>
                      <a:pt x="836311" y="472530"/>
                      <a:pt x="844516" y="486812"/>
                      <a:pt x="845367" y="502423"/>
                    </a:cubicBezTo>
                    <a:cubicBezTo>
                      <a:pt x="845367" y="516552"/>
                      <a:pt x="835494" y="522340"/>
                      <a:pt x="823067" y="515190"/>
                    </a:cubicBezTo>
                    <a:lnTo>
                      <a:pt x="771146" y="485229"/>
                    </a:lnTo>
                    <a:cubicBezTo>
                      <a:pt x="771146" y="498167"/>
                      <a:pt x="773870" y="519275"/>
                      <a:pt x="773870" y="532043"/>
                    </a:cubicBezTo>
                    <a:cubicBezTo>
                      <a:pt x="773870" y="689677"/>
                      <a:pt x="694712" y="779559"/>
                      <a:pt x="579636" y="780751"/>
                    </a:cubicBezTo>
                    <a:lnTo>
                      <a:pt x="548824" y="779048"/>
                    </a:lnTo>
                    <a:cubicBezTo>
                      <a:pt x="514778" y="775814"/>
                      <a:pt x="487030" y="801519"/>
                      <a:pt x="486860" y="849694"/>
                    </a:cubicBezTo>
                    <a:cubicBezTo>
                      <a:pt x="490128" y="895776"/>
                      <a:pt x="508768" y="939406"/>
                      <a:pt x="539802" y="973623"/>
                    </a:cubicBezTo>
                    <a:lnTo>
                      <a:pt x="576231" y="1014138"/>
                    </a:lnTo>
                    <a:cubicBezTo>
                      <a:pt x="690797" y="1144705"/>
                      <a:pt x="771657" y="1329917"/>
                      <a:pt x="771146" y="1487551"/>
                    </a:cubicBezTo>
                    <a:cubicBezTo>
                      <a:pt x="771146" y="1493339"/>
                      <a:pt x="771146" y="1498616"/>
                      <a:pt x="771146" y="1503553"/>
                    </a:cubicBezTo>
                    <a:lnTo>
                      <a:pt x="820343" y="1531981"/>
                    </a:lnTo>
                    <a:cubicBezTo>
                      <a:pt x="833519" y="1540459"/>
                      <a:pt x="841758" y="1554809"/>
                      <a:pt x="842473" y="1570454"/>
                    </a:cubicBezTo>
                    <a:cubicBezTo>
                      <a:pt x="842473" y="1584582"/>
                      <a:pt x="832599" y="1590371"/>
                      <a:pt x="820173" y="1583221"/>
                    </a:cubicBezTo>
                    <a:lnTo>
                      <a:pt x="21958" y="1122235"/>
                    </a:lnTo>
                    <a:cubicBezTo>
                      <a:pt x="8833" y="1113604"/>
                      <a:pt x="560" y="1099270"/>
                      <a:pt x="-342" y="1083592"/>
                    </a:cubicBezTo>
                    <a:cubicBezTo>
                      <a:pt x="-342" y="1069463"/>
                      <a:pt x="9701" y="1063675"/>
                      <a:pt x="22128" y="1070825"/>
                    </a:cubicBezTo>
                    <a:lnTo>
                      <a:pt x="71155" y="1099253"/>
                    </a:lnTo>
                    <a:lnTo>
                      <a:pt x="71155" y="1083082"/>
                    </a:lnTo>
                    <a:cubicBezTo>
                      <a:pt x="71155" y="928511"/>
                      <a:pt x="147759" y="834033"/>
                      <a:pt x="262665" y="835736"/>
                    </a:cubicBezTo>
                    <a:lnTo>
                      <a:pt x="296712" y="835736"/>
                    </a:lnTo>
                    <a:cubicBezTo>
                      <a:pt x="330758" y="839140"/>
                      <a:pt x="352717" y="813435"/>
                      <a:pt x="352888" y="771558"/>
                    </a:cubicBezTo>
                    <a:cubicBezTo>
                      <a:pt x="350896" y="722242"/>
                      <a:pt x="331132" y="675327"/>
                      <a:pt x="297222" y="639459"/>
                    </a:cubicBezTo>
                    <a:lnTo>
                      <a:pt x="260793" y="596050"/>
                    </a:lnTo>
                    <a:cubicBezTo>
                      <a:pt x="146227" y="462078"/>
                      <a:pt x="73538" y="288272"/>
                      <a:pt x="73538" y="127403"/>
                    </a:cubicBezTo>
                    <a:lnTo>
                      <a:pt x="73538" y="82292"/>
                    </a:lnTo>
                    <a:lnTo>
                      <a:pt x="24511" y="54033"/>
                    </a:lnTo>
                    <a:cubicBezTo>
                      <a:pt x="11336" y="45454"/>
                      <a:pt x="3046" y="31104"/>
                      <a:pt x="2211" y="15391"/>
                    </a:cubicBezTo>
                    <a:cubicBezTo>
                      <a:pt x="2211" y="1262"/>
                      <a:pt x="12255" y="-4526"/>
                      <a:pt x="24682" y="2624"/>
                    </a:cubicBez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3F0FB1BD-0021-41B5-BA5A-A5979A472B01}"/>
                  </a:ext>
                </a:extLst>
              </p:cNvPr>
              <p:cNvSpPr/>
              <p:nvPr/>
            </p:nvSpPr>
            <p:spPr>
              <a:xfrm>
                <a:off x="-6955224" y="-9979411"/>
                <a:ext cx="768581" cy="1031625"/>
              </a:xfrm>
              <a:custGeom>
                <a:avLst/>
                <a:gdLst>
                  <a:gd name="connsiteX0" fmla="*/ 195436 w 195812"/>
                  <a:gd name="connsiteY0" fmla="*/ 179510 h 262829"/>
                  <a:gd name="connsiteX1" fmla="*/ 110759 w 195812"/>
                  <a:gd name="connsiteY1" fmla="*/ 22252 h 262829"/>
                  <a:gd name="connsiteX2" fmla="*/ 34559 w 195812"/>
                  <a:gd name="connsiteY2" fmla="*/ 2726 h 262829"/>
                  <a:gd name="connsiteX3" fmla="*/ -302 w 195812"/>
                  <a:gd name="connsiteY3" fmla="*/ 21776 h 262829"/>
                  <a:gd name="connsiteX4" fmla="*/ 21891 w 195812"/>
                  <a:gd name="connsiteY4" fmla="*/ 15299 h 262829"/>
                  <a:gd name="connsiteX5" fmla="*/ 168480 w 195812"/>
                  <a:gd name="connsiteY5" fmla="*/ 199322 h 262829"/>
                  <a:gd name="connsiteX6" fmla="*/ 139905 w 195812"/>
                  <a:gd name="connsiteY6" fmla="*/ 262568 h 262829"/>
                  <a:gd name="connsiteX7" fmla="*/ 172481 w 195812"/>
                  <a:gd name="connsiteY7" fmla="*/ 243042 h 262829"/>
                  <a:gd name="connsiteX8" fmla="*/ 195436 w 195812"/>
                  <a:gd name="connsiteY8" fmla="*/ 179510 h 262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812" h="262829">
                    <a:moveTo>
                      <a:pt x="195436" y="179510"/>
                    </a:moveTo>
                    <a:cubicBezTo>
                      <a:pt x="190826" y="117445"/>
                      <a:pt x="160041" y="60267"/>
                      <a:pt x="110759" y="22252"/>
                    </a:cubicBezTo>
                    <a:cubicBezTo>
                      <a:pt x="89328" y="6631"/>
                      <a:pt x="61229" y="-6323"/>
                      <a:pt x="34559" y="2726"/>
                    </a:cubicBezTo>
                    <a:cubicBezTo>
                      <a:pt x="28273" y="4536"/>
                      <a:pt x="5984" y="18919"/>
                      <a:pt x="-302" y="21776"/>
                    </a:cubicBezTo>
                    <a:cubicBezTo>
                      <a:pt x="6479" y="17880"/>
                      <a:pt x="14080" y="15661"/>
                      <a:pt x="21891" y="15299"/>
                    </a:cubicBezTo>
                    <a:cubicBezTo>
                      <a:pt x="102568" y="15966"/>
                      <a:pt x="168576" y="125503"/>
                      <a:pt x="168480" y="199322"/>
                    </a:cubicBezTo>
                    <a:cubicBezTo>
                      <a:pt x="168480" y="223135"/>
                      <a:pt x="161432" y="249709"/>
                      <a:pt x="139905" y="262568"/>
                    </a:cubicBezTo>
                    <a:cubicBezTo>
                      <a:pt x="144668" y="259806"/>
                      <a:pt x="168480" y="246280"/>
                      <a:pt x="172481" y="243042"/>
                    </a:cubicBezTo>
                    <a:cubicBezTo>
                      <a:pt x="191245" y="228183"/>
                      <a:pt x="196198" y="202465"/>
                      <a:pt x="195436" y="179510"/>
                    </a:cubicBez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  <a:effectLst>
                <a:outerShdw blurRad="38100" dist="50800" dir="18900000" algn="bl" rotWithShape="0">
                  <a:prstClr val="black">
                    <a:alpha val="1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0E7D8E38-34C3-48DB-9FAC-85FB11A1DDF3}"/>
                  </a:ext>
                </a:extLst>
              </p:cNvPr>
              <p:cNvSpPr/>
              <p:nvPr/>
            </p:nvSpPr>
            <p:spPr>
              <a:xfrm>
                <a:off x="-6917097" y="-9460254"/>
                <a:ext cx="473311" cy="540162"/>
              </a:xfrm>
              <a:custGeom>
                <a:avLst/>
                <a:gdLst>
                  <a:gd name="connsiteX0" fmla="*/ 60181 w 120586"/>
                  <a:gd name="connsiteY0" fmla="*/ 8002 h 137618"/>
                  <a:gd name="connsiteX1" fmla="*/ 120284 w 120586"/>
                  <a:gd name="connsiteY1" fmla="*/ 112110 h 137618"/>
                  <a:gd name="connsiteX2" fmla="*/ 120284 w 120586"/>
                  <a:gd name="connsiteY2" fmla="*/ 134970 h 137618"/>
                  <a:gd name="connsiteX3" fmla="*/ 59991 w 120586"/>
                  <a:gd name="connsiteY3" fmla="*/ 123826 h 137618"/>
                  <a:gd name="connsiteX4" fmla="*/ -302 w 120586"/>
                  <a:gd name="connsiteY4" fmla="*/ 65438 h 137618"/>
                  <a:gd name="connsiteX5" fmla="*/ -302 w 120586"/>
                  <a:gd name="connsiteY5" fmla="*/ 42482 h 137618"/>
                  <a:gd name="connsiteX6" fmla="*/ 60181 w 120586"/>
                  <a:gd name="connsiteY6" fmla="*/ 8002 h 13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86" h="137618">
                    <a:moveTo>
                      <a:pt x="60181" y="8002"/>
                    </a:moveTo>
                    <a:cubicBezTo>
                      <a:pt x="95719" y="31081"/>
                      <a:pt x="118065" y="69791"/>
                      <a:pt x="120284" y="112110"/>
                    </a:cubicBezTo>
                    <a:lnTo>
                      <a:pt x="120284" y="134970"/>
                    </a:lnTo>
                    <a:cubicBezTo>
                      <a:pt x="103615" y="140209"/>
                      <a:pt x="82660" y="136970"/>
                      <a:pt x="59991" y="123826"/>
                    </a:cubicBezTo>
                    <a:cubicBezTo>
                      <a:pt x="35845" y="109024"/>
                      <a:pt x="15262" y="89088"/>
                      <a:pt x="-302" y="65438"/>
                    </a:cubicBezTo>
                    <a:lnTo>
                      <a:pt x="-302" y="42482"/>
                    </a:lnTo>
                    <a:cubicBezTo>
                      <a:pt x="-207" y="4287"/>
                      <a:pt x="26939" y="-11239"/>
                      <a:pt x="60181" y="8002"/>
                    </a:cubicBez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6C3F38A1-CD88-485E-94DE-257E0F32E8CE}"/>
                  </a:ext>
                </a:extLst>
              </p:cNvPr>
              <p:cNvSpPr/>
              <p:nvPr/>
            </p:nvSpPr>
            <p:spPr>
              <a:xfrm>
                <a:off x="-6797460" y="-9715432"/>
                <a:ext cx="236282" cy="303571"/>
              </a:xfrm>
              <a:custGeom>
                <a:avLst/>
                <a:gdLst>
                  <a:gd name="connsiteX0" fmla="*/ 29892 w 60198"/>
                  <a:gd name="connsiteY0" fmla="*/ 3862 h 77341"/>
                  <a:gd name="connsiteX1" fmla="*/ 59896 w 60198"/>
                  <a:gd name="connsiteY1" fmla="*/ 55868 h 77341"/>
                  <a:gd name="connsiteX2" fmla="*/ 29702 w 60198"/>
                  <a:gd name="connsiteY2" fmla="*/ 72918 h 77341"/>
                  <a:gd name="connsiteX3" fmla="*/ -302 w 60198"/>
                  <a:gd name="connsiteY3" fmla="*/ 21102 h 77341"/>
                  <a:gd name="connsiteX4" fmla="*/ 29892 w 60198"/>
                  <a:gd name="connsiteY4" fmla="*/ 3862 h 7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98" h="77341">
                    <a:moveTo>
                      <a:pt x="29892" y="3862"/>
                    </a:moveTo>
                    <a:cubicBezTo>
                      <a:pt x="47570" y="15463"/>
                      <a:pt x="58705" y="34751"/>
                      <a:pt x="59896" y="55868"/>
                    </a:cubicBezTo>
                    <a:cubicBezTo>
                      <a:pt x="59896" y="74918"/>
                      <a:pt x="46370" y="82538"/>
                      <a:pt x="29702" y="72918"/>
                    </a:cubicBezTo>
                    <a:cubicBezTo>
                      <a:pt x="11966" y="61459"/>
                      <a:pt x="812" y="42191"/>
                      <a:pt x="-302" y="21102"/>
                    </a:cubicBezTo>
                    <a:cubicBezTo>
                      <a:pt x="-207" y="2052"/>
                      <a:pt x="13319" y="-5758"/>
                      <a:pt x="29892" y="3862"/>
                    </a:cubicBez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1EB6FDD2-4B20-401B-A19F-B72FEDC2B663}"/>
                  </a:ext>
                </a:extLst>
              </p:cNvPr>
              <p:cNvSpPr/>
              <p:nvPr/>
            </p:nvSpPr>
            <p:spPr>
              <a:xfrm>
                <a:off x="-7067014" y="-9918083"/>
                <a:ext cx="775020" cy="988620"/>
              </a:xfrm>
              <a:custGeom>
                <a:avLst/>
                <a:gdLst>
                  <a:gd name="connsiteX0" fmla="*/ 98758 w 197453"/>
                  <a:gd name="connsiteY0" fmla="*/ 13296 h 251872"/>
                  <a:gd name="connsiteX1" fmla="*/ 197151 w 197453"/>
                  <a:gd name="connsiteY1" fmla="*/ 183984 h 251872"/>
                  <a:gd name="connsiteX2" fmla="*/ 158384 w 197453"/>
                  <a:gd name="connsiteY2" fmla="*/ 251611 h 251872"/>
                  <a:gd name="connsiteX3" fmla="*/ 158384 w 197453"/>
                  <a:gd name="connsiteY3" fmla="*/ 228751 h 251872"/>
                  <a:gd name="connsiteX4" fmla="*/ 98281 w 197453"/>
                  <a:gd name="connsiteY4" fmla="*/ 124643 h 251872"/>
                  <a:gd name="connsiteX5" fmla="*/ 37798 w 197453"/>
                  <a:gd name="connsiteY5" fmla="*/ 159123 h 251872"/>
                  <a:gd name="connsiteX6" fmla="*/ 37798 w 197453"/>
                  <a:gd name="connsiteY6" fmla="*/ 182079 h 251872"/>
                  <a:gd name="connsiteX7" fmla="*/ -302 w 197453"/>
                  <a:gd name="connsiteY7" fmla="*/ 69874 h 251872"/>
                  <a:gd name="connsiteX8" fmla="*/ 98758 w 197453"/>
                  <a:gd name="connsiteY8" fmla="*/ 13296 h 251872"/>
                  <a:gd name="connsiteX9" fmla="*/ 98758 w 197453"/>
                  <a:gd name="connsiteY9" fmla="*/ 124548 h 251872"/>
                  <a:gd name="connsiteX10" fmla="*/ 128952 w 197453"/>
                  <a:gd name="connsiteY10" fmla="*/ 107498 h 251872"/>
                  <a:gd name="connsiteX11" fmla="*/ 98948 w 197453"/>
                  <a:gd name="connsiteY11" fmla="*/ 55491 h 251872"/>
                  <a:gd name="connsiteX12" fmla="*/ 68754 w 197453"/>
                  <a:gd name="connsiteY12" fmla="*/ 72732 h 251872"/>
                  <a:gd name="connsiteX13" fmla="*/ 98758 w 197453"/>
                  <a:gd name="connsiteY13" fmla="*/ 124548 h 25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7453" h="251872">
                    <a:moveTo>
                      <a:pt x="98758" y="13296"/>
                    </a:moveTo>
                    <a:cubicBezTo>
                      <a:pt x="153241" y="44823"/>
                      <a:pt x="197341" y="121214"/>
                      <a:pt x="197151" y="183984"/>
                    </a:cubicBezTo>
                    <a:cubicBezTo>
                      <a:pt x="197151" y="220560"/>
                      <a:pt x="181911" y="244468"/>
                      <a:pt x="158384" y="251611"/>
                    </a:cubicBezTo>
                    <a:lnTo>
                      <a:pt x="158384" y="228751"/>
                    </a:lnTo>
                    <a:cubicBezTo>
                      <a:pt x="156165" y="186432"/>
                      <a:pt x="133819" y="147722"/>
                      <a:pt x="98281" y="124643"/>
                    </a:cubicBezTo>
                    <a:cubicBezTo>
                      <a:pt x="65039" y="105593"/>
                      <a:pt x="37893" y="120928"/>
                      <a:pt x="37798" y="159123"/>
                    </a:cubicBezTo>
                    <a:lnTo>
                      <a:pt x="37798" y="182079"/>
                    </a:lnTo>
                    <a:cubicBezTo>
                      <a:pt x="14509" y="149151"/>
                      <a:pt x="1279" y="110174"/>
                      <a:pt x="-302" y="69874"/>
                    </a:cubicBezTo>
                    <a:cubicBezTo>
                      <a:pt x="-302" y="7104"/>
                      <a:pt x="44084" y="-18232"/>
                      <a:pt x="98758" y="13296"/>
                    </a:cubicBezTo>
                    <a:close/>
                    <a:moveTo>
                      <a:pt x="98758" y="124548"/>
                    </a:moveTo>
                    <a:cubicBezTo>
                      <a:pt x="115426" y="134073"/>
                      <a:pt x="128857" y="126548"/>
                      <a:pt x="128952" y="107498"/>
                    </a:cubicBezTo>
                    <a:cubicBezTo>
                      <a:pt x="127761" y="86381"/>
                      <a:pt x="116627" y="67093"/>
                      <a:pt x="98948" y="55491"/>
                    </a:cubicBezTo>
                    <a:cubicBezTo>
                      <a:pt x="82375" y="45966"/>
                      <a:pt x="68849" y="53682"/>
                      <a:pt x="68754" y="72732"/>
                    </a:cubicBezTo>
                    <a:cubicBezTo>
                      <a:pt x="69868" y="93820"/>
                      <a:pt x="81022" y="113089"/>
                      <a:pt x="98758" y="124548"/>
                    </a:cubicBezTo>
                  </a:path>
                </a:pathLst>
              </a:custGeom>
              <a:solidFill>
                <a:srgbClr val="3BC4E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796AF526-7916-42D8-BDCD-A1FA1BA95BAD}"/>
                </a:ext>
              </a:extLst>
            </p:cNvPr>
            <p:cNvGrpSpPr/>
            <p:nvPr/>
          </p:nvGrpSpPr>
          <p:grpSpPr>
            <a:xfrm>
              <a:off x="867196" y="1873230"/>
              <a:ext cx="460254" cy="508695"/>
              <a:chOff x="784187" y="2070351"/>
              <a:chExt cx="840364" cy="930019"/>
            </a:xfrm>
          </p:grpSpPr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CBFF0F75-E9FC-44CE-AB50-360C256CC5A4}"/>
                  </a:ext>
                </a:extLst>
              </p:cNvPr>
              <p:cNvSpPr/>
              <p:nvPr/>
            </p:nvSpPr>
            <p:spPr>
              <a:xfrm>
                <a:off x="1399650" y="2457332"/>
                <a:ext cx="7727" cy="7727"/>
              </a:xfrm>
              <a:custGeom>
                <a:avLst/>
                <a:gdLst>
                  <a:gd name="connsiteX0" fmla="*/ 3319 w 7727"/>
                  <a:gd name="connsiteY0" fmla="*/ 7347 h 7727"/>
                  <a:gd name="connsiteX1" fmla="*/ 7183 w 7727"/>
                  <a:gd name="connsiteY1" fmla="*/ 3483 h 7727"/>
                  <a:gd name="connsiteX2" fmla="*/ 3319 w 7727"/>
                  <a:gd name="connsiteY2" fmla="*/ -380 h 7727"/>
                  <a:gd name="connsiteX3" fmla="*/ -544 w 7727"/>
                  <a:gd name="connsiteY3" fmla="*/ 3483 h 7727"/>
                  <a:gd name="connsiteX4" fmla="*/ 3319 w 7727"/>
                  <a:gd name="connsiteY4" fmla="*/ 7347 h 7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7" h="7727">
                    <a:moveTo>
                      <a:pt x="3319" y="7347"/>
                    </a:moveTo>
                    <a:cubicBezTo>
                      <a:pt x="5452" y="7347"/>
                      <a:pt x="7183" y="5616"/>
                      <a:pt x="7183" y="3483"/>
                    </a:cubicBezTo>
                    <a:cubicBezTo>
                      <a:pt x="7183" y="1351"/>
                      <a:pt x="5452" y="-380"/>
                      <a:pt x="3319" y="-380"/>
                    </a:cubicBezTo>
                    <a:cubicBezTo>
                      <a:pt x="1187" y="-380"/>
                      <a:pt x="-544" y="1351"/>
                      <a:pt x="-544" y="3483"/>
                    </a:cubicBezTo>
                    <a:cubicBezTo>
                      <a:pt x="-544" y="5616"/>
                      <a:pt x="1187" y="7347"/>
                      <a:pt x="3319" y="73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FBE4C063-F327-4D3C-8052-D154861D7332}"/>
                  </a:ext>
                </a:extLst>
              </p:cNvPr>
              <p:cNvSpPr/>
              <p:nvPr/>
            </p:nvSpPr>
            <p:spPr>
              <a:xfrm>
                <a:off x="1162708" y="2177893"/>
                <a:ext cx="307124" cy="820935"/>
              </a:xfrm>
              <a:custGeom>
                <a:avLst/>
                <a:gdLst>
                  <a:gd name="connsiteX0" fmla="*/ 13622 w 307124"/>
                  <a:gd name="connsiteY0" fmla="*/ 54969 h 820935"/>
                  <a:gd name="connsiteX1" fmla="*/ 13622 w 307124"/>
                  <a:gd name="connsiteY1" fmla="*/ 623177 h 820935"/>
                  <a:gd name="connsiteX2" fmla="*/ 38066 w 307124"/>
                  <a:gd name="connsiteY2" fmla="*/ 665574 h 820935"/>
                  <a:gd name="connsiteX3" fmla="*/ 270345 w 307124"/>
                  <a:gd name="connsiteY3" fmla="*/ 799512 h 820935"/>
                  <a:gd name="connsiteX4" fmla="*/ 277583 w 307124"/>
                  <a:gd name="connsiteY4" fmla="*/ 820556 h 820935"/>
                  <a:gd name="connsiteX5" fmla="*/ 299297 w 307124"/>
                  <a:gd name="connsiteY5" fmla="*/ 807960 h 820935"/>
                  <a:gd name="connsiteX6" fmla="*/ 306483 w 307124"/>
                  <a:gd name="connsiteY6" fmla="*/ 792145 h 820935"/>
                  <a:gd name="connsiteX7" fmla="*/ 306483 w 307124"/>
                  <a:gd name="connsiteY7" fmla="*/ 186049 h 820935"/>
                  <a:gd name="connsiteX8" fmla="*/ 282013 w 307124"/>
                  <a:gd name="connsiteY8" fmla="*/ 143678 h 820935"/>
                  <a:gd name="connsiteX9" fmla="*/ 38195 w 307124"/>
                  <a:gd name="connsiteY9" fmla="*/ 2862 h 820935"/>
                  <a:gd name="connsiteX10" fmla="*/ 21221 w 307124"/>
                  <a:gd name="connsiteY10" fmla="*/ 1008 h 820935"/>
                  <a:gd name="connsiteX11" fmla="*/ -544 w 307124"/>
                  <a:gd name="connsiteY11" fmla="*/ 13577 h 820935"/>
                  <a:gd name="connsiteX12" fmla="*/ 13622 w 307124"/>
                  <a:gd name="connsiteY12" fmla="*/ 54969 h 820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7124" h="820935">
                    <a:moveTo>
                      <a:pt x="13622" y="54969"/>
                    </a:moveTo>
                    <a:lnTo>
                      <a:pt x="13622" y="623177"/>
                    </a:lnTo>
                    <a:cubicBezTo>
                      <a:pt x="14547" y="640398"/>
                      <a:pt x="23626" y="656146"/>
                      <a:pt x="38066" y="665574"/>
                    </a:cubicBezTo>
                    <a:lnTo>
                      <a:pt x="270345" y="799512"/>
                    </a:lnTo>
                    <a:lnTo>
                      <a:pt x="277583" y="820556"/>
                    </a:lnTo>
                    <a:lnTo>
                      <a:pt x="299297" y="807960"/>
                    </a:lnTo>
                    <a:cubicBezTo>
                      <a:pt x="304394" y="804393"/>
                      <a:pt x="307147" y="798332"/>
                      <a:pt x="306483" y="792145"/>
                    </a:cubicBezTo>
                    <a:lnTo>
                      <a:pt x="306483" y="186049"/>
                    </a:lnTo>
                    <a:cubicBezTo>
                      <a:pt x="305545" y="168832"/>
                      <a:pt x="296456" y="153095"/>
                      <a:pt x="282013" y="143678"/>
                    </a:cubicBezTo>
                    <a:lnTo>
                      <a:pt x="38195" y="2862"/>
                    </a:lnTo>
                    <a:cubicBezTo>
                      <a:pt x="33244" y="-664"/>
                      <a:pt x="26818" y="-1364"/>
                      <a:pt x="21221" y="1008"/>
                    </a:cubicBezTo>
                    <a:lnTo>
                      <a:pt x="-544" y="13577"/>
                    </a:lnTo>
                    <a:lnTo>
                      <a:pt x="13622" y="54969"/>
                    </a:lnTo>
                    <a:close/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B07C49F8-1616-4175-90EF-DEC033B6B4F6}"/>
                  </a:ext>
                </a:extLst>
              </p:cNvPr>
              <p:cNvSpPr/>
              <p:nvPr/>
            </p:nvSpPr>
            <p:spPr>
              <a:xfrm>
                <a:off x="1156063" y="2189706"/>
                <a:ext cx="293118" cy="810664"/>
              </a:xfrm>
              <a:custGeom>
                <a:avLst/>
                <a:gdLst>
                  <a:gd name="connsiteX0" fmla="*/ 267950 w 293118"/>
                  <a:gd name="connsiteY0" fmla="*/ 806940 h 810664"/>
                  <a:gd name="connsiteX1" fmla="*/ 23977 w 293118"/>
                  <a:gd name="connsiteY1" fmla="*/ 666047 h 810664"/>
                  <a:gd name="connsiteX2" fmla="*/ -544 w 293118"/>
                  <a:gd name="connsiteY2" fmla="*/ 623444 h 810664"/>
                  <a:gd name="connsiteX3" fmla="*/ -544 w 293118"/>
                  <a:gd name="connsiteY3" fmla="*/ 17090 h 810664"/>
                  <a:gd name="connsiteX4" fmla="*/ 23977 w 293118"/>
                  <a:gd name="connsiteY4" fmla="*/ 2949 h 810664"/>
                  <a:gd name="connsiteX5" fmla="*/ 267950 w 293118"/>
                  <a:gd name="connsiteY5" fmla="*/ 143816 h 810664"/>
                  <a:gd name="connsiteX6" fmla="*/ 292574 w 293118"/>
                  <a:gd name="connsiteY6" fmla="*/ 186213 h 810664"/>
                  <a:gd name="connsiteX7" fmla="*/ 292574 w 293118"/>
                  <a:gd name="connsiteY7" fmla="*/ 792773 h 810664"/>
                  <a:gd name="connsiteX8" fmla="*/ 267950 w 293118"/>
                  <a:gd name="connsiteY8" fmla="*/ 806940 h 81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118" h="810664">
                    <a:moveTo>
                      <a:pt x="267950" y="806940"/>
                    </a:moveTo>
                    <a:lnTo>
                      <a:pt x="23977" y="666047"/>
                    </a:lnTo>
                    <a:cubicBezTo>
                      <a:pt x="9450" y="656594"/>
                      <a:pt x="332" y="640753"/>
                      <a:pt x="-544" y="623444"/>
                    </a:cubicBezTo>
                    <a:lnTo>
                      <a:pt x="-544" y="17090"/>
                    </a:lnTo>
                    <a:cubicBezTo>
                      <a:pt x="-544" y="1481"/>
                      <a:pt x="10454" y="-4829"/>
                      <a:pt x="23977" y="2949"/>
                    </a:cubicBezTo>
                    <a:lnTo>
                      <a:pt x="267950" y="143816"/>
                    </a:lnTo>
                    <a:cubicBezTo>
                      <a:pt x="282459" y="153205"/>
                      <a:pt x="291611" y="168958"/>
                      <a:pt x="292574" y="186213"/>
                    </a:cubicBezTo>
                    <a:lnTo>
                      <a:pt x="292574" y="792773"/>
                    </a:lnTo>
                    <a:cubicBezTo>
                      <a:pt x="292574" y="808434"/>
                      <a:pt x="281524" y="814744"/>
                      <a:pt x="267950" y="806940"/>
                    </a:cubicBezTo>
                    <a:close/>
                  </a:path>
                </a:pathLst>
              </a:custGeom>
              <a:solidFill>
                <a:srgbClr val="4FE4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EA3B1A1E-84CE-4050-AD0A-2F4E97F7024E}"/>
                  </a:ext>
                </a:extLst>
              </p:cNvPr>
              <p:cNvSpPr/>
              <p:nvPr/>
            </p:nvSpPr>
            <p:spPr>
              <a:xfrm>
                <a:off x="1166391" y="2203013"/>
                <a:ext cx="271715" cy="744943"/>
              </a:xfrm>
              <a:custGeom>
                <a:avLst/>
                <a:gdLst>
                  <a:gd name="connsiteX0" fmla="*/ -544 w 271715"/>
                  <a:gd name="connsiteY0" fmla="*/ 9399 h 744943"/>
                  <a:gd name="connsiteX1" fmla="*/ -544 w 271715"/>
                  <a:gd name="connsiteY1" fmla="*/ 577349 h 744943"/>
                  <a:gd name="connsiteX2" fmla="*/ 13288 w 271715"/>
                  <a:gd name="connsiteY2" fmla="*/ 601741 h 744943"/>
                  <a:gd name="connsiteX3" fmla="*/ 257080 w 271715"/>
                  <a:gd name="connsiteY3" fmla="*/ 742608 h 744943"/>
                  <a:gd name="connsiteX4" fmla="*/ 268182 w 271715"/>
                  <a:gd name="connsiteY4" fmla="*/ 742608 h 744943"/>
                  <a:gd name="connsiteX5" fmla="*/ 271144 w 271715"/>
                  <a:gd name="connsiteY5" fmla="*/ 734443 h 744943"/>
                  <a:gd name="connsiteX6" fmla="*/ 271144 w 271715"/>
                  <a:gd name="connsiteY6" fmla="*/ 166802 h 744943"/>
                  <a:gd name="connsiteX7" fmla="*/ 257312 w 271715"/>
                  <a:gd name="connsiteY7" fmla="*/ 142410 h 744943"/>
                  <a:gd name="connsiteX8" fmla="*/ 13751 w 271715"/>
                  <a:gd name="connsiteY8" fmla="*/ 1491 h 744943"/>
                  <a:gd name="connsiteX9" fmla="*/ 6874 w 271715"/>
                  <a:gd name="connsiteY9" fmla="*/ -363 h 744943"/>
                  <a:gd name="connsiteX10" fmla="*/ -544 w 271715"/>
                  <a:gd name="connsiteY10" fmla="*/ 9425 h 74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1715" h="744943">
                    <a:moveTo>
                      <a:pt x="-544" y="9399"/>
                    </a:moveTo>
                    <a:lnTo>
                      <a:pt x="-544" y="577349"/>
                    </a:lnTo>
                    <a:cubicBezTo>
                      <a:pt x="-70" y="587217"/>
                      <a:pt x="5063" y="596270"/>
                      <a:pt x="13288" y="601741"/>
                    </a:cubicBezTo>
                    <a:lnTo>
                      <a:pt x="257080" y="742608"/>
                    </a:lnTo>
                    <a:cubicBezTo>
                      <a:pt x="260323" y="745215"/>
                      <a:pt x="264939" y="745215"/>
                      <a:pt x="268182" y="742608"/>
                    </a:cubicBezTo>
                    <a:cubicBezTo>
                      <a:pt x="270286" y="740432"/>
                      <a:pt x="271363" y="737462"/>
                      <a:pt x="271144" y="734443"/>
                    </a:cubicBezTo>
                    <a:lnTo>
                      <a:pt x="271144" y="166802"/>
                    </a:lnTo>
                    <a:cubicBezTo>
                      <a:pt x="270629" y="156947"/>
                      <a:pt x="265506" y="147909"/>
                      <a:pt x="257312" y="142410"/>
                    </a:cubicBezTo>
                    <a:lnTo>
                      <a:pt x="13751" y="1491"/>
                    </a:lnTo>
                    <a:cubicBezTo>
                      <a:pt x="11716" y="155"/>
                      <a:pt x="9305" y="-497"/>
                      <a:pt x="6874" y="-363"/>
                    </a:cubicBezTo>
                    <a:cubicBezTo>
                      <a:pt x="2315" y="-363"/>
                      <a:pt x="-544" y="3346"/>
                      <a:pt x="-544" y="94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0A2659AD-255C-4D68-AFFA-23F8DE71695F}"/>
                  </a:ext>
                </a:extLst>
              </p:cNvPr>
              <p:cNvSpPr/>
              <p:nvPr/>
            </p:nvSpPr>
            <p:spPr>
              <a:xfrm>
                <a:off x="1166396" y="2202940"/>
                <a:ext cx="271711" cy="745741"/>
              </a:xfrm>
              <a:custGeom>
                <a:avLst/>
                <a:gdLst>
                  <a:gd name="connsiteX0" fmla="*/ 271165 w 271711"/>
                  <a:gd name="connsiteY0" fmla="*/ 166875 h 745741"/>
                  <a:gd name="connsiteX1" fmla="*/ 271165 w 271711"/>
                  <a:gd name="connsiteY1" fmla="*/ 734696 h 745741"/>
                  <a:gd name="connsiteX2" fmla="*/ 270830 w 271711"/>
                  <a:gd name="connsiteY2" fmla="*/ 738277 h 745741"/>
                  <a:gd name="connsiteX3" fmla="*/ 262099 w 271711"/>
                  <a:gd name="connsiteY3" fmla="*/ 745360 h 745741"/>
                  <a:gd name="connsiteX4" fmla="*/ 259523 w 271711"/>
                  <a:gd name="connsiteY4" fmla="*/ 744742 h 745741"/>
                  <a:gd name="connsiteX5" fmla="*/ 13541 w 271711"/>
                  <a:gd name="connsiteY5" fmla="*/ 602175 h 745741"/>
                  <a:gd name="connsiteX6" fmla="*/ 945 w 271711"/>
                  <a:gd name="connsiteY6" fmla="*/ 590069 h 745741"/>
                  <a:gd name="connsiteX7" fmla="*/ -523 w 271711"/>
                  <a:gd name="connsiteY7" fmla="*/ 577834 h 745741"/>
                  <a:gd name="connsiteX8" fmla="*/ -188 w 271711"/>
                  <a:gd name="connsiteY8" fmla="*/ 6536 h 745741"/>
                  <a:gd name="connsiteX9" fmla="*/ 5448 w 271711"/>
                  <a:gd name="connsiteY9" fmla="*/ -337 h 745741"/>
                  <a:gd name="connsiteX10" fmla="*/ 5504 w 271711"/>
                  <a:gd name="connsiteY10" fmla="*/ -342 h 745741"/>
                  <a:gd name="connsiteX11" fmla="*/ 6664 w 271711"/>
                  <a:gd name="connsiteY11" fmla="*/ -342 h 745741"/>
                  <a:gd name="connsiteX12" fmla="*/ 13541 w 271711"/>
                  <a:gd name="connsiteY12" fmla="*/ 1487 h 745741"/>
                  <a:gd name="connsiteX13" fmla="*/ 257153 w 271711"/>
                  <a:gd name="connsiteY13" fmla="*/ 142225 h 745741"/>
                  <a:gd name="connsiteX14" fmla="*/ 271165 w 271711"/>
                  <a:gd name="connsiteY14" fmla="*/ 166746 h 74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1711" h="745741">
                    <a:moveTo>
                      <a:pt x="271165" y="166875"/>
                    </a:moveTo>
                    <a:lnTo>
                      <a:pt x="271165" y="734696"/>
                    </a:lnTo>
                    <a:cubicBezTo>
                      <a:pt x="271183" y="735899"/>
                      <a:pt x="271070" y="737099"/>
                      <a:pt x="270830" y="738277"/>
                    </a:cubicBezTo>
                    <a:cubicBezTo>
                      <a:pt x="270011" y="742436"/>
                      <a:pt x="266338" y="745414"/>
                      <a:pt x="262099" y="745360"/>
                    </a:cubicBezTo>
                    <a:cubicBezTo>
                      <a:pt x="261200" y="745383"/>
                      <a:pt x="260314" y="745169"/>
                      <a:pt x="259523" y="744742"/>
                    </a:cubicBezTo>
                    <a:lnTo>
                      <a:pt x="13541" y="602175"/>
                    </a:lnTo>
                    <a:cubicBezTo>
                      <a:pt x="8031" y="599774"/>
                      <a:pt x="3562" y="595478"/>
                      <a:pt x="945" y="590069"/>
                    </a:cubicBezTo>
                    <a:cubicBezTo>
                      <a:pt x="-162" y="586089"/>
                      <a:pt x="-657" y="581963"/>
                      <a:pt x="-523" y="577834"/>
                    </a:cubicBezTo>
                    <a:lnTo>
                      <a:pt x="-188" y="6536"/>
                    </a:lnTo>
                    <a:cubicBezTo>
                      <a:pt x="-528" y="3081"/>
                      <a:pt x="1994" y="3"/>
                      <a:pt x="5448" y="-337"/>
                    </a:cubicBezTo>
                    <a:cubicBezTo>
                      <a:pt x="5468" y="-339"/>
                      <a:pt x="5486" y="-339"/>
                      <a:pt x="5504" y="-342"/>
                    </a:cubicBezTo>
                    <a:cubicBezTo>
                      <a:pt x="5888" y="-393"/>
                      <a:pt x="6280" y="-393"/>
                      <a:pt x="6664" y="-342"/>
                    </a:cubicBezTo>
                    <a:cubicBezTo>
                      <a:pt x="9095" y="-496"/>
                      <a:pt x="11508" y="145"/>
                      <a:pt x="13541" y="1487"/>
                    </a:cubicBezTo>
                    <a:lnTo>
                      <a:pt x="257153" y="142225"/>
                    </a:lnTo>
                    <a:cubicBezTo>
                      <a:pt x="265504" y="147663"/>
                      <a:pt x="270720" y="156791"/>
                      <a:pt x="271165" y="1667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25CDA23C-347E-42B3-8D41-50B795C2E035}"/>
                  </a:ext>
                </a:extLst>
              </p:cNvPr>
              <p:cNvSpPr/>
              <p:nvPr/>
            </p:nvSpPr>
            <p:spPr>
              <a:xfrm>
                <a:off x="1261642" y="2868273"/>
                <a:ext cx="81212" cy="62751"/>
              </a:xfrm>
              <a:custGeom>
                <a:avLst/>
                <a:gdLst>
                  <a:gd name="connsiteX0" fmla="*/ 69464 w 81212"/>
                  <a:gd name="connsiteY0" fmla="*/ 60837 h 62751"/>
                  <a:gd name="connsiteX1" fmla="*/ 10660 w 81212"/>
                  <a:gd name="connsiteY1" fmla="*/ 26992 h 62751"/>
                  <a:gd name="connsiteX2" fmla="*/ -544 w 81212"/>
                  <a:gd name="connsiteY2" fmla="*/ 7597 h 62751"/>
                  <a:gd name="connsiteX3" fmla="*/ 10660 w 81212"/>
                  <a:gd name="connsiteY3" fmla="*/ 1157 h 62751"/>
                  <a:gd name="connsiteX4" fmla="*/ 69464 w 81212"/>
                  <a:gd name="connsiteY4" fmla="*/ 35054 h 62751"/>
                  <a:gd name="connsiteX5" fmla="*/ 80669 w 81212"/>
                  <a:gd name="connsiteY5" fmla="*/ 54424 h 62751"/>
                  <a:gd name="connsiteX6" fmla="*/ 69464 w 81212"/>
                  <a:gd name="connsiteY6" fmla="*/ 60889 h 6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212" h="62751">
                    <a:moveTo>
                      <a:pt x="69464" y="60837"/>
                    </a:moveTo>
                    <a:lnTo>
                      <a:pt x="10660" y="26992"/>
                    </a:lnTo>
                    <a:cubicBezTo>
                      <a:pt x="4051" y="22680"/>
                      <a:pt x="-111" y="15479"/>
                      <a:pt x="-544" y="7597"/>
                    </a:cubicBezTo>
                    <a:cubicBezTo>
                      <a:pt x="-544" y="462"/>
                      <a:pt x="4607" y="-2423"/>
                      <a:pt x="10660" y="1157"/>
                    </a:cubicBezTo>
                    <a:lnTo>
                      <a:pt x="69464" y="35054"/>
                    </a:lnTo>
                    <a:cubicBezTo>
                      <a:pt x="76071" y="39358"/>
                      <a:pt x="80231" y="46552"/>
                      <a:pt x="80669" y="54424"/>
                    </a:cubicBezTo>
                    <a:cubicBezTo>
                      <a:pt x="80669" y="61533"/>
                      <a:pt x="75672" y="64366"/>
                      <a:pt x="69464" y="6088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88CAEFD3-E401-41BE-AD36-9A00A0DCD7C3}"/>
                  </a:ext>
                </a:extLst>
              </p:cNvPr>
              <p:cNvSpPr/>
              <p:nvPr/>
            </p:nvSpPr>
            <p:spPr>
              <a:xfrm>
                <a:off x="1030106" y="2297153"/>
                <a:ext cx="321120" cy="526695"/>
              </a:xfrm>
              <a:custGeom>
                <a:avLst/>
                <a:gdLst>
                  <a:gd name="connsiteX0" fmla="*/ 23230 w 239002"/>
                  <a:gd name="connsiteY0" fmla="*/ 2851 h 392007"/>
                  <a:gd name="connsiteX1" fmla="*/ 215431 w 239002"/>
                  <a:gd name="connsiteY1" fmla="*/ 113943 h 392007"/>
                  <a:gd name="connsiteX2" fmla="*/ 238458 w 239002"/>
                  <a:gd name="connsiteY2" fmla="*/ 154021 h 392007"/>
                  <a:gd name="connsiteX3" fmla="*/ 237814 w 239002"/>
                  <a:gd name="connsiteY3" fmla="*/ 375226 h 392007"/>
                  <a:gd name="connsiteX4" fmla="*/ 214632 w 239002"/>
                  <a:gd name="connsiteY4" fmla="*/ 388439 h 392007"/>
                  <a:gd name="connsiteX5" fmla="*/ 22457 w 239002"/>
                  <a:gd name="connsiteY5" fmla="*/ 277270 h 392007"/>
                  <a:gd name="connsiteX6" fmla="*/ -544 w 239002"/>
                  <a:gd name="connsiteY6" fmla="*/ 237243 h 392007"/>
                  <a:gd name="connsiteX7" fmla="*/ 48 w 239002"/>
                  <a:gd name="connsiteY7" fmla="*/ 16039 h 392007"/>
                  <a:gd name="connsiteX8" fmla="*/ 23230 w 239002"/>
                  <a:gd name="connsiteY8" fmla="*/ 2774 h 392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9002" h="392007">
                    <a:moveTo>
                      <a:pt x="23230" y="2851"/>
                    </a:moveTo>
                    <a:lnTo>
                      <a:pt x="215431" y="113943"/>
                    </a:lnTo>
                    <a:cubicBezTo>
                      <a:pt x="229074" y="122852"/>
                      <a:pt x="237634" y="137748"/>
                      <a:pt x="238458" y="154021"/>
                    </a:cubicBezTo>
                    <a:lnTo>
                      <a:pt x="237814" y="375226"/>
                    </a:lnTo>
                    <a:cubicBezTo>
                      <a:pt x="237814" y="389933"/>
                      <a:pt x="227511" y="395832"/>
                      <a:pt x="214632" y="388439"/>
                    </a:cubicBezTo>
                    <a:lnTo>
                      <a:pt x="22457" y="277270"/>
                    </a:lnTo>
                    <a:cubicBezTo>
                      <a:pt x="8834" y="268369"/>
                      <a:pt x="288" y="253494"/>
                      <a:pt x="-544" y="237243"/>
                    </a:cubicBezTo>
                    <a:lnTo>
                      <a:pt x="48" y="16039"/>
                    </a:lnTo>
                    <a:cubicBezTo>
                      <a:pt x="48" y="1332"/>
                      <a:pt x="10351" y="-4567"/>
                      <a:pt x="23230" y="2774"/>
                    </a:cubicBezTo>
                  </a:path>
                </a:pathLst>
              </a:custGeom>
              <a:solidFill>
                <a:srgbClr val="2E82D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4DA591EB-0DA1-4780-A2C4-15E62CB45F45}"/>
                  </a:ext>
                </a:extLst>
              </p:cNvPr>
              <p:cNvSpPr/>
              <p:nvPr/>
            </p:nvSpPr>
            <p:spPr>
              <a:xfrm>
                <a:off x="1015818" y="2301916"/>
                <a:ext cx="321120" cy="526695"/>
              </a:xfrm>
              <a:custGeom>
                <a:avLst/>
                <a:gdLst>
                  <a:gd name="connsiteX0" fmla="*/ 23230 w 239002"/>
                  <a:gd name="connsiteY0" fmla="*/ 2851 h 392007"/>
                  <a:gd name="connsiteX1" fmla="*/ 215431 w 239002"/>
                  <a:gd name="connsiteY1" fmla="*/ 113943 h 392007"/>
                  <a:gd name="connsiteX2" fmla="*/ 238458 w 239002"/>
                  <a:gd name="connsiteY2" fmla="*/ 154021 h 392007"/>
                  <a:gd name="connsiteX3" fmla="*/ 237814 w 239002"/>
                  <a:gd name="connsiteY3" fmla="*/ 375226 h 392007"/>
                  <a:gd name="connsiteX4" fmla="*/ 214632 w 239002"/>
                  <a:gd name="connsiteY4" fmla="*/ 388439 h 392007"/>
                  <a:gd name="connsiteX5" fmla="*/ 22457 w 239002"/>
                  <a:gd name="connsiteY5" fmla="*/ 277270 h 392007"/>
                  <a:gd name="connsiteX6" fmla="*/ -544 w 239002"/>
                  <a:gd name="connsiteY6" fmla="*/ 237243 h 392007"/>
                  <a:gd name="connsiteX7" fmla="*/ 48 w 239002"/>
                  <a:gd name="connsiteY7" fmla="*/ 16039 h 392007"/>
                  <a:gd name="connsiteX8" fmla="*/ 23230 w 239002"/>
                  <a:gd name="connsiteY8" fmla="*/ 2774 h 392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9002" h="392007">
                    <a:moveTo>
                      <a:pt x="23230" y="2851"/>
                    </a:moveTo>
                    <a:lnTo>
                      <a:pt x="215431" y="113943"/>
                    </a:lnTo>
                    <a:cubicBezTo>
                      <a:pt x="229074" y="122852"/>
                      <a:pt x="237634" y="137748"/>
                      <a:pt x="238458" y="154021"/>
                    </a:cubicBezTo>
                    <a:lnTo>
                      <a:pt x="237814" y="375226"/>
                    </a:lnTo>
                    <a:cubicBezTo>
                      <a:pt x="237814" y="389933"/>
                      <a:pt x="227511" y="395832"/>
                      <a:pt x="214632" y="388439"/>
                    </a:cubicBezTo>
                    <a:lnTo>
                      <a:pt x="22457" y="277270"/>
                    </a:lnTo>
                    <a:cubicBezTo>
                      <a:pt x="8834" y="268369"/>
                      <a:pt x="288" y="253494"/>
                      <a:pt x="-544" y="237243"/>
                    </a:cubicBezTo>
                    <a:lnTo>
                      <a:pt x="48" y="16039"/>
                    </a:lnTo>
                    <a:cubicBezTo>
                      <a:pt x="48" y="1332"/>
                      <a:pt x="10351" y="-4567"/>
                      <a:pt x="23230" y="2774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4FE4FF"/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141BDCC3-87F2-47A3-8E84-7B60D837D2F8}"/>
                  </a:ext>
                </a:extLst>
              </p:cNvPr>
              <p:cNvSpPr/>
              <p:nvPr/>
            </p:nvSpPr>
            <p:spPr>
              <a:xfrm>
                <a:off x="1122166" y="2390869"/>
                <a:ext cx="187293" cy="393260"/>
              </a:xfrm>
              <a:custGeom>
                <a:avLst/>
                <a:gdLst>
                  <a:gd name="connsiteX0" fmla="*/ 16353 w 139398"/>
                  <a:gd name="connsiteY0" fmla="*/ 1966 h 292694"/>
                  <a:gd name="connsiteX1" fmla="*/ -544 w 139398"/>
                  <a:gd name="connsiteY1" fmla="*/ 11650 h 292694"/>
                  <a:gd name="connsiteX2" fmla="*/ -544 w 139398"/>
                  <a:gd name="connsiteY2" fmla="*/ 202255 h 292694"/>
                  <a:gd name="connsiteX3" fmla="*/ 16353 w 139398"/>
                  <a:gd name="connsiteY3" fmla="*/ 231515 h 292694"/>
                  <a:gd name="connsiteX4" fmla="*/ 118249 w 139398"/>
                  <a:gd name="connsiteY4" fmla="*/ 290113 h 292694"/>
                  <a:gd name="connsiteX5" fmla="*/ 138854 w 139398"/>
                  <a:gd name="connsiteY5" fmla="*/ 279810 h 292694"/>
                  <a:gd name="connsiteX6" fmla="*/ 138854 w 139398"/>
                  <a:gd name="connsiteY6" fmla="*/ 89206 h 292694"/>
                  <a:gd name="connsiteX7" fmla="*/ 118249 w 139398"/>
                  <a:gd name="connsiteY7" fmla="*/ 60615 h 29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398" h="292694">
                    <a:moveTo>
                      <a:pt x="16353" y="1966"/>
                    </a:moveTo>
                    <a:cubicBezTo>
                      <a:pt x="7003" y="-3469"/>
                      <a:pt x="-544" y="858"/>
                      <a:pt x="-544" y="11650"/>
                    </a:cubicBezTo>
                    <a:lnTo>
                      <a:pt x="-544" y="202255"/>
                    </a:lnTo>
                    <a:cubicBezTo>
                      <a:pt x="110" y="214142"/>
                      <a:pt x="6385" y="225006"/>
                      <a:pt x="16353" y="231515"/>
                    </a:cubicBezTo>
                    <a:lnTo>
                      <a:pt x="118249" y="290113"/>
                    </a:lnTo>
                    <a:cubicBezTo>
                      <a:pt x="127598" y="295497"/>
                      <a:pt x="138854" y="290603"/>
                      <a:pt x="138854" y="279810"/>
                    </a:cubicBezTo>
                    <a:lnTo>
                      <a:pt x="138854" y="89206"/>
                    </a:lnTo>
                    <a:cubicBezTo>
                      <a:pt x="138854" y="78465"/>
                      <a:pt x="127573" y="66024"/>
                      <a:pt x="118249" y="60615"/>
                    </a:cubicBezTo>
                    <a:close/>
                  </a:path>
                </a:pathLst>
              </a:custGeom>
              <a:solidFill>
                <a:srgbClr val="54BCE9">
                  <a:alpha val="0"/>
                </a:srgbClr>
              </a:solidFill>
              <a:ln w="2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2B4BAB07-815A-4376-A28B-4EA5F7AD58C9}"/>
                  </a:ext>
                </a:extLst>
              </p:cNvPr>
              <p:cNvSpPr/>
              <p:nvPr/>
            </p:nvSpPr>
            <p:spPr>
              <a:xfrm>
                <a:off x="1027312" y="2070351"/>
                <a:ext cx="87113" cy="182895"/>
              </a:xfrm>
              <a:custGeom>
                <a:avLst/>
                <a:gdLst>
                  <a:gd name="connsiteX0" fmla="*/ 16250 w 137775"/>
                  <a:gd name="connsiteY0" fmla="*/ 1924 h 289260"/>
                  <a:gd name="connsiteX1" fmla="*/ -544 w 137775"/>
                  <a:gd name="connsiteY1" fmla="*/ 11532 h 289260"/>
                  <a:gd name="connsiteX2" fmla="*/ -544 w 137775"/>
                  <a:gd name="connsiteY2" fmla="*/ 199561 h 289260"/>
                  <a:gd name="connsiteX3" fmla="*/ 16250 w 137775"/>
                  <a:gd name="connsiteY3" fmla="*/ 228538 h 289260"/>
                  <a:gd name="connsiteX4" fmla="*/ 117399 w 137775"/>
                  <a:gd name="connsiteY4" fmla="*/ 286672 h 289260"/>
                  <a:gd name="connsiteX5" fmla="*/ 137232 w 137775"/>
                  <a:gd name="connsiteY5" fmla="*/ 276627 h 289260"/>
                  <a:gd name="connsiteX6" fmla="*/ 137232 w 137775"/>
                  <a:gd name="connsiteY6" fmla="*/ 88624 h 289260"/>
                  <a:gd name="connsiteX7" fmla="*/ 117399 w 137775"/>
                  <a:gd name="connsiteY7" fmla="*/ 60007 h 289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775" h="289260">
                    <a:moveTo>
                      <a:pt x="16250" y="1924"/>
                    </a:moveTo>
                    <a:cubicBezTo>
                      <a:pt x="6951" y="-3433"/>
                      <a:pt x="-544" y="868"/>
                      <a:pt x="-544" y="11532"/>
                    </a:cubicBezTo>
                    <a:lnTo>
                      <a:pt x="-544" y="199561"/>
                    </a:lnTo>
                    <a:cubicBezTo>
                      <a:pt x="92" y="211350"/>
                      <a:pt x="6336" y="222124"/>
                      <a:pt x="16250" y="228538"/>
                    </a:cubicBezTo>
                    <a:lnTo>
                      <a:pt x="117399" y="286672"/>
                    </a:lnTo>
                    <a:cubicBezTo>
                      <a:pt x="126645" y="292029"/>
                      <a:pt x="137232" y="287239"/>
                      <a:pt x="137232" y="276627"/>
                    </a:cubicBezTo>
                    <a:lnTo>
                      <a:pt x="137232" y="88624"/>
                    </a:lnTo>
                    <a:cubicBezTo>
                      <a:pt x="137232" y="77960"/>
                      <a:pt x="126645" y="65442"/>
                      <a:pt x="117399" y="60007"/>
                    </a:cubicBezTo>
                    <a:close/>
                  </a:path>
                </a:pathLst>
              </a:custGeom>
              <a:solidFill>
                <a:srgbClr val="54BCE9">
                  <a:alpha val="18000"/>
                </a:srgbClr>
              </a:solidFill>
              <a:ln w="2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71E7213B-191F-4946-9960-8E1B75BE4BC9}"/>
                  </a:ext>
                </a:extLst>
              </p:cNvPr>
              <p:cNvSpPr/>
              <p:nvPr/>
            </p:nvSpPr>
            <p:spPr>
              <a:xfrm>
                <a:off x="784187" y="2174155"/>
                <a:ext cx="185079" cy="388583"/>
              </a:xfrm>
              <a:custGeom>
                <a:avLst/>
                <a:gdLst>
                  <a:gd name="connsiteX0" fmla="*/ 16275 w 137750"/>
                  <a:gd name="connsiteY0" fmla="*/ 1929 h 289213"/>
                  <a:gd name="connsiteX1" fmla="*/ -544 w 137750"/>
                  <a:gd name="connsiteY1" fmla="*/ 11536 h 289213"/>
                  <a:gd name="connsiteX2" fmla="*/ -544 w 137750"/>
                  <a:gd name="connsiteY2" fmla="*/ 199385 h 289213"/>
                  <a:gd name="connsiteX3" fmla="*/ 16275 w 137750"/>
                  <a:gd name="connsiteY3" fmla="*/ 228388 h 289213"/>
                  <a:gd name="connsiteX4" fmla="*/ 117630 w 137750"/>
                  <a:gd name="connsiteY4" fmla="*/ 286599 h 289213"/>
                  <a:gd name="connsiteX5" fmla="*/ 137206 w 137750"/>
                  <a:gd name="connsiteY5" fmla="*/ 276580 h 289213"/>
                  <a:gd name="connsiteX6" fmla="*/ 137206 w 137750"/>
                  <a:gd name="connsiteY6" fmla="*/ 88628 h 289213"/>
                  <a:gd name="connsiteX7" fmla="*/ 117630 w 137750"/>
                  <a:gd name="connsiteY7" fmla="*/ 59857 h 28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750" h="289213">
                    <a:moveTo>
                      <a:pt x="16275" y="1929"/>
                    </a:moveTo>
                    <a:cubicBezTo>
                      <a:pt x="6977" y="-3429"/>
                      <a:pt x="-544" y="847"/>
                      <a:pt x="-544" y="11536"/>
                    </a:cubicBezTo>
                    <a:lnTo>
                      <a:pt x="-544" y="199385"/>
                    </a:lnTo>
                    <a:cubicBezTo>
                      <a:pt x="102" y="211184"/>
                      <a:pt x="6354" y="221964"/>
                      <a:pt x="16275" y="228388"/>
                    </a:cubicBezTo>
                    <a:lnTo>
                      <a:pt x="117630" y="286599"/>
                    </a:lnTo>
                    <a:cubicBezTo>
                      <a:pt x="126903" y="291983"/>
                      <a:pt x="137206" y="287243"/>
                      <a:pt x="137206" y="276580"/>
                    </a:cubicBezTo>
                    <a:lnTo>
                      <a:pt x="137206" y="88628"/>
                    </a:lnTo>
                    <a:cubicBezTo>
                      <a:pt x="137206" y="77939"/>
                      <a:pt x="126903" y="65447"/>
                      <a:pt x="117630" y="59857"/>
                    </a:cubicBezTo>
                    <a:close/>
                  </a:path>
                </a:pathLst>
              </a:custGeom>
              <a:solidFill>
                <a:srgbClr val="54BCE9">
                  <a:alpha val="27000"/>
                </a:srgbClr>
              </a:solidFill>
              <a:ln w="2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6B8322A3-75CE-4C91-B230-56093AD93E58}"/>
                  </a:ext>
                </a:extLst>
              </p:cNvPr>
              <p:cNvSpPr/>
              <p:nvPr/>
            </p:nvSpPr>
            <p:spPr>
              <a:xfrm>
                <a:off x="922232" y="2633662"/>
                <a:ext cx="104668" cy="219725"/>
              </a:xfrm>
              <a:custGeom>
                <a:avLst/>
                <a:gdLst>
                  <a:gd name="connsiteX0" fmla="*/ 16121 w 136153"/>
                  <a:gd name="connsiteY0" fmla="*/ 1905 h 285819"/>
                  <a:gd name="connsiteX1" fmla="*/ -544 w 136153"/>
                  <a:gd name="connsiteY1" fmla="*/ 11384 h 285819"/>
                  <a:gd name="connsiteX2" fmla="*/ -544 w 136153"/>
                  <a:gd name="connsiteY2" fmla="*/ 197068 h 285819"/>
                  <a:gd name="connsiteX3" fmla="*/ 16121 w 136153"/>
                  <a:gd name="connsiteY3" fmla="*/ 225659 h 285819"/>
                  <a:gd name="connsiteX4" fmla="*/ 116574 w 136153"/>
                  <a:gd name="connsiteY4" fmla="*/ 283227 h 285819"/>
                  <a:gd name="connsiteX5" fmla="*/ 135609 w 136153"/>
                  <a:gd name="connsiteY5" fmla="*/ 273388 h 285819"/>
                  <a:gd name="connsiteX6" fmla="*/ 135609 w 136153"/>
                  <a:gd name="connsiteY6" fmla="*/ 87935 h 285819"/>
                  <a:gd name="connsiteX7" fmla="*/ 116574 w 136153"/>
                  <a:gd name="connsiteY7" fmla="*/ 59601 h 285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53" h="285819">
                    <a:moveTo>
                      <a:pt x="16121" y="1905"/>
                    </a:moveTo>
                    <a:cubicBezTo>
                      <a:pt x="6925" y="-3401"/>
                      <a:pt x="-544" y="849"/>
                      <a:pt x="-544" y="11384"/>
                    </a:cubicBezTo>
                    <a:lnTo>
                      <a:pt x="-544" y="197068"/>
                    </a:lnTo>
                    <a:cubicBezTo>
                      <a:pt x="149" y="208706"/>
                      <a:pt x="6336" y="219323"/>
                      <a:pt x="16121" y="225659"/>
                    </a:cubicBezTo>
                    <a:lnTo>
                      <a:pt x="116574" y="283227"/>
                    </a:lnTo>
                    <a:cubicBezTo>
                      <a:pt x="125744" y="288533"/>
                      <a:pt x="135609" y="283922"/>
                      <a:pt x="135609" y="273388"/>
                    </a:cubicBezTo>
                    <a:lnTo>
                      <a:pt x="135609" y="87935"/>
                    </a:lnTo>
                    <a:cubicBezTo>
                      <a:pt x="135609" y="77348"/>
                      <a:pt x="125744" y="64907"/>
                      <a:pt x="116574" y="59601"/>
                    </a:cubicBezTo>
                    <a:close/>
                  </a:path>
                </a:pathLst>
              </a:custGeom>
              <a:solidFill>
                <a:srgbClr val="54BCE9">
                  <a:alpha val="36000"/>
                </a:srgbClr>
              </a:solidFill>
              <a:ln w="2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B5F1300C-F750-426A-ACFA-9079F9C4217D}"/>
                  </a:ext>
                </a:extLst>
              </p:cNvPr>
              <p:cNvSpPr/>
              <p:nvPr/>
            </p:nvSpPr>
            <p:spPr>
              <a:xfrm>
                <a:off x="1510531" y="2478881"/>
                <a:ext cx="114020" cy="241158"/>
              </a:xfrm>
              <a:custGeom>
                <a:avLst/>
                <a:gdLst>
                  <a:gd name="connsiteX0" fmla="*/ 15863 w 134298"/>
                  <a:gd name="connsiteY0" fmla="*/ 1905 h 284048"/>
                  <a:gd name="connsiteX1" fmla="*/ -544 w 134298"/>
                  <a:gd name="connsiteY1" fmla="*/ 11358 h 284048"/>
                  <a:gd name="connsiteX2" fmla="*/ -544 w 134298"/>
                  <a:gd name="connsiteY2" fmla="*/ 195549 h 284048"/>
                  <a:gd name="connsiteX3" fmla="*/ 15863 w 134298"/>
                  <a:gd name="connsiteY3" fmla="*/ 224295 h 284048"/>
                  <a:gd name="connsiteX4" fmla="*/ 115467 w 134298"/>
                  <a:gd name="connsiteY4" fmla="*/ 281502 h 284048"/>
                  <a:gd name="connsiteX5" fmla="*/ 133754 w 134298"/>
                  <a:gd name="connsiteY5" fmla="*/ 271791 h 284048"/>
                  <a:gd name="connsiteX6" fmla="*/ 133754 w 134298"/>
                  <a:gd name="connsiteY6" fmla="*/ 87368 h 284048"/>
                  <a:gd name="connsiteX7" fmla="*/ 115467 w 134298"/>
                  <a:gd name="connsiteY7" fmla="*/ 59035 h 28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298" h="284048">
                    <a:moveTo>
                      <a:pt x="15863" y="1905"/>
                    </a:moveTo>
                    <a:cubicBezTo>
                      <a:pt x="6719" y="-3401"/>
                      <a:pt x="-544" y="849"/>
                      <a:pt x="-544" y="11358"/>
                    </a:cubicBezTo>
                    <a:lnTo>
                      <a:pt x="-544" y="195549"/>
                    </a:lnTo>
                    <a:cubicBezTo>
                      <a:pt x="28" y="207199"/>
                      <a:pt x="6124" y="217878"/>
                      <a:pt x="15863" y="224295"/>
                    </a:cubicBezTo>
                    <a:lnTo>
                      <a:pt x="115467" y="281502"/>
                    </a:lnTo>
                    <a:cubicBezTo>
                      <a:pt x="124611" y="286653"/>
                      <a:pt x="133754" y="282300"/>
                      <a:pt x="133754" y="271791"/>
                    </a:cubicBezTo>
                    <a:lnTo>
                      <a:pt x="133754" y="87368"/>
                    </a:lnTo>
                    <a:cubicBezTo>
                      <a:pt x="133754" y="76859"/>
                      <a:pt x="124611" y="64393"/>
                      <a:pt x="115467" y="59035"/>
                    </a:cubicBezTo>
                    <a:close/>
                  </a:path>
                </a:pathLst>
              </a:custGeom>
              <a:solidFill>
                <a:srgbClr val="54BCE9">
                  <a:alpha val="55000"/>
                </a:srgbClr>
              </a:solidFill>
              <a:ln w="2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67351BF1-D540-4381-9360-5637543CE29D}"/>
                  </a:ext>
                </a:extLst>
              </p:cNvPr>
              <p:cNvSpPr/>
              <p:nvPr/>
            </p:nvSpPr>
            <p:spPr>
              <a:xfrm>
                <a:off x="1112926" y="2395506"/>
                <a:ext cx="175804" cy="374717"/>
              </a:xfrm>
              <a:custGeom>
                <a:avLst/>
                <a:gdLst>
                  <a:gd name="connsiteX0" fmla="*/ 15683 w 130847"/>
                  <a:gd name="connsiteY0" fmla="*/ 1837 h 278893"/>
                  <a:gd name="connsiteX1" fmla="*/ -544 w 130847"/>
                  <a:gd name="connsiteY1" fmla="*/ 11135 h 278893"/>
                  <a:gd name="connsiteX2" fmla="*/ -544 w 130847"/>
                  <a:gd name="connsiteY2" fmla="*/ 191978 h 278893"/>
                  <a:gd name="connsiteX3" fmla="*/ 15683 w 130847"/>
                  <a:gd name="connsiteY3" fmla="*/ 220079 h 278893"/>
                  <a:gd name="connsiteX4" fmla="*/ 113097 w 130847"/>
                  <a:gd name="connsiteY4" fmla="*/ 276333 h 278893"/>
                  <a:gd name="connsiteX5" fmla="*/ 130303 w 130847"/>
                  <a:gd name="connsiteY5" fmla="*/ 266854 h 278893"/>
                  <a:gd name="connsiteX6" fmla="*/ 130303 w 130847"/>
                  <a:gd name="connsiteY6" fmla="*/ 86063 h 278893"/>
                  <a:gd name="connsiteX7" fmla="*/ 113097 w 130847"/>
                  <a:gd name="connsiteY7" fmla="*/ 58091 h 278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47" h="278893">
                    <a:moveTo>
                      <a:pt x="15683" y="1837"/>
                    </a:moveTo>
                    <a:cubicBezTo>
                      <a:pt x="6719" y="-3315"/>
                      <a:pt x="-544" y="807"/>
                      <a:pt x="-544" y="11135"/>
                    </a:cubicBezTo>
                    <a:lnTo>
                      <a:pt x="-544" y="191978"/>
                    </a:lnTo>
                    <a:cubicBezTo>
                      <a:pt x="107" y="203386"/>
                      <a:pt x="6127" y="213812"/>
                      <a:pt x="15683" y="220079"/>
                    </a:cubicBezTo>
                    <a:lnTo>
                      <a:pt x="113097" y="276333"/>
                    </a:lnTo>
                    <a:cubicBezTo>
                      <a:pt x="122061" y="281484"/>
                      <a:pt x="130303" y="277183"/>
                      <a:pt x="130303" y="266854"/>
                    </a:cubicBezTo>
                    <a:lnTo>
                      <a:pt x="130303" y="86063"/>
                    </a:lnTo>
                    <a:cubicBezTo>
                      <a:pt x="130303" y="75760"/>
                      <a:pt x="122189" y="63294"/>
                      <a:pt x="113097" y="58091"/>
                    </a:cubicBezTo>
                    <a:close/>
                  </a:path>
                </a:pathLst>
              </a:custGeom>
              <a:solidFill>
                <a:srgbClr val="54BCE9">
                  <a:alpha val="73000"/>
                </a:srgbClr>
              </a:solidFill>
              <a:ln w="2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B79D1DD1-1203-4F45-8AC0-B93DF818F7DF}"/>
                  </a:ext>
                </a:extLst>
              </p:cNvPr>
              <p:cNvSpPr/>
              <p:nvPr/>
            </p:nvSpPr>
            <p:spPr>
              <a:xfrm>
                <a:off x="1110607" y="2395478"/>
                <a:ext cx="175838" cy="372520"/>
              </a:xfrm>
              <a:custGeom>
                <a:avLst/>
                <a:gdLst>
                  <a:gd name="connsiteX0" fmla="*/ 15812 w 130872"/>
                  <a:gd name="connsiteY0" fmla="*/ 1833 h 277258"/>
                  <a:gd name="connsiteX1" fmla="*/ -544 w 130872"/>
                  <a:gd name="connsiteY1" fmla="*/ 11105 h 277258"/>
                  <a:gd name="connsiteX2" fmla="*/ -544 w 130872"/>
                  <a:gd name="connsiteY2" fmla="*/ 190789 h 277258"/>
                  <a:gd name="connsiteX3" fmla="*/ 15812 w 130872"/>
                  <a:gd name="connsiteY3" fmla="*/ 218735 h 277258"/>
                  <a:gd name="connsiteX4" fmla="*/ 113381 w 130872"/>
                  <a:gd name="connsiteY4" fmla="*/ 274681 h 277258"/>
                  <a:gd name="connsiteX5" fmla="*/ 130329 w 130872"/>
                  <a:gd name="connsiteY5" fmla="*/ 265331 h 277258"/>
                  <a:gd name="connsiteX6" fmla="*/ 130329 w 130872"/>
                  <a:gd name="connsiteY6" fmla="*/ 85647 h 277258"/>
                  <a:gd name="connsiteX7" fmla="*/ 113381 w 130872"/>
                  <a:gd name="connsiteY7" fmla="*/ 57752 h 27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72" h="277258">
                    <a:moveTo>
                      <a:pt x="15812" y="1833"/>
                    </a:moveTo>
                    <a:cubicBezTo>
                      <a:pt x="6823" y="-3319"/>
                      <a:pt x="-544" y="828"/>
                      <a:pt x="-544" y="11105"/>
                    </a:cubicBezTo>
                    <a:lnTo>
                      <a:pt x="-544" y="190789"/>
                    </a:lnTo>
                    <a:cubicBezTo>
                      <a:pt x="105" y="202189"/>
                      <a:pt x="6189" y="212585"/>
                      <a:pt x="15812" y="218735"/>
                    </a:cubicBezTo>
                    <a:lnTo>
                      <a:pt x="113381" y="274681"/>
                    </a:lnTo>
                    <a:cubicBezTo>
                      <a:pt x="122396" y="279832"/>
                      <a:pt x="130329" y="275608"/>
                      <a:pt x="130329" y="265331"/>
                    </a:cubicBezTo>
                    <a:lnTo>
                      <a:pt x="130329" y="85647"/>
                    </a:lnTo>
                    <a:cubicBezTo>
                      <a:pt x="129407" y="74193"/>
                      <a:pt x="123122" y="63849"/>
                      <a:pt x="113381" y="57752"/>
                    </a:cubicBezTo>
                    <a:close/>
                  </a:path>
                </a:pathLst>
              </a:custGeom>
              <a:solidFill>
                <a:srgbClr val="54BCE9">
                  <a:alpha val="82000"/>
                </a:srgbClr>
              </a:solidFill>
              <a:ln w="2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AB44B383-5E88-4D9D-8EBE-1FC52996C856}"/>
                  </a:ext>
                </a:extLst>
              </p:cNvPr>
              <p:cNvSpPr/>
              <p:nvPr/>
            </p:nvSpPr>
            <p:spPr>
              <a:xfrm>
                <a:off x="1110607" y="2395504"/>
                <a:ext cx="173520" cy="372540"/>
              </a:xfrm>
              <a:custGeom>
                <a:avLst/>
                <a:gdLst>
                  <a:gd name="connsiteX0" fmla="*/ 15734 w 129147"/>
                  <a:gd name="connsiteY0" fmla="*/ 1838 h 277273"/>
                  <a:gd name="connsiteX1" fmla="*/ -544 w 129147"/>
                  <a:gd name="connsiteY1" fmla="*/ 11085 h 277273"/>
                  <a:gd name="connsiteX2" fmla="*/ -544 w 129147"/>
                  <a:gd name="connsiteY2" fmla="*/ 190768 h 277273"/>
                  <a:gd name="connsiteX3" fmla="*/ 15734 w 129147"/>
                  <a:gd name="connsiteY3" fmla="*/ 218741 h 277273"/>
                  <a:gd name="connsiteX4" fmla="*/ 112324 w 129147"/>
                  <a:gd name="connsiteY4" fmla="*/ 274686 h 277273"/>
                  <a:gd name="connsiteX5" fmla="*/ 128603 w 129147"/>
                  <a:gd name="connsiteY5" fmla="*/ 265362 h 277273"/>
                  <a:gd name="connsiteX6" fmla="*/ 128603 w 129147"/>
                  <a:gd name="connsiteY6" fmla="*/ 85833 h 277273"/>
                  <a:gd name="connsiteX7" fmla="*/ 112324 w 129147"/>
                  <a:gd name="connsiteY7" fmla="*/ 57886 h 27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47" h="277273">
                    <a:moveTo>
                      <a:pt x="15734" y="1838"/>
                    </a:moveTo>
                    <a:cubicBezTo>
                      <a:pt x="6823" y="-3313"/>
                      <a:pt x="-544" y="808"/>
                      <a:pt x="-544" y="11085"/>
                    </a:cubicBezTo>
                    <a:lnTo>
                      <a:pt x="-544" y="190768"/>
                    </a:lnTo>
                    <a:cubicBezTo>
                      <a:pt x="110" y="202156"/>
                      <a:pt x="6158" y="212546"/>
                      <a:pt x="15734" y="218741"/>
                    </a:cubicBezTo>
                    <a:lnTo>
                      <a:pt x="112324" y="274686"/>
                    </a:lnTo>
                    <a:cubicBezTo>
                      <a:pt x="121185" y="279837"/>
                      <a:pt x="128603" y="275665"/>
                      <a:pt x="128603" y="265362"/>
                    </a:cubicBezTo>
                    <a:lnTo>
                      <a:pt x="128603" y="85833"/>
                    </a:lnTo>
                    <a:cubicBezTo>
                      <a:pt x="127869" y="74476"/>
                      <a:pt x="121839" y="64127"/>
                      <a:pt x="112324" y="57886"/>
                    </a:cubicBezTo>
                    <a:close/>
                  </a:path>
                </a:pathLst>
              </a:custGeom>
              <a:solidFill>
                <a:srgbClr val="54BCE9">
                  <a:alpha val="91000"/>
                </a:srgbClr>
              </a:solidFill>
              <a:ln w="2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37BEC97D-5687-400A-9AE7-F5155ABCDCD4}"/>
                  </a:ext>
                </a:extLst>
              </p:cNvPr>
              <p:cNvSpPr/>
              <p:nvPr/>
            </p:nvSpPr>
            <p:spPr>
              <a:xfrm>
                <a:off x="1108288" y="2397756"/>
                <a:ext cx="173520" cy="367878"/>
              </a:xfrm>
              <a:custGeom>
                <a:avLst/>
                <a:gdLst>
                  <a:gd name="connsiteX0" fmla="*/ 15632 w 129147"/>
                  <a:gd name="connsiteY0" fmla="*/ 1836 h 273803"/>
                  <a:gd name="connsiteX1" fmla="*/ -544 w 129147"/>
                  <a:gd name="connsiteY1" fmla="*/ 10980 h 273803"/>
                  <a:gd name="connsiteX2" fmla="*/ -544 w 129147"/>
                  <a:gd name="connsiteY2" fmla="*/ 188242 h 273803"/>
                  <a:gd name="connsiteX3" fmla="*/ 15632 w 129147"/>
                  <a:gd name="connsiteY3" fmla="*/ 215905 h 273803"/>
                  <a:gd name="connsiteX4" fmla="*/ 112479 w 129147"/>
                  <a:gd name="connsiteY4" fmla="*/ 271207 h 273803"/>
                  <a:gd name="connsiteX5" fmla="*/ 128603 w 129147"/>
                  <a:gd name="connsiteY5" fmla="*/ 262063 h 273803"/>
                  <a:gd name="connsiteX6" fmla="*/ 128603 w 129147"/>
                  <a:gd name="connsiteY6" fmla="*/ 84801 h 273803"/>
                  <a:gd name="connsiteX7" fmla="*/ 112479 w 129147"/>
                  <a:gd name="connsiteY7" fmla="*/ 57137 h 273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147" h="273803">
                    <a:moveTo>
                      <a:pt x="15632" y="1836"/>
                    </a:moveTo>
                    <a:cubicBezTo>
                      <a:pt x="6694" y="-3316"/>
                      <a:pt x="-544" y="831"/>
                      <a:pt x="-544" y="10980"/>
                    </a:cubicBezTo>
                    <a:lnTo>
                      <a:pt x="-544" y="188242"/>
                    </a:lnTo>
                    <a:cubicBezTo>
                      <a:pt x="105" y="199521"/>
                      <a:pt x="6119" y="209809"/>
                      <a:pt x="15632" y="215905"/>
                    </a:cubicBezTo>
                    <a:lnTo>
                      <a:pt x="112479" y="271207"/>
                    </a:lnTo>
                    <a:cubicBezTo>
                      <a:pt x="121391" y="276358"/>
                      <a:pt x="128603" y="272211"/>
                      <a:pt x="128603" y="262063"/>
                    </a:cubicBezTo>
                    <a:lnTo>
                      <a:pt x="128603" y="84801"/>
                    </a:lnTo>
                    <a:cubicBezTo>
                      <a:pt x="127959" y="73532"/>
                      <a:pt x="121965" y="63252"/>
                      <a:pt x="112479" y="57137"/>
                    </a:cubicBezTo>
                    <a:close/>
                  </a:path>
                </a:pathLst>
              </a:custGeom>
              <a:solidFill>
                <a:srgbClr val="54BCE9"/>
              </a:solidFill>
              <a:ln w="2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24737366-7FCD-437A-9BAE-E0AAF679F746}"/>
                  </a:ext>
                </a:extLst>
              </p:cNvPr>
              <p:cNvSpPr/>
              <p:nvPr/>
            </p:nvSpPr>
            <p:spPr>
              <a:xfrm>
                <a:off x="1059941" y="2367582"/>
                <a:ext cx="231348" cy="156701"/>
              </a:xfrm>
              <a:custGeom>
                <a:avLst/>
                <a:gdLst>
                  <a:gd name="connsiteX0" fmla="*/ 150368 w 172187"/>
                  <a:gd name="connsiteY0" fmla="*/ 77252 h 116629"/>
                  <a:gd name="connsiteX1" fmla="*/ 20757 w 172187"/>
                  <a:gd name="connsiteY1" fmla="*/ 2556 h 116629"/>
                  <a:gd name="connsiteX2" fmla="*/ -544 w 172187"/>
                  <a:gd name="connsiteY2" fmla="*/ 14945 h 116629"/>
                  <a:gd name="connsiteX3" fmla="*/ -544 w 172187"/>
                  <a:gd name="connsiteY3" fmla="*/ 17006 h 116629"/>
                  <a:gd name="connsiteX4" fmla="*/ 20757 w 172187"/>
                  <a:gd name="connsiteY4" fmla="*/ 4616 h 116629"/>
                  <a:gd name="connsiteX5" fmla="*/ 150368 w 172187"/>
                  <a:gd name="connsiteY5" fmla="*/ 79184 h 116629"/>
                  <a:gd name="connsiteX6" fmla="*/ 171643 w 172187"/>
                  <a:gd name="connsiteY6" fmla="*/ 116249 h 116629"/>
                  <a:gd name="connsiteX7" fmla="*/ 171643 w 172187"/>
                  <a:gd name="connsiteY7" fmla="*/ 114188 h 116629"/>
                  <a:gd name="connsiteX8" fmla="*/ 150368 w 172187"/>
                  <a:gd name="connsiteY8" fmla="*/ 77252 h 11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187" h="116629">
                    <a:moveTo>
                      <a:pt x="150368" y="77252"/>
                    </a:moveTo>
                    <a:lnTo>
                      <a:pt x="20757" y="2556"/>
                    </a:lnTo>
                    <a:cubicBezTo>
                      <a:pt x="8986" y="-4270"/>
                      <a:pt x="-544" y="1191"/>
                      <a:pt x="-544" y="14945"/>
                    </a:cubicBezTo>
                    <a:lnTo>
                      <a:pt x="-544" y="17006"/>
                    </a:lnTo>
                    <a:cubicBezTo>
                      <a:pt x="-544" y="3431"/>
                      <a:pt x="8986" y="-2029"/>
                      <a:pt x="20757" y="4616"/>
                    </a:cubicBezTo>
                    <a:lnTo>
                      <a:pt x="150368" y="79184"/>
                    </a:lnTo>
                    <a:cubicBezTo>
                      <a:pt x="162966" y="87439"/>
                      <a:pt x="170868" y="101206"/>
                      <a:pt x="171643" y="116249"/>
                    </a:cubicBezTo>
                    <a:lnTo>
                      <a:pt x="171643" y="114188"/>
                    </a:lnTo>
                    <a:cubicBezTo>
                      <a:pt x="170809" y="99200"/>
                      <a:pt x="162914" y="85494"/>
                      <a:pt x="150368" y="77252"/>
                    </a:cubicBezTo>
                    <a:close/>
                  </a:path>
                </a:pathLst>
              </a:custGeom>
              <a:solidFill>
                <a:srgbClr val="54BCE9"/>
              </a:solidFill>
              <a:ln w="2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3E153040-D3B9-41F5-8883-D552FC8EC0F2}"/>
                  </a:ext>
                </a:extLst>
              </p:cNvPr>
              <p:cNvSpPr/>
              <p:nvPr/>
            </p:nvSpPr>
            <p:spPr>
              <a:xfrm>
                <a:off x="1057415" y="2367712"/>
                <a:ext cx="231313" cy="402533"/>
              </a:xfrm>
              <a:custGeom>
                <a:avLst/>
                <a:gdLst>
                  <a:gd name="connsiteX0" fmla="*/ 20731 w 172161"/>
                  <a:gd name="connsiteY0" fmla="*/ 2510 h 299596"/>
                  <a:gd name="connsiteX1" fmla="*/ -544 w 172161"/>
                  <a:gd name="connsiteY1" fmla="*/ 14744 h 299596"/>
                  <a:gd name="connsiteX2" fmla="*/ -544 w 172161"/>
                  <a:gd name="connsiteY2" fmla="*/ 186237 h 299596"/>
                  <a:gd name="connsiteX3" fmla="*/ 20731 w 172161"/>
                  <a:gd name="connsiteY3" fmla="*/ 222684 h 299596"/>
                  <a:gd name="connsiteX4" fmla="*/ 150368 w 172161"/>
                  <a:gd name="connsiteY4" fmla="*/ 296298 h 299596"/>
                  <a:gd name="connsiteX5" fmla="*/ 171618 w 172161"/>
                  <a:gd name="connsiteY5" fmla="*/ 284270 h 299596"/>
                  <a:gd name="connsiteX6" fmla="*/ 171618 w 172161"/>
                  <a:gd name="connsiteY6" fmla="*/ 112622 h 299596"/>
                  <a:gd name="connsiteX7" fmla="*/ 150368 w 172161"/>
                  <a:gd name="connsiteY7" fmla="*/ 76176 h 299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161" h="299596">
                    <a:moveTo>
                      <a:pt x="20731" y="2510"/>
                    </a:moveTo>
                    <a:cubicBezTo>
                      <a:pt x="8960" y="-4213"/>
                      <a:pt x="-544" y="1170"/>
                      <a:pt x="-544" y="14744"/>
                    </a:cubicBezTo>
                    <a:lnTo>
                      <a:pt x="-544" y="186237"/>
                    </a:lnTo>
                    <a:cubicBezTo>
                      <a:pt x="288" y="201096"/>
                      <a:pt x="8201" y="214652"/>
                      <a:pt x="20731" y="222684"/>
                    </a:cubicBezTo>
                    <a:lnTo>
                      <a:pt x="150368" y="296298"/>
                    </a:lnTo>
                    <a:cubicBezTo>
                      <a:pt x="162113" y="303072"/>
                      <a:pt x="171618" y="297638"/>
                      <a:pt x="171618" y="284270"/>
                    </a:cubicBezTo>
                    <a:lnTo>
                      <a:pt x="171618" y="112622"/>
                    </a:lnTo>
                    <a:cubicBezTo>
                      <a:pt x="170794" y="97768"/>
                      <a:pt x="162889" y="84212"/>
                      <a:pt x="150368" y="76176"/>
                    </a:cubicBezTo>
                    <a:close/>
                  </a:path>
                </a:pathLst>
              </a:custGeom>
              <a:solidFill>
                <a:schemeClr val="bg1"/>
              </a:solidFill>
              <a:ln w="2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FF97E4F1-24B6-4F7C-9EE5-CB70A7F3BD4A}"/>
                  </a:ext>
                </a:extLst>
              </p:cNvPr>
              <p:cNvSpPr/>
              <p:nvPr/>
            </p:nvSpPr>
            <p:spPr>
              <a:xfrm>
                <a:off x="1086183" y="2433841"/>
                <a:ext cx="168736" cy="279943"/>
              </a:xfrm>
              <a:custGeom>
                <a:avLst/>
                <a:gdLst>
                  <a:gd name="connsiteX0" fmla="*/ 54860 w 65449"/>
                  <a:gd name="connsiteY0" fmla="*/ 72791 h 108583"/>
                  <a:gd name="connsiteX1" fmla="*/ 43346 w 65449"/>
                  <a:gd name="connsiteY1" fmla="*/ 59191 h 108583"/>
                  <a:gd name="connsiteX2" fmla="*/ 43346 w 65449"/>
                  <a:gd name="connsiteY2" fmla="*/ 51592 h 108583"/>
                  <a:gd name="connsiteX3" fmla="*/ 49245 w 65449"/>
                  <a:gd name="connsiteY3" fmla="*/ 45153 h 108583"/>
                  <a:gd name="connsiteX4" fmla="*/ 53727 w 65449"/>
                  <a:gd name="connsiteY4" fmla="*/ 42217 h 108583"/>
                  <a:gd name="connsiteX5" fmla="*/ 50842 w 65449"/>
                  <a:gd name="connsiteY5" fmla="*/ 34927 h 108583"/>
                  <a:gd name="connsiteX6" fmla="*/ 32322 w 65449"/>
                  <a:gd name="connsiteY6" fmla="*/ 2885 h 108583"/>
                  <a:gd name="connsiteX7" fmla="*/ 13751 w 65449"/>
                  <a:gd name="connsiteY7" fmla="*/ 13858 h 108583"/>
                  <a:gd name="connsiteX8" fmla="*/ 10866 w 65449"/>
                  <a:gd name="connsiteY8" fmla="*/ 17902 h 108583"/>
                  <a:gd name="connsiteX9" fmla="*/ 15374 w 65449"/>
                  <a:gd name="connsiteY9" fmla="*/ 26015 h 108583"/>
                  <a:gd name="connsiteX10" fmla="*/ 21272 w 65449"/>
                  <a:gd name="connsiteY10" fmla="*/ 39177 h 108583"/>
                  <a:gd name="connsiteX11" fmla="*/ 21272 w 65449"/>
                  <a:gd name="connsiteY11" fmla="*/ 46904 h 108583"/>
                  <a:gd name="connsiteX12" fmla="*/ 9759 w 65449"/>
                  <a:gd name="connsiteY12" fmla="*/ 47394 h 108583"/>
                  <a:gd name="connsiteX13" fmla="*/ -544 w 65449"/>
                  <a:gd name="connsiteY13" fmla="*/ 56203 h 108583"/>
                  <a:gd name="connsiteX14" fmla="*/ -544 w 65449"/>
                  <a:gd name="connsiteY14" fmla="*/ 68386 h 108583"/>
                  <a:gd name="connsiteX15" fmla="*/ 3294 w 65449"/>
                  <a:gd name="connsiteY15" fmla="*/ 74825 h 108583"/>
                  <a:gd name="connsiteX16" fmla="*/ 61067 w 65449"/>
                  <a:gd name="connsiteY16" fmla="*/ 107666 h 108583"/>
                  <a:gd name="connsiteX17" fmla="*/ 64905 w 65449"/>
                  <a:gd name="connsiteY17" fmla="*/ 105554 h 108583"/>
                  <a:gd name="connsiteX18" fmla="*/ 64905 w 65449"/>
                  <a:gd name="connsiteY18" fmla="*/ 93396 h 108583"/>
                  <a:gd name="connsiteX19" fmla="*/ 54757 w 65449"/>
                  <a:gd name="connsiteY19" fmla="*/ 72791 h 10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5449" h="108583">
                    <a:moveTo>
                      <a:pt x="54860" y="72791"/>
                    </a:moveTo>
                    <a:cubicBezTo>
                      <a:pt x="50293" y="68927"/>
                      <a:pt x="46401" y="64332"/>
                      <a:pt x="43346" y="59191"/>
                    </a:cubicBezTo>
                    <a:cubicBezTo>
                      <a:pt x="41440" y="56074"/>
                      <a:pt x="41492" y="52648"/>
                      <a:pt x="43346" y="51592"/>
                    </a:cubicBezTo>
                    <a:cubicBezTo>
                      <a:pt x="45914" y="50085"/>
                      <a:pt x="47970" y="47842"/>
                      <a:pt x="49245" y="45153"/>
                    </a:cubicBezTo>
                    <a:cubicBezTo>
                      <a:pt x="51254" y="45668"/>
                      <a:pt x="53727" y="44947"/>
                      <a:pt x="53727" y="42217"/>
                    </a:cubicBezTo>
                    <a:cubicBezTo>
                      <a:pt x="53750" y="39504"/>
                      <a:pt x="52714" y="36890"/>
                      <a:pt x="50842" y="34927"/>
                    </a:cubicBezTo>
                    <a:cubicBezTo>
                      <a:pt x="51079" y="21642"/>
                      <a:pt x="43952" y="9311"/>
                      <a:pt x="32322" y="2885"/>
                    </a:cubicBezTo>
                    <a:cubicBezTo>
                      <a:pt x="18388" y="-5023"/>
                      <a:pt x="14292" y="2524"/>
                      <a:pt x="13751" y="13858"/>
                    </a:cubicBezTo>
                    <a:cubicBezTo>
                      <a:pt x="12103" y="13497"/>
                      <a:pt x="10866" y="15120"/>
                      <a:pt x="10866" y="17902"/>
                    </a:cubicBezTo>
                    <a:cubicBezTo>
                      <a:pt x="11325" y="21067"/>
                      <a:pt x="12930" y="23954"/>
                      <a:pt x="15374" y="26015"/>
                    </a:cubicBezTo>
                    <a:cubicBezTo>
                      <a:pt x="16845" y="30608"/>
                      <a:pt x="18823" y="35022"/>
                      <a:pt x="21272" y="39177"/>
                    </a:cubicBezTo>
                    <a:cubicBezTo>
                      <a:pt x="23127" y="42345"/>
                      <a:pt x="23178" y="45823"/>
                      <a:pt x="21272" y="46904"/>
                    </a:cubicBezTo>
                    <a:cubicBezTo>
                      <a:pt x="17641" y="48545"/>
                      <a:pt x="13517" y="48720"/>
                      <a:pt x="9759" y="47394"/>
                    </a:cubicBezTo>
                    <a:cubicBezTo>
                      <a:pt x="3912" y="45642"/>
                      <a:pt x="-544" y="49094"/>
                      <a:pt x="-544" y="56203"/>
                    </a:cubicBezTo>
                    <a:lnTo>
                      <a:pt x="-544" y="68386"/>
                    </a:lnTo>
                    <a:cubicBezTo>
                      <a:pt x="-392" y="71031"/>
                      <a:pt x="1040" y="73434"/>
                      <a:pt x="3294" y="74825"/>
                    </a:cubicBezTo>
                    <a:lnTo>
                      <a:pt x="61067" y="107666"/>
                    </a:lnTo>
                    <a:cubicBezTo>
                      <a:pt x="63154" y="108902"/>
                      <a:pt x="64905" y="107924"/>
                      <a:pt x="64905" y="105554"/>
                    </a:cubicBezTo>
                    <a:lnTo>
                      <a:pt x="64905" y="93396"/>
                    </a:lnTo>
                    <a:cubicBezTo>
                      <a:pt x="64511" y="85422"/>
                      <a:pt x="60838" y="77965"/>
                      <a:pt x="54757" y="72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4FE4FF"/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76DB9C93-C3DF-4B11-BD2A-181C422EB224}"/>
                </a:ext>
              </a:extLst>
            </p:cNvPr>
            <p:cNvGrpSpPr/>
            <p:nvPr/>
          </p:nvGrpSpPr>
          <p:grpSpPr>
            <a:xfrm>
              <a:off x="5998119" y="2674123"/>
              <a:ext cx="409731" cy="490481"/>
              <a:chOff x="14456216" y="-1839003"/>
              <a:chExt cx="5930005" cy="7405468"/>
            </a:xfrm>
          </p:grpSpPr>
          <p:grpSp>
            <p:nvGrpSpPr>
              <p:cNvPr id="612" name="Graphic 1512">
                <a:extLst>
                  <a:ext uri="{FF2B5EF4-FFF2-40B4-BE49-F238E27FC236}">
                    <a16:creationId xmlns:a16="http://schemas.microsoft.com/office/drawing/2014/main" id="{D513FDBA-8539-440B-9A0C-21AE3E8DF24B}"/>
                  </a:ext>
                </a:extLst>
              </p:cNvPr>
              <p:cNvGrpSpPr/>
              <p:nvPr/>
            </p:nvGrpSpPr>
            <p:grpSpPr>
              <a:xfrm>
                <a:off x="14799714" y="1971786"/>
                <a:ext cx="5300526" cy="3069993"/>
                <a:chOff x="7519498" y="-771253"/>
                <a:chExt cx="832837" cy="482368"/>
              </a:xfrm>
              <a:solidFill>
                <a:srgbClr val="00C3FF"/>
              </a:solidFill>
            </p:grpSpPr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76245144-CBEF-4555-80DF-46A1D78FA9C4}"/>
                    </a:ext>
                  </a:extLst>
                </p:cNvPr>
                <p:cNvSpPr/>
                <p:nvPr/>
              </p:nvSpPr>
              <p:spPr>
                <a:xfrm>
                  <a:off x="7803411" y="-606791"/>
                  <a:ext cx="264367" cy="153142"/>
                </a:xfrm>
                <a:custGeom>
                  <a:avLst/>
                  <a:gdLst>
                    <a:gd name="connsiteX0" fmla="*/ 48434 w 264367"/>
                    <a:gd name="connsiteY0" fmla="*/ 122312 h 153142"/>
                    <a:gd name="connsiteX1" fmla="*/ 47914 w 264367"/>
                    <a:gd name="connsiteY1" fmla="*/ 26476 h 153142"/>
                    <a:gd name="connsiteX2" fmla="*/ 213389 w 264367"/>
                    <a:gd name="connsiteY2" fmla="*/ 26476 h 153142"/>
                    <a:gd name="connsiteX3" fmla="*/ 213942 w 264367"/>
                    <a:gd name="connsiteY3" fmla="*/ 122312 h 153142"/>
                    <a:gd name="connsiteX4" fmla="*/ 48434 w 264367"/>
                    <a:gd name="connsiteY4" fmla="*/ 122312 h 153142"/>
                    <a:gd name="connsiteX5" fmla="*/ 224160 w 264367"/>
                    <a:gd name="connsiteY5" fmla="*/ 20229 h 153142"/>
                    <a:gd name="connsiteX6" fmla="*/ 37142 w 264367"/>
                    <a:gd name="connsiteY6" fmla="*/ 20229 h 153142"/>
                    <a:gd name="connsiteX7" fmla="*/ 37728 w 264367"/>
                    <a:gd name="connsiteY7" fmla="*/ 128561 h 153142"/>
                    <a:gd name="connsiteX8" fmla="*/ 224779 w 264367"/>
                    <a:gd name="connsiteY8" fmla="*/ 128561 h 153142"/>
                    <a:gd name="connsiteX9" fmla="*/ 224160 w 264367"/>
                    <a:gd name="connsiteY9" fmla="*/ 20229 h 1531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4367" h="153142">
                      <a:moveTo>
                        <a:pt x="48434" y="122312"/>
                      </a:moveTo>
                      <a:cubicBezTo>
                        <a:pt x="2680" y="95888"/>
                        <a:pt x="2420" y="52901"/>
                        <a:pt x="47914" y="26476"/>
                      </a:cubicBezTo>
                      <a:cubicBezTo>
                        <a:pt x="93407" y="53"/>
                        <a:pt x="167635" y="20"/>
                        <a:pt x="213389" y="26476"/>
                      </a:cubicBezTo>
                      <a:cubicBezTo>
                        <a:pt x="259143" y="52933"/>
                        <a:pt x="259436" y="95888"/>
                        <a:pt x="213942" y="122312"/>
                      </a:cubicBezTo>
                      <a:cubicBezTo>
                        <a:pt x="168449" y="148736"/>
                        <a:pt x="94221" y="148769"/>
                        <a:pt x="48434" y="122312"/>
                      </a:cubicBezTo>
                      <a:moveTo>
                        <a:pt x="224160" y="20229"/>
                      </a:moveTo>
                      <a:cubicBezTo>
                        <a:pt x="172419" y="-9645"/>
                        <a:pt x="88526" y="-9645"/>
                        <a:pt x="37142" y="20229"/>
                      </a:cubicBezTo>
                      <a:cubicBezTo>
                        <a:pt x="-14241" y="50102"/>
                        <a:pt x="-13981" y="98687"/>
                        <a:pt x="37728" y="128561"/>
                      </a:cubicBezTo>
                      <a:cubicBezTo>
                        <a:pt x="89437" y="158434"/>
                        <a:pt x="173395" y="158434"/>
                        <a:pt x="224779" y="128561"/>
                      </a:cubicBezTo>
                      <a:cubicBezTo>
                        <a:pt x="276162" y="98687"/>
                        <a:pt x="275902" y="50102"/>
                        <a:pt x="224160" y="20229"/>
                      </a:cubicBez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91C9652F-F58A-4DC4-935B-2A5E0B7B0A86}"/>
                    </a:ext>
                  </a:extLst>
                </p:cNvPr>
                <p:cNvSpPr/>
                <p:nvPr/>
              </p:nvSpPr>
              <p:spPr>
                <a:xfrm>
                  <a:off x="7738816" y="-644231"/>
                  <a:ext cx="393489" cy="227945"/>
                </a:xfrm>
                <a:custGeom>
                  <a:avLst/>
                  <a:gdLst>
                    <a:gd name="connsiteX0" fmla="*/ 334086 w 393489"/>
                    <a:gd name="connsiteY0" fmla="*/ 31113 h 227945"/>
                    <a:gd name="connsiteX1" fmla="*/ 319410 w 393489"/>
                    <a:gd name="connsiteY1" fmla="*/ 23434 h 227945"/>
                    <a:gd name="connsiteX2" fmla="*/ 305612 w 393489"/>
                    <a:gd name="connsiteY2" fmla="*/ 33196 h 227945"/>
                    <a:gd name="connsiteX3" fmla="*/ 251202 w 393489"/>
                    <a:gd name="connsiteY3" fmla="*/ 15786 h 227945"/>
                    <a:gd name="connsiteX4" fmla="*/ 189763 w 393489"/>
                    <a:gd name="connsiteY4" fmla="*/ 10482 h 227945"/>
                    <a:gd name="connsiteX5" fmla="*/ 189047 w 393489"/>
                    <a:gd name="connsiteY5" fmla="*/ -2177 h 227945"/>
                    <a:gd name="connsiteX6" fmla="*/ 116901 w 393489"/>
                    <a:gd name="connsiteY6" fmla="*/ 7098 h 227945"/>
                    <a:gd name="connsiteX7" fmla="*/ 55853 w 393489"/>
                    <a:gd name="connsiteY7" fmla="*/ 31146 h 227945"/>
                    <a:gd name="connsiteX8" fmla="*/ 14525 w 393489"/>
                    <a:gd name="connsiteY8" fmla="*/ 66584 h 227945"/>
                    <a:gd name="connsiteX9" fmla="*/ -1225 w 393489"/>
                    <a:gd name="connsiteY9" fmla="*/ 108400 h 227945"/>
                    <a:gd name="connsiteX10" fmla="*/ 20643 w 393489"/>
                    <a:gd name="connsiteY10" fmla="*/ 108759 h 227945"/>
                    <a:gd name="connsiteX11" fmla="*/ 29982 w 393489"/>
                    <a:gd name="connsiteY11" fmla="*/ 144327 h 227945"/>
                    <a:gd name="connsiteX12" fmla="*/ 60214 w 393489"/>
                    <a:gd name="connsiteY12" fmla="*/ 175795 h 227945"/>
                    <a:gd name="connsiteX13" fmla="*/ 43324 w 393489"/>
                    <a:gd name="connsiteY13" fmla="*/ 183800 h 227945"/>
                    <a:gd name="connsiteX14" fmla="*/ 56634 w 393489"/>
                    <a:gd name="connsiteY14" fmla="*/ 192293 h 227945"/>
                    <a:gd name="connsiteX15" fmla="*/ 100110 w 393489"/>
                    <a:gd name="connsiteY15" fmla="*/ 211331 h 227945"/>
                    <a:gd name="connsiteX16" fmla="*/ 170400 w 393489"/>
                    <a:gd name="connsiteY16" fmla="*/ 224803 h 227945"/>
                    <a:gd name="connsiteX17" fmla="*/ 244173 w 393489"/>
                    <a:gd name="connsiteY17" fmla="*/ 222329 h 227945"/>
                    <a:gd name="connsiteX18" fmla="*/ 311144 w 393489"/>
                    <a:gd name="connsiteY18" fmla="*/ 204269 h 227945"/>
                    <a:gd name="connsiteX19" fmla="*/ 298127 w 393489"/>
                    <a:gd name="connsiteY19" fmla="*/ 193986 h 227945"/>
                    <a:gd name="connsiteX20" fmla="*/ 319507 w 393489"/>
                    <a:gd name="connsiteY20" fmla="*/ 183442 h 227945"/>
                    <a:gd name="connsiteX21" fmla="*/ 315212 w 393489"/>
                    <a:gd name="connsiteY21" fmla="*/ 180936 h 227945"/>
                    <a:gd name="connsiteX22" fmla="*/ 260541 w 393489"/>
                    <a:gd name="connsiteY22" fmla="*/ 202154 h 227945"/>
                    <a:gd name="connsiteX23" fmla="*/ 131253 w 393489"/>
                    <a:gd name="connsiteY23" fmla="*/ 202154 h 227945"/>
                    <a:gd name="connsiteX24" fmla="*/ 76354 w 393489"/>
                    <a:gd name="connsiteY24" fmla="*/ 180936 h 227945"/>
                    <a:gd name="connsiteX25" fmla="*/ 39550 w 393489"/>
                    <a:gd name="connsiteY25" fmla="*/ 149208 h 227945"/>
                    <a:gd name="connsiteX26" fmla="*/ 26533 w 393489"/>
                    <a:gd name="connsiteY26" fmla="*/ 111785 h 227945"/>
                    <a:gd name="connsiteX27" fmla="*/ 39191 w 393489"/>
                    <a:gd name="connsiteY27" fmla="*/ 74329 h 227945"/>
                    <a:gd name="connsiteX28" fmla="*/ 75639 w 393489"/>
                    <a:gd name="connsiteY28" fmla="*/ 42601 h 227945"/>
                    <a:gd name="connsiteX29" fmla="*/ 130277 w 393489"/>
                    <a:gd name="connsiteY29" fmla="*/ 21383 h 227945"/>
                    <a:gd name="connsiteX30" fmla="*/ 259598 w 393489"/>
                    <a:gd name="connsiteY30" fmla="*/ 21383 h 227945"/>
                    <a:gd name="connsiteX31" fmla="*/ 314496 w 393489"/>
                    <a:gd name="connsiteY31" fmla="*/ 42601 h 227945"/>
                    <a:gd name="connsiteX32" fmla="*/ 351301 w 393489"/>
                    <a:gd name="connsiteY32" fmla="*/ 74329 h 227945"/>
                    <a:gd name="connsiteX33" fmla="*/ 351724 w 393489"/>
                    <a:gd name="connsiteY33" fmla="*/ 149175 h 227945"/>
                    <a:gd name="connsiteX34" fmla="*/ 315277 w 393489"/>
                    <a:gd name="connsiteY34" fmla="*/ 180904 h 227945"/>
                    <a:gd name="connsiteX35" fmla="*/ 319572 w 393489"/>
                    <a:gd name="connsiteY35" fmla="*/ 183409 h 227945"/>
                    <a:gd name="connsiteX36" fmla="*/ 337731 w 393489"/>
                    <a:gd name="connsiteY36" fmla="*/ 170978 h 227945"/>
                    <a:gd name="connsiteX37" fmla="*/ 355531 w 393489"/>
                    <a:gd name="connsiteY37" fmla="*/ 178398 h 227945"/>
                    <a:gd name="connsiteX38" fmla="*/ 386511 w 393489"/>
                    <a:gd name="connsiteY38" fmla="*/ 139576 h 227945"/>
                    <a:gd name="connsiteX39" fmla="*/ 390481 w 393489"/>
                    <a:gd name="connsiteY39" fmla="*/ 96816 h 227945"/>
                    <a:gd name="connsiteX40" fmla="*/ 367019 w 393489"/>
                    <a:gd name="connsiteY40" fmla="*/ 56171 h 227945"/>
                    <a:gd name="connsiteX41" fmla="*/ 334021 w 393489"/>
                    <a:gd name="connsiteY41" fmla="*/ 31016 h 22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393489" h="227945">
                      <a:moveTo>
                        <a:pt x="334086" y="31113"/>
                      </a:moveTo>
                      <a:cubicBezTo>
                        <a:pt x="329400" y="28446"/>
                        <a:pt x="324519" y="25875"/>
                        <a:pt x="319410" y="23434"/>
                      </a:cubicBezTo>
                      <a:lnTo>
                        <a:pt x="305612" y="33196"/>
                      </a:lnTo>
                      <a:cubicBezTo>
                        <a:pt x="288267" y="25191"/>
                        <a:pt x="269979" y="19366"/>
                        <a:pt x="251202" y="15786"/>
                      </a:cubicBezTo>
                      <a:cubicBezTo>
                        <a:pt x="230961" y="11849"/>
                        <a:pt x="210362" y="10091"/>
                        <a:pt x="189763" y="10482"/>
                      </a:cubicBezTo>
                      <a:lnTo>
                        <a:pt x="189047" y="-2177"/>
                      </a:lnTo>
                      <a:cubicBezTo>
                        <a:pt x="164738" y="-1819"/>
                        <a:pt x="140527" y="1305"/>
                        <a:pt x="116901" y="7098"/>
                      </a:cubicBezTo>
                      <a:cubicBezTo>
                        <a:pt x="95522" y="12240"/>
                        <a:pt x="74988" y="20343"/>
                        <a:pt x="55853" y="31146"/>
                      </a:cubicBezTo>
                      <a:cubicBezTo>
                        <a:pt x="39843" y="40062"/>
                        <a:pt x="25784" y="52103"/>
                        <a:pt x="14525" y="66584"/>
                      </a:cubicBezTo>
                      <a:cubicBezTo>
                        <a:pt x="5218" y="78625"/>
                        <a:pt x="-281" y="93203"/>
                        <a:pt x="-1225" y="108400"/>
                      </a:cubicBezTo>
                      <a:lnTo>
                        <a:pt x="20643" y="108759"/>
                      </a:lnTo>
                      <a:cubicBezTo>
                        <a:pt x="20155" y="121288"/>
                        <a:pt x="23409" y="133653"/>
                        <a:pt x="29982" y="144327"/>
                      </a:cubicBezTo>
                      <a:cubicBezTo>
                        <a:pt x="37760" y="156823"/>
                        <a:pt x="48043" y="167529"/>
                        <a:pt x="60214" y="175795"/>
                      </a:cubicBezTo>
                      <a:lnTo>
                        <a:pt x="43324" y="183800"/>
                      </a:lnTo>
                      <a:cubicBezTo>
                        <a:pt x="47522" y="186761"/>
                        <a:pt x="51981" y="189593"/>
                        <a:pt x="56634" y="192293"/>
                      </a:cubicBezTo>
                      <a:cubicBezTo>
                        <a:pt x="70432" y="200136"/>
                        <a:pt x="84978" y="206514"/>
                        <a:pt x="100110" y="211331"/>
                      </a:cubicBezTo>
                      <a:cubicBezTo>
                        <a:pt x="122922" y="218555"/>
                        <a:pt x="146515" y="223078"/>
                        <a:pt x="170400" y="224803"/>
                      </a:cubicBezTo>
                      <a:cubicBezTo>
                        <a:pt x="195002" y="226658"/>
                        <a:pt x="219734" y="225844"/>
                        <a:pt x="244173" y="222329"/>
                      </a:cubicBezTo>
                      <a:cubicBezTo>
                        <a:pt x="267180" y="219173"/>
                        <a:pt x="289666" y="213088"/>
                        <a:pt x="311144" y="204269"/>
                      </a:cubicBezTo>
                      <a:lnTo>
                        <a:pt x="298127" y="193986"/>
                      </a:lnTo>
                      <a:cubicBezTo>
                        <a:pt x="305449" y="190894"/>
                        <a:pt x="312608" y="187379"/>
                        <a:pt x="319507" y="183442"/>
                      </a:cubicBezTo>
                      <a:lnTo>
                        <a:pt x="315212" y="180936"/>
                      </a:lnTo>
                      <a:cubicBezTo>
                        <a:pt x="298095" y="190601"/>
                        <a:pt x="279676" y="197761"/>
                        <a:pt x="260541" y="202154"/>
                      </a:cubicBezTo>
                      <a:cubicBezTo>
                        <a:pt x="218009" y="212079"/>
                        <a:pt x="173785" y="212079"/>
                        <a:pt x="131253" y="202154"/>
                      </a:cubicBezTo>
                      <a:cubicBezTo>
                        <a:pt x="112020" y="197761"/>
                        <a:pt x="93537" y="190601"/>
                        <a:pt x="76354" y="180936"/>
                      </a:cubicBezTo>
                      <a:cubicBezTo>
                        <a:pt x="62003" y="173061"/>
                        <a:pt x="49442" y="162257"/>
                        <a:pt x="39550" y="149208"/>
                      </a:cubicBezTo>
                      <a:cubicBezTo>
                        <a:pt x="31382" y="138405"/>
                        <a:pt x="26826" y="125323"/>
                        <a:pt x="26533" y="111785"/>
                      </a:cubicBezTo>
                      <a:cubicBezTo>
                        <a:pt x="26663" y="98280"/>
                        <a:pt x="31121" y="85166"/>
                        <a:pt x="39191" y="74329"/>
                      </a:cubicBezTo>
                      <a:cubicBezTo>
                        <a:pt x="48954" y="61280"/>
                        <a:pt x="61385" y="50476"/>
                        <a:pt x="75639" y="42601"/>
                      </a:cubicBezTo>
                      <a:cubicBezTo>
                        <a:pt x="92723" y="32936"/>
                        <a:pt x="111142" y="25777"/>
                        <a:pt x="130277" y="21383"/>
                      </a:cubicBezTo>
                      <a:cubicBezTo>
                        <a:pt x="172809" y="11459"/>
                        <a:pt x="217065" y="11459"/>
                        <a:pt x="259598" y="21383"/>
                      </a:cubicBezTo>
                      <a:cubicBezTo>
                        <a:pt x="278830" y="25809"/>
                        <a:pt x="297314" y="32936"/>
                        <a:pt x="314496" y="42601"/>
                      </a:cubicBezTo>
                      <a:cubicBezTo>
                        <a:pt x="328847" y="50476"/>
                        <a:pt x="341408" y="61280"/>
                        <a:pt x="351301" y="74329"/>
                      </a:cubicBezTo>
                      <a:cubicBezTo>
                        <a:pt x="368515" y="96262"/>
                        <a:pt x="368710" y="127047"/>
                        <a:pt x="351724" y="149175"/>
                      </a:cubicBezTo>
                      <a:cubicBezTo>
                        <a:pt x="341961" y="162225"/>
                        <a:pt x="329530" y="173029"/>
                        <a:pt x="315277" y="180904"/>
                      </a:cubicBezTo>
                      <a:lnTo>
                        <a:pt x="319572" y="183409"/>
                      </a:lnTo>
                      <a:cubicBezTo>
                        <a:pt x="325918" y="179700"/>
                        <a:pt x="331971" y="175535"/>
                        <a:pt x="337731" y="170978"/>
                      </a:cubicBezTo>
                      <a:lnTo>
                        <a:pt x="355531" y="178398"/>
                      </a:lnTo>
                      <a:cubicBezTo>
                        <a:pt x="368873" y="168180"/>
                        <a:pt x="379515" y="154870"/>
                        <a:pt x="386511" y="139576"/>
                      </a:cubicBezTo>
                      <a:cubicBezTo>
                        <a:pt x="392434" y="126136"/>
                        <a:pt x="393833" y="111134"/>
                        <a:pt x="390481" y="96816"/>
                      </a:cubicBezTo>
                      <a:cubicBezTo>
                        <a:pt x="386511" y="81391"/>
                        <a:pt x="378408" y="67333"/>
                        <a:pt x="367019" y="56171"/>
                      </a:cubicBezTo>
                      <a:cubicBezTo>
                        <a:pt x="357223" y="46311"/>
                        <a:pt x="346127" y="37850"/>
                        <a:pt x="334021" y="31016"/>
                      </a:cubicBez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2B7AC2DB-C9FA-4826-AF47-2ADC96BDA8F7}"/>
                    </a:ext>
                  </a:extLst>
                </p:cNvPr>
                <p:cNvSpPr/>
                <p:nvPr/>
              </p:nvSpPr>
              <p:spPr>
                <a:xfrm>
                  <a:off x="7658406" y="-686242"/>
                  <a:ext cx="536549" cy="305060"/>
                </a:xfrm>
                <a:custGeom>
                  <a:avLst/>
                  <a:gdLst>
                    <a:gd name="connsiteX0" fmla="*/ 463928 w 536549"/>
                    <a:gd name="connsiteY0" fmla="*/ 49858 h 305060"/>
                    <a:gd name="connsiteX1" fmla="*/ 444403 w 536549"/>
                    <a:gd name="connsiteY1" fmla="*/ 60694 h 305060"/>
                    <a:gd name="connsiteX2" fmla="*/ 440953 w 536549"/>
                    <a:gd name="connsiteY2" fmla="*/ 58611 h 305060"/>
                    <a:gd name="connsiteX3" fmla="*/ 432330 w 536549"/>
                    <a:gd name="connsiteY3" fmla="*/ 53860 h 305060"/>
                    <a:gd name="connsiteX4" fmla="*/ 425822 w 536549"/>
                    <a:gd name="connsiteY4" fmla="*/ 50606 h 305060"/>
                    <a:gd name="connsiteX5" fmla="*/ 422567 w 536549"/>
                    <a:gd name="connsiteY5" fmla="*/ 49011 h 305060"/>
                    <a:gd name="connsiteX6" fmla="*/ 419313 w 536549"/>
                    <a:gd name="connsiteY6" fmla="*/ 47515 h 305060"/>
                    <a:gd name="connsiteX7" fmla="*/ 391295 w 536549"/>
                    <a:gd name="connsiteY7" fmla="*/ 36580 h 305060"/>
                    <a:gd name="connsiteX8" fmla="*/ 403075 w 536549"/>
                    <a:gd name="connsiteY8" fmla="*/ 24638 h 305060"/>
                    <a:gd name="connsiteX9" fmla="*/ 307857 w 536549"/>
                    <a:gd name="connsiteY9" fmla="*/ 6154 h 305060"/>
                    <a:gd name="connsiteX10" fmla="*/ 304896 w 536549"/>
                    <a:gd name="connsiteY10" fmla="*/ 19789 h 305060"/>
                    <a:gd name="connsiteX11" fmla="*/ 216642 w 536549"/>
                    <a:gd name="connsiteY11" fmla="*/ 23043 h 305060"/>
                    <a:gd name="connsiteX12" fmla="*/ 205253 w 536549"/>
                    <a:gd name="connsiteY12" fmla="*/ -2177 h 305060"/>
                    <a:gd name="connsiteX13" fmla="*/ 107627 w 536549"/>
                    <a:gd name="connsiteY13" fmla="*/ 25191 h 305060"/>
                    <a:gd name="connsiteX14" fmla="*/ 134865 w 536549"/>
                    <a:gd name="connsiteY14" fmla="*/ 45985 h 305060"/>
                    <a:gd name="connsiteX15" fmla="*/ 69781 w 536549"/>
                    <a:gd name="connsiteY15" fmla="*/ 90080 h 305060"/>
                    <a:gd name="connsiteX16" fmla="*/ 30080 w 536549"/>
                    <a:gd name="connsiteY16" fmla="*/ 77746 h 305060"/>
                    <a:gd name="connsiteX17" fmla="*/ -1225 w 536549"/>
                    <a:gd name="connsiteY17" fmla="*/ 137949 h 305060"/>
                    <a:gd name="connsiteX18" fmla="*/ 43585 w 536549"/>
                    <a:gd name="connsiteY18" fmla="*/ 140519 h 305060"/>
                    <a:gd name="connsiteX19" fmla="*/ 45082 w 536549"/>
                    <a:gd name="connsiteY19" fmla="*/ 173679 h 305060"/>
                    <a:gd name="connsiteX20" fmla="*/ 46318 w 536549"/>
                    <a:gd name="connsiteY20" fmla="*/ 177747 h 305060"/>
                    <a:gd name="connsiteX21" fmla="*/ 46936 w 536549"/>
                    <a:gd name="connsiteY21" fmla="*/ 179797 h 305060"/>
                    <a:gd name="connsiteX22" fmla="*/ 47717 w 536549"/>
                    <a:gd name="connsiteY22" fmla="*/ 181847 h 305060"/>
                    <a:gd name="connsiteX23" fmla="*/ 49279 w 536549"/>
                    <a:gd name="connsiteY23" fmla="*/ 185883 h 305060"/>
                    <a:gd name="connsiteX24" fmla="*/ 51134 w 536549"/>
                    <a:gd name="connsiteY24" fmla="*/ 189918 h 305060"/>
                    <a:gd name="connsiteX25" fmla="*/ 55365 w 536549"/>
                    <a:gd name="connsiteY25" fmla="*/ 197858 h 305060"/>
                    <a:gd name="connsiteX26" fmla="*/ 56569 w 536549"/>
                    <a:gd name="connsiteY26" fmla="*/ 199811 h 305060"/>
                    <a:gd name="connsiteX27" fmla="*/ 57838 w 536549"/>
                    <a:gd name="connsiteY27" fmla="*/ 201730 h 305060"/>
                    <a:gd name="connsiteX28" fmla="*/ 59140 w 536549"/>
                    <a:gd name="connsiteY28" fmla="*/ 203683 h 305060"/>
                    <a:gd name="connsiteX29" fmla="*/ 60474 w 536549"/>
                    <a:gd name="connsiteY29" fmla="*/ 205603 h 305060"/>
                    <a:gd name="connsiteX30" fmla="*/ 38541 w 536549"/>
                    <a:gd name="connsiteY30" fmla="*/ 210842 h 305060"/>
                    <a:gd name="connsiteX31" fmla="*/ 94513 w 536549"/>
                    <a:gd name="connsiteY31" fmla="*/ 259200 h 305060"/>
                    <a:gd name="connsiteX32" fmla="*/ 111272 w 536549"/>
                    <a:gd name="connsiteY32" fmla="*/ 249437 h 305060"/>
                    <a:gd name="connsiteX33" fmla="*/ 157611 w 536549"/>
                    <a:gd name="connsiteY33" fmla="*/ 270263 h 305060"/>
                    <a:gd name="connsiteX34" fmla="*/ 183645 w 536549"/>
                    <a:gd name="connsiteY34" fmla="*/ 277976 h 305060"/>
                    <a:gd name="connsiteX35" fmla="*/ 186899 w 536549"/>
                    <a:gd name="connsiteY35" fmla="*/ 278822 h 305060"/>
                    <a:gd name="connsiteX36" fmla="*/ 188591 w 536549"/>
                    <a:gd name="connsiteY36" fmla="*/ 279245 h 305060"/>
                    <a:gd name="connsiteX37" fmla="*/ 190316 w 536549"/>
                    <a:gd name="connsiteY37" fmla="*/ 279603 h 305060"/>
                    <a:gd name="connsiteX38" fmla="*/ 197182 w 536549"/>
                    <a:gd name="connsiteY38" fmla="*/ 281100 h 305060"/>
                    <a:gd name="connsiteX39" fmla="*/ 204146 w 536549"/>
                    <a:gd name="connsiteY39" fmla="*/ 282467 h 305060"/>
                    <a:gd name="connsiteX40" fmla="*/ 211143 w 536549"/>
                    <a:gd name="connsiteY40" fmla="*/ 283736 h 305060"/>
                    <a:gd name="connsiteX41" fmla="*/ 204634 w 536549"/>
                    <a:gd name="connsiteY41" fmla="*/ 296948 h 305060"/>
                    <a:gd name="connsiteX42" fmla="*/ 301088 w 536549"/>
                    <a:gd name="connsiteY42" fmla="*/ 302187 h 305060"/>
                    <a:gd name="connsiteX43" fmla="*/ 393963 w 536549"/>
                    <a:gd name="connsiteY43" fmla="*/ 286437 h 305060"/>
                    <a:gd name="connsiteX44" fmla="*/ 383029 w 536549"/>
                    <a:gd name="connsiteY44" fmla="*/ 274201 h 305060"/>
                    <a:gd name="connsiteX45" fmla="*/ 413813 w 536549"/>
                    <a:gd name="connsiteY45" fmla="*/ 263170 h 305060"/>
                    <a:gd name="connsiteX46" fmla="*/ 441311 w 536549"/>
                    <a:gd name="connsiteY46" fmla="*/ 249502 h 305060"/>
                    <a:gd name="connsiteX47" fmla="*/ 432200 w 536549"/>
                    <a:gd name="connsiteY47" fmla="*/ 244263 h 305060"/>
                    <a:gd name="connsiteX48" fmla="*/ 360803 w 536549"/>
                    <a:gd name="connsiteY48" fmla="*/ 271988 h 305060"/>
                    <a:gd name="connsiteX49" fmla="*/ 191911 w 536549"/>
                    <a:gd name="connsiteY49" fmla="*/ 271988 h 305060"/>
                    <a:gd name="connsiteX50" fmla="*/ 120319 w 536549"/>
                    <a:gd name="connsiteY50" fmla="*/ 244263 h 305060"/>
                    <a:gd name="connsiteX51" fmla="*/ 72254 w 536549"/>
                    <a:gd name="connsiteY51" fmla="*/ 202837 h 305060"/>
                    <a:gd name="connsiteX52" fmla="*/ 55202 w 536549"/>
                    <a:gd name="connsiteY52" fmla="*/ 154024 h 305060"/>
                    <a:gd name="connsiteX53" fmla="*/ 71701 w 536549"/>
                    <a:gd name="connsiteY53" fmla="*/ 105211 h 305060"/>
                    <a:gd name="connsiteX54" fmla="*/ 119310 w 536549"/>
                    <a:gd name="connsiteY54" fmla="*/ 63786 h 305060"/>
                    <a:gd name="connsiteX55" fmla="*/ 190674 w 536549"/>
                    <a:gd name="connsiteY55" fmla="*/ 36060 h 305060"/>
                    <a:gd name="connsiteX56" fmla="*/ 359566 w 536549"/>
                    <a:gd name="connsiteY56" fmla="*/ 36060 h 305060"/>
                    <a:gd name="connsiteX57" fmla="*/ 431158 w 536549"/>
                    <a:gd name="connsiteY57" fmla="*/ 63786 h 305060"/>
                    <a:gd name="connsiteX58" fmla="*/ 479255 w 536549"/>
                    <a:gd name="connsiteY58" fmla="*/ 105211 h 305060"/>
                    <a:gd name="connsiteX59" fmla="*/ 496307 w 536549"/>
                    <a:gd name="connsiteY59" fmla="*/ 154024 h 305060"/>
                    <a:gd name="connsiteX60" fmla="*/ 479808 w 536549"/>
                    <a:gd name="connsiteY60" fmla="*/ 202837 h 305060"/>
                    <a:gd name="connsiteX61" fmla="*/ 432200 w 536549"/>
                    <a:gd name="connsiteY61" fmla="*/ 244263 h 305060"/>
                    <a:gd name="connsiteX62" fmla="*/ 441311 w 536549"/>
                    <a:gd name="connsiteY62" fmla="*/ 249502 h 305060"/>
                    <a:gd name="connsiteX63" fmla="*/ 466922 w 536549"/>
                    <a:gd name="connsiteY63" fmla="*/ 231799 h 305060"/>
                    <a:gd name="connsiteX64" fmla="*/ 486447 w 536549"/>
                    <a:gd name="connsiteY64" fmla="*/ 239740 h 305060"/>
                    <a:gd name="connsiteX65" fmla="*/ 526831 w 536549"/>
                    <a:gd name="connsiteY65" fmla="*/ 186631 h 305060"/>
                    <a:gd name="connsiteX66" fmla="*/ 503661 w 536549"/>
                    <a:gd name="connsiteY66" fmla="*/ 183605 h 305060"/>
                    <a:gd name="connsiteX67" fmla="*/ 504605 w 536549"/>
                    <a:gd name="connsiteY67" fmla="*/ 181066 h 305060"/>
                    <a:gd name="connsiteX68" fmla="*/ 505061 w 536549"/>
                    <a:gd name="connsiteY68" fmla="*/ 179829 h 305060"/>
                    <a:gd name="connsiteX69" fmla="*/ 505451 w 536549"/>
                    <a:gd name="connsiteY69" fmla="*/ 178561 h 305060"/>
                    <a:gd name="connsiteX70" fmla="*/ 506883 w 536549"/>
                    <a:gd name="connsiteY70" fmla="*/ 173451 h 305060"/>
                    <a:gd name="connsiteX71" fmla="*/ 508673 w 536549"/>
                    <a:gd name="connsiteY71" fmla="*/ 163168 h 305060"/>
                    <a:gd name="connsiteX72" fmla="*/ 508282 w 536549"/>
                    <a:gd name="connsiteY72" fmla="*/ 142471 h 305060"/>
                    <a:gd name="connsiteX73" fmla="*/ 535325 w 536549"/>
                    <a:gd name="connsiteY73" fmla="*/ 141170 h 305060"/>
                    <a:gd name="connsiteX74" fmla="*/ 527808 w 536549"/>
                    <a:gd name="connsiteY74" fmla="*/ 116048 h 305060"/>
                    <a:gd name="connsiteX75" fmla="*/ 526343 w 536549"/>
                    <a:gd name="connsiteY75" fmla="*/ 112794 h 305060"/>
                    <a:gd name="connsiteX76" fmla="*/ 524814 w 536549"/>
                    <a:gd name="connsiteY76" fmla="*/ 109734 h 305060"/>
                    <a:gd name="connsiteX77" fmla="*/ 521364 w 536549"/>
                    <a:gd name="connsiteY77" fmla="*/ 103649 h 305060"/>
                    <a:gd name="connsiteX78" fmla="*/ 517459 w 536549"/>
                    <a:gd name="connsiteY78" fmla="*/ 97694 h 305060"/>
                    <a:gd name="connsiteX79" fmla="*/ 513099 w 536549"/>
                    <a:gd name="connsiteY79" fmla="*/ 91836 h 305060"/>
                    <a:gd name="connsiteX80" fmla="*/ 463928 w 536549"/>
                    <a:gd name="connsiteY80" fmla="*/ 49858 h 305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</a:cxnLst>
                  <a:rect l="l" t="t" r="r" b="b"/>
                  <a:pathLst>
                    <a:path w="536549" h="305060">
                      <a:moveTo>
                        <a:pt x="463928" y="49858"/>
                      </a:moveTo>
                      <a:lnTo>
                        <a:pt x="444403" y="60694"/>
                      </a:lnTo>
                      <a:cubicBezTo>
                        <a:pt x="443296" y="59978"/>
                        <a:pt x="442125" y="59294"/>
                        <a:pt x="440953" y="58611"/>
                      </a:cubicBezTo>
                      <a:cubicBezTo>
                        <a:pt x="438122" y="56984"/>
                        <a:pt x="435194" y="55357"/>
                        <a:pt x="432330" y="53860"/>
                      </a:cubicBezTo>
                      <a:cubicBezTo>
                        <a:pt x="430247" y="52753"/>
                        <a:pt x="428067" y="51713"/>
                        <a:pt x="425822" y="50606"/>
                      </a:cubicBezTo>
                      <a:lnTo>
                        <a:pt x="422567" y="49011"/>
                      </a:lnTo>
                      <a:lnTo>
                        <a:pt x="419313" y="47515"/>
                      </a:lnTo>
                      <a:cubicBezTo>
                        <a:pt x="410169" y="43349"/>
                        <a:pt x="400829" y="39704"/>
                        <a:pt x="391295" y="36580"/>
                      </a:cubicBezTo>
                      <a:lnTo>
                        <a:pt x="403075" y="24638"/>
                      </a:lnTo>
                      <a:cubicBezTo>
                        <a:pt x="372193" y="14614"/>
                        <a:pt x="340236" y="8432"/>
                        <a:pt x="307857" y="6154"/>
                      </a:cubicBezTo>
                      <a:lnTo>
                        <a:pt x="304896" y="19789"/>
                      </a:lnTo>
                      <a:cubicBezTo>
                        <a:pt x="275445" y="17609"/>
                        <a:pt x="245865" y="18715"/>
                        <a:pt x="216642" y="23043"/>
                      </a:cubicBezTo>
                      <a:lnTo>
                        <a:pt x="205253" y="-2177"/>
                      </a:lnTo>
                      <a:cubicBezTo>
                        <a:pt x="171637" y="2607"/>
                        <a:pt x="138835" y="11816"/>
                        <a:pt x="107627" y="25191"/>
                      </a:cubicBezTo>
                      <a:lnTo>
                        <a:pt x="134865" y="45985"/>
                      </a:lnTo>
                      <a:cubicBezTo>
                        <a:pt x="108050" y="57765"/>
                        <a:pt x="85629" y="72897"/>
                        <a:pt x="69781" y="90080"/>
                      </a:cubicBezTo>
                      <a:lnTo>
                        <a:pt x="30080" y="77746"/>
                      </a:lnTo>
                      <a:cubicBezTo>
                        <a:pt x="12930" y="96360"/>
                        <a:pt x="2257" y="116959"/>
                        <a:pt x="-1225" y="137949"/>
                      </a:cubicBezTo>
                      <a:lnTo>
                        <a:pt x="43585" y="140519"/>
                      </a:lnTo>
                      <a:cubicBezTo>
                        <a:pt x="41828" y="151551"/>
                        <a:pt x="42348" y="162843"/>
                        <a:pt x="45082" y="173679"/>
                      </a:cubicBezTo>
                      <a:lnTo>
                        <a:pt x="46318" y="177747"/>
                      </a:lnTo>
                      <a:lnTo>
                        <a:pt x="46936" y="179797"/>
                      </a:lnTo>
                      <a:lnTo>
                        <a:pt x="47717" y="181847"/>
                      </a:lnTo>
                      <a:lnTo>
                        <a:pt x="49279" y="185883"/>
                      </a:lnTo>
                      <a:cubicBezTo>
                        <a:pt x="49833" y="187249"/>
                        <a:pt x="50516" y="188551"/>
                        <a:pt x="51134" y="189918"/>
                      </a:cubicBezTo>
                      <a:cubicBezTo>
                        <a:pt x="52273" y="192586"/>
                        <a:pt x="53933" y="195189"/>
                        <a:pt x="55365" y="197858"/>
                      </a:cubicBezTo>
                      <a:cubicBezTo>
                        <a:pt x="55723" y="198508"/>
                        <a:pt x="56146" y="199159"/>
                        <a:pt x="56569" y="199811"/>
                      </a:cubicBezTo>
                      <a:lnTo>
                        <a:pt x="57838" y="201730"/>
                      </a:lnTo>
                      <a:lnTo>
                        <a:pt x="59140" y="203683"/>
                      </a:lnTo>
                      <a:cubicBezTo>
                        <a:pt x="59530" y="204366"/>
                        <a:pt x="59986" y="204984"/>
                        <a:pt x="60474" y="205603"/>
                      </a:cubicBezTo>
                      <a:lnTo>
                        <a:pt x="38541" y="210842"/>
                      </a:lnTo>
                      <a:cubicBezTo>
                        <a:pt x="51558" y="228870"/>
                        <a:pt x="70660" y="245402"/>
                        <a:pt x="94513" y="259200"/>
                      </a:cubicBezTo>
                      <a:lnTo>
                        <a:pt x="111272" y="249437"/>
                      </a:lnTo>
                      <a:cubicBezTo>
                        <a:pt x="126046" y="257800"/>
                        <a:pt x="141568" y="264764"/>
                        <a:pt x="157611" y="270263"/>
                      </a:cubicBezTo>
                      <a:cubicBezTo>
                        <a:pt x="166105" y="273095"/>
                        <a:pt x="174761" y="275795"/>
                        <a:pt x="183645" y="277976"/>
                      </a:cubicBezTo>
                      <a:lnTo>
                        <a:pt x="186899" y="278822"/>
                      </a:lnTo>
                      <a:lnTo>
                        <a:pt x="188591" y="279245"/>
                      </a:lnTo>
                      <a:lnTo>
                        <a:pt x="190316" y="279603"/>
                      </a:lnTo>
                      <a:lnTo>
                        <a:pt x="197182" y="281100"/>
                      </a:lnTo>
                      <a:cubicBezTo>
                        <a:pt x="199428" y="281653"/>
                        <a:pt x="201803" y="282011"/>
                        <a:pt x="204146" y="282467"/>
                      </a:cubicBezTo>
                      <a:cubicBezTo>
                        <a:pt x="206489" y="282923"/>
                        <a:pt x="208767" y="283378"/>
                        <a:pt x="211143" y="283736"/>
                      </a:cubicBezTo>
                      <a:lnTo>
                        <a:pt x="204634" y="296948"/>
                      </a:lnTo>
                      <a:cubicBezTo>
                        <a:pt x="236493" y="302252"/>
                        <a:pt x="268840" y="304010"/>
                        <a:pt x="301088" y="302187"/>
                      </a:cubicBezTo>
                      <a:cubicBezTo>
                        <a:pt x="332556" y="300593"/>
                        <a:pt x="363731" y="295288"/>
                        <a:pt x="393963" y="286437"/>
                      </a:cubicBezTo>
                      <a:lnTo>
                        <a:pt x="383029" y="274201"/>
                      </a:lnTo>
                      <a:cubicBezTo>
                        <a:pt x="393475" y="271077"/>
                        <a:pt x="403758" y="267368"/>
                        <a:pt x="413813" y="263170"/>
                      </a:cubicBezTo>
                      <a:cubicBezTo>
                        <a:pt x="423218" y="259134"/>
                        <a:pt x="432427" y="254578"/>
                        <a:pt x="441311" y="249502"/>
                      </a:cubicBezTo>
                      <a:lnTo>
                        <a:pt x="432200" y="244263"/>
                      </a:lnTo>
                      <a:cubicBezTo>
                        <a:pt x="409843" y="256889"/>
                        <a:pt x="385795" y="266228"/>
                        <a:pt x="360803" y="271988"/>
                      </a:cubicBezTo>
                      <a:cubicBezTo>
                        <a:pt x="305254" y="284907"/>
                        <a:pt x="247459" y="284907"/>
                        <a:pt x="191911" y="271988"/>
                      </a:cubicBezTo>
                      <a:cubicBezTo>
                        <a:pt x="166853" y="266196"/>
                        <a:pt x="142740" y="256857"/>
                        <a:pt x="120319" y="244263"/>
                      </a:cubicBezTo>
                      <a:cubicBezTo>
                        <a:pt x="101574" y="233980"/>
                        <a:pt x="85206" y="219856"/>
                        <a:pt x="72254" y="202837"/>
                      </a:cubicBezTo>
                      <a:cubicBezTo>
                        <a:pt x="61613" y="188746"/>
                        <a:pt x="55658" y="171661"/>
                        <a:pt x="55202" y="154024"/>
                      </a:cubicBezTo>
                      <a:cubicBezTo>
                        <a:pt x="55430" y="136419"/>
                        <a:pt x="61190" y="119335"/>
                        <a:pt x="71701" y="105211"/>
                      </a:cubicBezTo>
                      <a:cubicBezTo>
                        <a:pt x="84457" y="88192"/>
                        <a:pt x="100696" y="74068"/>
                        <a:pt x="119310" y="63786"/>
                      </a:cubicBezTo>
                      <a:cubicBezTo>
                        <a:pt x="141633" y="51191"/>
                        <a:pt x="165682" y="41852"/>
                        <a:pt x="190674" y="36060"/>
                      </a:cubicBezTo>
                      <a:cubicBezTo>
                        <a:pt x="246223" y="23141"/>
                        <a:pt x="304017" y="23141"/>
                        <a:pt x="359566" y="36060"/>
                      </a:cubicBezTo>
                      <a:cubicBezTo>
                        <a:pt x="384623" y="41852"/>
                        <a:pt x="408737" y="51191"/>
                        <a:pt x="431158" y="63786"/>
                      </a:cubicBezTo>
                      <a:cubicBezTo>
                        <a:pt x="449902" y="74068"/>
                        <a:pt x="466303" y="88192"/>
                        <a:pt x="479255" y="105211"/>
                      </a:cubicBezTo>
                      <a:cubicBezTo>
                        <a:pt x="489896" y="119302"/>
                        <a:pt x="495852" y="136387"/>
                        <a:pt x="496307" y="154024"/>
                      </a:cubicBezTo>
                      <a:cubicBezTo>
                        <a:pt x="496079" y="171629"/>
                        <a:pt x="490319" y="188713"/>
                        <a:pt x="479808" y="202837"/>
                      </a:cubicBezTo>
                      <a:cubicBezTo>
                        <a:pt x="467052" y="219856"/>
                        <a:pt x="450813" y="233980"/>
                        <a:pt x="432200" y="244263"/>
                      </a:cubicBezTo>
                      <a:lnTo>
                        <a:pt x="441311" y="249502"/>
                      </a:lnTo>
                      <a:cubicBezTo>
                        <a:pt x="450293" y="244263"/>
                        <a:pt x="458851" y="238340"/>
                        <a:pt x="466922" y="231799"/>
                      </a:cubicBezTo>
                      <a:lnTo>
                        <a:pt x="486447" y="239740"/>
                      </a:lnTo>
                      <a:cubicBezTo>
                        <a:pt x="505972" y="223826"/>
                        <a:pt x="519607" y="205636"/>
                        <a:pt x="526831" y="186631"/>
                      </a:cubicBezTo>
                      <a:lnTo>
                        <a:pt x="503661" y="183605"/>
                      </a:lnTo>
                      <a:lnTo>
                        <a:pt x="504605" y="181066"/>
                      </a:lnTo>
                      <a:lnTo>
                        <a:pt x="505061" y="179829"/>
                      </a:lnTo>
                      <a:lnTo>
                        <a:pt x="505451" y="178561"/>
                      </a:lnTo>
                      <a:lnTo>
                        <a:pt x="506883" y="173451"/>
                      </a:lnTo>
                      <a:cubicBezTo>
                        <a:pt x="507697" y="170067"/>
                        <a:pt x="508282" y="166617"/>
                        <a:pt x="508673" y="163168"/>
                      </a:cubicBezTo>
                      <a:cubicBezTo>
                        <a:pt x="509487" y="156269"/>
                        <a:pt x="509324" y="149338"/>
                        <a:pt x="508282" y="142471"/>
                      </a:cubicBezTo>
                      <a:lnTo>
                        <a:pt x="535325" y="141170"/>
                      </a:lnTo>
                      <a:cubicBezTo>
                        <a:pt x="533958" y="132481"/>
                        <a:pt x="531452" y="124053"/>
                        <a:pt x="527808" y="116048"/>
                      </a:cubicBezTo>
                      <a:lnTo>
                        <a:pt x="526343" y="112794"/>
                      </a:lnTo>
                      <a:cubicBezTo>
                        <a:pt x="525855" y="111785"/>
                        <a:pt x="525400" y="110743"/>
                        <a:pt x="524814" y="109734"/>
                      </a:cubicBezTo>
                      <a:lnTo>
                        <a:pt x="521364" y="103649"/>
                      </a:lnTo>
                      <a:lnTo>
                        <a:pt x="517459" y="97694"/>
                      </a:lnTo>
                      <a:cubicBezTo>
                        <a:pt x="516093" y="95709"/>
                        <a:pt x="514531" y="93789"/>
                        <a:pt x="513099" y="91836"/>
                      </a:cubicBezTo>
                      <a:cubicBezTo>
                        <a:pt x="499366" y="74980"/>
                        <a:pt x="482705" y="60759"/>
                        <a:pt x="463928" y="49858"/>
                      </a:cubicBez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4859AAF2-3168-4FAD-B49D-09E69A952468}"/>
                    </a:ext>
                  </a:extLst>
                </p:cNvPr>
                <p:cNvSpPr/>
                <p:nvPr/>
              </p:nvSpPr>
              <p:spPr>
                <a:xfrm>
                  <a:off x="7618444" y="-713870"/>
                  <a:ext cx="654970" cy="378949"/>
                </a:xfrm>
                <a:custGeom>
                  <a:avLst/>
                  <a:gdLst>
                    <a:gd name="connsiteX0" fmla="*/ 539685 w 654970"/>
                    <a:gd name="connsiteY0" fmla="*/ 51452 h 378949"/>
                    <a:gd name="connsiteX1" fmla="*/ 474602 w 654970"/>
                    <a:gd name="connsiteY1" fmla="*/ 22392 h 378949"/>
                    <a:gd name="connsiteX2" fmla="*/ 464416 w 654970"/>
                    <a:gd name="connsiteY2" fmla="*/ 19138 h 378949"/>
                    <a:gd name="connsiteX3" fmla="*/ 459242 w 654970"/>
                    <a:gd name="connsiteY3" fmla="*/ 17609 h 378949"/>
                    <a:gd name="connsiteX4" fmla="*/ 454035 w 654970"/>
                    <a:gd name="connsiteY4" fmla="*/ 16144 h 378949"/>
                    <a:gd name="connsiteX5" fmla="*/ 448796 w 654970"/>
                    <a:gd name="connsiteY5" fmla="*/ 14647 h 378949"/>
                    <a:gd name="connsiteX6" fmla="*/ 443459 w 654970"/>
                    <a:gd name="connsiteY6" fmla="*/ 13313 h 378949"/>
                    <a:gd name="connsiteX7" fmla="*/ 438122 w 654970"/>
                    <a:gd name="connsiteY7" fmla="*/ 11947 h 378949"/>
                    <a:gd name="connsiteX8" fmla="*/ 432753 w 654970"/>
                    <a:gd name="connsiteY8" fmla="*/ 10677 h 378949"/>
                    <a:gd name="connsiteX9" fmla="*/ 421884 w 654970"/>
                    <a:gd name="connsiteY9" fmla="*/ 8301 h 378949"/>
                    <a:gd name="connsiteX10" fmla="*/ 416384 w 654970"/>
                    <a:gd name="connsiteY10" fmla="*/ 7227 h 378949"/>
                    <a:gd name="connsiteX11" fmla="*/ 410820 w 654970"/>
                    <a:gd name="connsiteY11" fmla="*/ 6187 h 378949"/>
                    <a:gd name="connsiteX12" fmla="*/ 405287 w 654970"/>
                    <a:gd name="connsiteY12" fmla="*/ 5178 h 378949"/>
                    <a:gd name="connsiteX13" fmla="*/ 399690 w 654970"/>
                    <a:gd name="connsiteY13" fmla="*/ 4299 h 378949"/>
                    <a:gd name="connsiteX14" fmla="*/ 394061 w 654970"/>
                    <a:gd name="connsiteY14" fmla="*/ 3420 h 378949"/>
                    <a:gd name="connsiteX15" fmla="*/ 391262 w 654970"/>
                    <a:gd name="connsiteY15" fmla="*/ 2965 h 378949"/>
                    <a:gd name="connsiteX16" fmla="*/ 388431 w 654970"/>
                    <a:gd name="connsiteY16" fmla="*/ 2607 h 378949"/>
                    <a:gd name="connsiteX17" fmla="*/ 377074 w 654970"/>
                    <a:gd name="connsiteY17" fmla="*/ 1175 h 378949"/>
                    <a:gd name="connsiteX18" fmla="*/ 365619 w 654970"/>
                    <a:gd name="connsiteY18" fmla="*/ 3 h 378949"/>
                    <a:gd name="connsiteX19" fmla="*/ 359892 w 654970"/>
                    <a:gd name="connsiteY19" fmla="*/ -517 h 378949"/>
                    <a:gd name="connsiteX20" fmla="*/ 354132 w 654970"/>
                    <a:gd name="connsiteY20" fmla="*/ -941 h 378949"/>
                    <a:gd name="connsiteX21" fmla="*/ 348339 w 654970"/>
                    <a:gd name="connsiteY21" fmla="*/ -1331 h 378949"/>
                    <a:gd name="connsiteX22" fmla="*/ 345475 w 654970"/>
                    <a:gd name="connsiteY22" fmla="*/ -1526 h 378949"/>
                    <a:gd name="connsiteX23" fmla="*/ 342580 w 654970"/>
                    <a:gd name="connsiteY23" fmla="*/ -1526 h 378949"/>
                    <a:gd name="connsiteX24" fmla="*/ 330962 w 654970"/>
                    <a:gd name="connsiteY24" fmla="*/ -1981 h 378949"/>
                    <a:gd name="connsiteX25" fmla="*/ 319377 w 654970"/>
                    <a:gd name="connsiteY25" fmla="*/ -2177 h 378949"/>
                    <a:gd name="connsiteX26" fmla="*/ 307760 w 654970"/>
                    <a:gd name="connsiteY26" fmla="*/ -2177 h 378949"/>
                    <a:gd name="connsiteX27" fmla="*/ 296142 w 654970"/>
                    <a:gd name="connsiteY27" fmla="*/ -1916 h 378949"/>
                    <a:gd name="connsiteX28" fmla="*/ 284557 w 654970"/>
                    <a:gd name="connsiteY28" fmla="*/ -1428 h 378949"/>
                    <a:gd name="connsiteX29" fmla="*/ 273038 w 654970"/>
                    <a:gd name="connsiteY29" fmla="*/ -648 h 378949"/>
                    <a:gd name="connsiteX30" fmla="*/ 261550 w 654970"/>
                    <a:gd name="connsiteY30" fmla="*/ 394 h 378949"/>
                    <a:gd name="connsiteX31" fmla="*/ 255823 w 654970"/>
                    <a:gd name="connsiteY31" fmla="*/ 947 h 378949"/>
                    <a:gd name="connsiteX32" fmla="*/ 250161 w 654970"/>
                    <a:gd name="connsiteY32" fmla="*/ 1630 h 378949"/>
                    <a:gd name="connsiteX33" fmla="*/ 205545 w 654970"/>
                    <a:gd name="connsiteY33" fmla="*/ 9017 h 378949"/>
                    <a:gd name="connsiteX34" fmla="*/ 163241 w 654970"/>
                    <a:gd name="connsiteY34" fmla="*/ 20146 h 378949"/>
                    <a:gd name="connsiteX35" fmla="*/ 153121 w 654970"/>
                    <a:gd name="connsiteY35" fmla="*/ 23401 h 378949"/>
                    <a:gd name="connsiteX36" fmla="*/ 143358 w 654970"/>
                    <a:gd name="connsiteY36" fmla="*/ 26980 h 378949"/>
                    <a:gd name="connsiteX37" fmla="*/ 140917 w 654970"/>
                    <a:gd name="connsiteY37" fmla="*/ 27859 h 378949"/>
                    <a:gd name="connsiteX38" fmla="*/ 138509 w 654970"/>
                    <a:gd name="connsiteY38" fmla="*/ 28803 h 378949"/>
                    <a:gd name="connsiteX39" fmla="*/ 133758 w 654970"/>
                    <a:gd name="connsiteY39" fmla="*/ 30755 h 378949"/>
                    <a:gd name="connsiteX40" fmla="*/ 124386 w 654970"/>
                    <a:gd name="connsiteY40" fmla="*/ 34693 h 378949"/>
                    <a:gd name="connsiteX41" fmla="*/ 110523 w 654970"/>
                    <a:gd name="connsiteY41" fmla="*/ 24117 h 378949"/>
                    <a:gd name="connsiteX42" fmla="*/ 101151 w 654970"/>
                    <a:gd name="connsiteY42" fmla="*/ 28347 h 378949"/>
                    <a:gd name="connsiteX43" fmla="*/ 92105 w 654970"/>
                    <a:gd name="connsiteY43" fmla="*/ 32806 h 378949"/>
                    <a:gd name="connsiteX44" fmla="*/ 87581 w 654970"/>
                    <a:gd name="connsiteY44" fmla="*/ 35051 h 378949"/>
                    <a:gd name="connsiteX45" fmla="*/ 83286 w 654970"/>
                    <a:gd name="connsiteY45" fmla="*/ 37426 h 378949"/>
                    <a:gd name="connsiteX46" fmla="*/ 74695 w 654970"/>
                    <a:gd name="connsiteY46" fmla="*/ 42177 h 378949"/>
                    <a:gd name="connsiteX47" fmla="*/ 66494 w 654970"/>
                    <a:gd name="connsiteY47" fmla="*/ 47156 h 378949"/>
                    <a:gd name="connsiteX48" fmla="*/ 62426 w 654970"/>
                    <a:gd name="connsiteY48" fmla="*/ 49662 h 378949"/>
                    <a:gd name="connsiteX49" fmla="*/ 58587 w 654970"/>
                    <a:gd name="connsiteY49" fmla="*/ 52298 h 378949"/>
                    <a:gd name="connsiteX50" fmla="*/ 50874 w 654970"/>
                    <a:gd name="connsiteY50" fmla="*/ 57538 h 378949"/>
                    <a:gd name="connsiteX51" fmla="*/ 43618 w 654970"/>
                    <a:gd name="connsiteY51" fmla="*/ 63005 h 378949"/>
                    <a:gd name="connsiteX52" fmla="*/ 61906 w 654970"/>
                    <a:gd name="connsiteY52" fmla="*/ 70977 h 378949"/>
                    <a:gd name="connsiteX53" fmla="*/ 55137 w 654970"/>
                    <a:gd name="connsiteY53" fmla="*/ 76444 h 378949"/>
                    <a:gd name="connsiteX54" fmla="*/ 51883 w 654970"/>
                    <a:gd name="connsiteY54" fmla="*/ 79210 h 378949"/>
                    <a:gd name="connsiteX55" fmla="*/ 50256 w 654970"/>
                    <a:gd name="connsiteY55" fmla="*/ 80577 h 378949"/>
                    <a:gd name="connsiteX56" fmla="*/ 48726 w 654970"/>
                    <a:gd name="connsiteY56" fmla="*/ 82008 h 378949"/>
                    <a:gd name="connsiteX57" fmla="*/ 42609 w 654970"/>
                    <a:gd name="connsiteY57" fmla="*/ 87703 h 378949"/>
                    <a:gd name="connsiteX58" fmla="*/ 36946 w 654970"/>
                    <a:gd name="connsiteY58" fmla="*/ 93594 h 378949"/>
                    <a:gd name="connsiteX59" fmla="*/ 17909 w 654970"/>
                    <a:gd name="connsiteY59" fmla="*/ 118065 h 378949"/>
                    <a:gd name="connsiteX60" fmla="*/ 5283 w 654970"/>
                    <a:gd name="connsiteY60" fmla="*/ 144099 h 378949"/>
                    <a:gd name="connsiteX61" fmla="*/ 4112 w 654970"/>
                    <a:gd name="connsiteY61" fmla="*/ 147353 h 378949"/>
                    <a:gd name="connsiteX62" fmla="*/ 3168 w 654970"/>
                    <a:gd name="connsiteY62" fmla="*/ 150607 h 378949"/>
                    <a:gd name="connsiteX63" fmla="*/ 1443 w 654970"/>
                    <a:gd name="connsiteY63" fmla="*/ 157115 h 378949"/>
                    <a:gd name="connsiteX64" fmla="*/ 77 w 654970"/>
                    <a:gd name="connsiteY64" fmla="*/ 163787 h 378949"/>
                    <a:gd name="connsiteX65" fmla="*/ -705 w 654970"/>
                    <a:gd name="connsiteY65" fmla="*/ 170523 h 378949"/>
                    <a:gd name="connsiteX66" fmla="*/ -1128 w 654970"/>
                    <a:gd name="connsiteY66" fmla="*/ 177226 h 378949"/>
                    <a:gd name="connsiteX67" fmla="*/ -1128 w 654970"/>
                    <a:gd name="connsiteY67" fmla="*/ 183962 h 378949"/>
                    <a:gd name="connsiteX68" fmla="*/ -770 w 654970"/>
                    <a:gd name="connsiteY68" fmla="*/ 190699 h 378949"/>
                    <a:gd name="connsiteX69" fmla="*/ 109 w 654970"/>
                    <a:gd name="connsiteY69" fmla="*/ 197403 h 378949"/>
                    <a:gd name="connsiteX70" fmla="*/ 304 w 654970"/>
                    <a:gd name="connsiteY70" fmla="*/ 199062 h 378949"/>
                    <a:gd name="connsiteX71" fmla="*/ 662 w 654970"/>
                    <a:gd name="connsiteY71" fmla="*/ 200754 h 378949"/>
                    <a:gd name="connsiteX72" fmla="*/ 1378 w 654970"/>
                    <a:gd name="connsiteY72" fmla="*/ 204008 h 378949"/>
                    <a:gd name="connsiteX73" fmla="*/ 2094 w 654970"/>
                    <a:gd name="connsiteY73" fmla="*/ 207262 h 378949"/>
                    <a:gd name="connsiteX74" fmla="*/ 3038 w 654970"/>
                    <a:gd name="connsiteY74" fmla="*/ 210516 h 378949"/>
                    <a:gd name="connsiteX75" fmla="*/ 5055 w 654970"/>
                    <a:gd name="connsiteY75" fmla="*/ 217025 h 378949"/>
                    <a:gd name="connsiteX76" fmla="*/ 7561 w 654970"/>
                    <a:gd name="connsiteY76" fmla="*/ 223533 h 378949"/>
                    <a:gd name="connsiteX77" fmla="*/ 8244 w 654970"/>
                    <a:gd name="connsiteY77" fmla="*/ 225160 h 378949"/>
                    <a:gd name="connsiteX78" fmla="*/ 8993 w 654970"/>
                    <a:gd name="connsiteY78" fmla="*/ 226787 h 378949"/>
                    <a:gd name="connsiteX79" fmla="*/ 10522 w 654970"/>
                    <a:gd name="connsiteY79" fmla="*/ 230041 h 378949"/>
                    <a:gd name="connsiteX80" fmla="*/ 12052 w 654970"/>
                    <a:gd name="connsiteY80" fmla="*/ 233296 h 378949"/>
                    <a:gd name="connsiteX81" fmla="*/ 13842 w 654970"/>
                    <a:gd name="connsiteY81" fmla="*/ 236550 h 378949"/>
                    <a:gd name="connsiteX82" fmla="*/ 15631 w 654970"/>
                    <a:gd name="connsiteY82" fmla="*/ 239804 h 378949"/>
                    <a:gd name="connsiteX83" fmla="*/ 17519 w 654970"/>
                    <a:gd name="connsiteY83" fmla="*/ 243058 h 378949"/>
                    <a:gd name="connsiteX84" fmla="*/ 21652 w 654970"/>
                    <a:gd name="connsiteY84" fmla="*/ 249339 h 378949"/>
                    <a:gd name="connsiteX85" fmla="*/ 23897 w 654970"/>
                    <a:gd name="connsiteY85" fmla="*/ 252593 h 378949"/>
                    <a:gd name="connsiteX86" fmla="*/ 26240 w 654970"/>
                    <a:gd name="connsiteY86" fmla="*/ 255848 h 378949"/>
                    <a:gd name="connsiteX87" fmla="*/ 28551 w 654970"/>
                    <a:gd name="connsiteY87" fmla="*/ 258906 h 378949"/>
                    <a:gd name="connsiteX88" fmla="*/ 31154 w 654970"/>
                    <a:gd name="connsiteY88" fmla="*/ 261933 h 378949"/>
                    <a:gd name="connsiteX89" fmla="*/ 33725 w 654970"/>
                    <a:gd name="connsiteY89" fmla="*/ 264959 h 378949"/>
                    <a:gd name="connsiteX90" fmla="*/ 36393 w 654970"/>
                    <a:gd name="connsiteY90" fmla="*/ 267953 h 378949"/>
                    <a:gd name="connsiteX91" fmla="*/ 42088 w 654970"/>
                    <a:gd name="connsiteY91" fmla="*/ 273811 h 378949"/>
                    <a:gd name="connsiteX92" fmla="*/ 92462 w 654970"/>
                    <a:gd name="connsiteY92" fmla="*/ 311526 h 378949"/>
                    <a:gd name="connsiteX93" fmla="*/ 176258 w 654970"/>
                    <a:gd name="connsiteY93" fmla="*/ 346378 h 378949"/>
                    <a:gd name="connsiteX94" fmla="*/ 197443 w 654970"/>
                    <a:gd name="connsiteY94" fmla="*/ 351944 h 378949"/>
                    <a:gd name="connsiteX95" fmla="*/ 219311 w 654970"/>
                    <a:gd name="connsiteY95" fmla="*/ 356499 h 378949"/>
                    <a:gd name="connsiteX96" fmla="*/ 241667 w 654970"/>
                    <a:gd name="connsiteY96" fmla="*/ 360241 h 378949"/>
                    <a:gd name="connsiteX97" fmla="*/ 264447 w 654970"/>
                    <a:gd name="connsiteY97" fmla="*/ 362877 h 378949"/>
                    <a:gd name="connsiteX98" fmla="*/ 275934 w 654970"/>
                    <a:gd name="connsiteY98" fmla="*/ 363886 h 378949"/>
                    <a:gd name="connsiteX99" fmla="*/ 287486 w 654970"/>
                    <a:gd name="connsiteY99" fmla="*/ 364667 h 378949"/>
                    <a:gd name="connsiteX100" fmla="*/ 299071 w 654970"/>
                    <a:gd name="connsiteY100" fmla="*/ 365155 h 378949"/>
                    <a:gd name="connsiteX101" fmla="*/ 301967 w 654970"/>
                    <a:gd name="connsiteY101" fmla="*/ 365155 h 378949"/>
                    <a:gd name="connsiteX102" fmla="*/ 304863 w 654970"/>
                    <a:gd name="connsiteY102" fmla="*/ 365155 h 378949"/>
                    <a:gd name="connsiteX103" fmla="*/ 310688 w 654970"/>
                    <a:gd name="connsiteY103" fmla="*/ 365155 h 378949"/>
                    <a:gd name="connsiteX104" fmla="*/ 316481 w 654970"/>
                    <a:gd name="connsiteY104" fmla="*/ 365155 h 378949"/>
                    <a:gd name="connsiteX105" fmla="*/ 322306 w 654970"/>
                    <a:gd name="connsiteY105" fmla="*/ 365155 h 378949"/>
                    <a:gd name="connsiteX106" fmla="*/ 333891 w 654970"/>
                    <a:gd name="connsiteY106" fmla="*/ 364961 h 378949"/>
                    <a:gd name="connsiteX107" fmla="*/ 345475 w 654970"/>
                    <a:gd name="connsiteY107" fmla="*/ 364504 h 378949"/>
                    <a:gd name="connsiteX108" fmla="*/ 351268 w 654970"/>
                    <a:gd name="connsiteY108" fmla="*/ 364147 h 378949"/>
                    <a:gd name="connsiteX109" fmla="*/ 357028 w 654970"/>
                    <a:gd name="connsiteY109" fmla="*/ 363756 h 378949"/>
                    <a:gd name="connsiteX110" fmla="*/ 359957 w 654970"/>
                    <a:gd name="connsiteY110" fmla="*/ 376773 h 378949"/>
                    <a:gd name="connsiteX111" fmla="*/ 365847 w 654970"/>
                    <a:gd name="connsiteY111" fmla="*/ 376350 h 378949"/>
                    <a:gd name="connsiteX112" fmla="*/ 371737 w 654970"/>
                    <a:gd name="connsiteY112" fmla="*/ 375796 h 378949"/>
                    <a:gd name="connsiteX113" fmla="*/ 383452 w 654970"/>
                    <a:gd name="connsiteY113" fmla="*/ 374625 h 378949"/>
                    <a:gd name="connsiteX114" fmla="*/ 395102 w 654970"/>
                    <a:gd name="connsiteY114" fmla="*/ 373161 h 378949"/>
                    <a:gd name="connsiteX115" fmla="*/ 397998 w 654970"/>
                    <a:gd name="connsiteY115" fmla="*/ 372770 h 378949"/>
                    <a:gd name="connsiteX116" fmla="*/ 400894 w 654970"/>
                    <a:gd name="connsiteY116" fmla="*/ 372348 h 378949"/>
                    <a:gd name="connsiteX117" fmla="*/ 406622 w 654970"/>
                    <a:gd name="connsiteY117" fmla="*/ 371436 h 378949"/>
                    <a:gd name="connsiteX118" fmla="*/ 429401 w 654970"/>
                    <a:gd name="connsiteY118" fmla="*/ 367401 h 378949"/>
                    <a:gd name="connsiteX119" fmla="*/ 440563 w 654970"/>
                    <a:gd name="connsiteY119" fmla="*/ 364993 h 378949"/>
                    <a:gd name="connsiteX120" fmla="*/ 446095 w 654970"/>
                    <a:gd name="connsiteY120" fmla="*/ 363756 h 378949"/>
                    <a:gd name="connsiteX121" fmla="*/ 451562 w 654970"/>
                    <a:gd name="connsiteY121" fmla="*/ 362390 h 378949"/>
                    <a:gd name="connsiteX122" fmla="*/ 442483 w 654970"/>
                    <a:gd name="connsiteY122" fmla="*/ 350186 h 378949"/>
                    <a:gd name="connsiteX123" fmla="*/ 541573 w 654970"/>
                    <a:gd name="connsiteY123" fmla="*/ 311136 h 378949"/>
                    <a:gd name="connsiteX124" fmla="*/ 537505 w 654970"/>
                    <a:gd name="connsiteY124" fmla="*/ 308793 h 378949"/>
                    <a:gd name="connsiteX125" fmla="*/ 440205 w 654970"/>
                    <a:gd name="connsiteY125" fmla="*/ 347063 h 378949"/>
                    <a:gd name="connsiteX126" fmla="*/ 431126 w 654970"/>
                    <a:gd name="connsiteY126" fmla="*/ 334859 h 378949"/>
                    <a:gd name="connsiteX127" fmla="*/ 426505 w 654970"/>
                    <a:gd name="connsiteY127" fmla="*/ 336030 h 378949"/>
                    <a:gd name="connsiteX128" fmla="*/ 421786 w 654970"/>
                    <a:gd name="connsiteY128" fmla="*/ 337105 h 378949"/>
                    <a:gd name="connsiteX129" fmla="*/ 412317 w 654970"/>
                    <a:gd name="connsiteY129" fmla="*/ 339154 h 378949"/>
                    <a:gd name="connsiteX130" fmla="*/ 393019 w 654970"/>
                    <a:gd name="connsiteY130" fmla="*/ 342408 h 378949"/>
                    <a:gd name="connsiteX131" fmla="*/ 388138 w 654970"/>
                    <a:gd name="connsiteY131" fmla="*/ 343157 h 378949"/>
                    <a:gd name="connsiteX132" fmla="*/ 385698 w 654970"/>
                    <a:gd name="connsiteY132" fmla="*/ 343548 h 378949"/>
                    <a:gd name="connsiteX133" fmla="*/ 383224 w 654970"/>
                    <a:gd name="connsiteY133" fmla="*/ 343841 h 378949"/>
                    <a:gd name="connsiteX134" fmla="*/ 373462 w 654970"/>
                    <a:gd name="connsiteY134" fmla="*/ 345110 h 378949"/>
                    <a:gd name="connsiteX135" fmla="*/ 363504 w 654970"/>
                    <a:gd name="connsiteY135" fmla="*/ 346086 h 378949"/>
                    <a:gd name="connsiteX136" fmla="*/ 358525 w 654970"/>
                    <a:gd name="connsiteY136" fmla="*/ 346574 h 378949"/>
                    <a:gd name="connsiteX137" fmla="*/ 353514 w 654970"/>
                    <a:gd name="connsiteY137" fmla="*/ 346932 h 378949"/>
                    <a:gd name="connsiteX138" fmla="*/ 356410 w 654970"/>
                    <a:gd name="connsiteY138" fmla="*/ 359949 h 378949"/>
                    <a:gd name="connsiteX139" fmla="*/ 350780 w 654970"/>
                    <a:gd name="connsiteY139" fmla="*/ 360339 h 378949"/>
                    <a:gd name="connsiteX140" fmla="*/ 345085 w 654970"/>
                    <a:gd name="connsiteY140" fmla="*/ 360665 h 378949"/>
                    <a:gd name="connsiteX141" fmla="*/ 333728 w 654970"/>
                    <a:gd name="connsiteY141" fmla="*/ 361153 h 378949"/>
                    <a:gd name="connsiteX142" fmla="*/ 322306 w 654970"/>
                    <a:gd name="connsiteY142" fmla="*/ 361348 h 378949"/>
                    <a:gd name="connsiteX143" fmla="*/ 316611 w 654970"/>
                    <a:gd name="connsiteY143" fmla="*/ 361348 h 378949"/>
                    <a:gd name="connsiteX144" fmla="*/ 310916 w 654970"/>
                    <a:gd name="connsiteY144" fmla="*/ 361348 h 378949"/>
                    <a:gd name="connsiteX145" fmla="*/ 305189 w 654970"/>
                    <a:gd name="connsiteY145" fmla="*/ 361348 h 378949"/>
                    <a:gd name="connsiteX146" fmla="*/ 302358 w 654970"/>
                    <a:gd name="connsiteY146" fmla="*/ 361348 h 378949"/>
                    <a:gd name="connsiteX147" fmla="*/ 299494 w 654970"/>
                    <a:gd name="connsiteY147" fmla="*/ 361348 h 378949"/>
                    <a:gd name="connsiteX148" fmla="*/ 288137 w 654970"/>
                    <a:gd name="connsiteY148" fmla="*/ 360860 h 378949"/>
                    <a:gd name="connsiteX149" fmla="*/ 276780 w 654970"/>
                    <a:gd name="connsiteY149" fmla="*/ 360079 h 378949"/>
                    <a:gd name="connsiteX150" fmla="*/ 265520 w 654970"/>
                    <a:gd name="connsiteY150" fmla="*/ 359103 h 378949"/>
                    <a:gd name="connsiteX151" fmla="*/ 243131 w 654970"/>
                    <a:gd name="connsiteY151" fmla="*/ 356499 h 378949"/>
                    <a:gd name="connsiteX152" fmla="*/ 221198 w 654970"/>
                    <a:gd name="connsiteY152" fmla="*/ 352822 h 378949"/>
                    <a:gd name="connsiteX153" fmla="*/ 199721 w 654970"/>
                    <a:gd name="connsiteY153" fmla="*/ 348364 h 378949"/>
                    <a:gd name="connsiteX154" fmla="*/ 178926 w 654970"/>
                    <a:gd name="connsiteY154" fmla="*/ 342897 h 378949"/>
                    <a:gd name="connsiteX155" fmla="*/ 96628 w 654970"/>
                    <a:gd name="connsiteY155" fmla="*/ 308663 h 378949"/>
                    <a:gd name="connsiteX156" fmla="*/ 47164 w 654970"/>
                    <a:gd name="connsiteY156" fmla="*/ 271630 h 378949"/>
                    <a:gd name="connsiteX157" fmla="*/ 41567 w 654970"/>
                    <a:gd name="connsiteY157" fmla="*/ 265870 h 378949"/>
                    <a:gd name="connsiteX158" fmla="*/ 38964 w 654970"/>
                    <a:gd name="connsiteY158" fmla="*/ 262942 h 378949"/>
                    <a:gd name="connsiteX159" fmla="*/ 36426 w 654970"/>
                    <a:gd name="connsiteY159" fmla="*/ 259980 h 378949"/>
                    <a:gd name="connsiteX160" fmla="*/ 33887 w 654970"/>
                    <a:gd name="connsiteY160" fmla="*/ 257019 h 378949"/>
                    <a:gd name="connsiteX161" fmla="*/ 31577 w 654970"/>
                    <a:gd name="connsiteY161" fmla="*/ 253992 h 378949"/>
                    <a:gd name="connsiteX162" fmla="*/ 29299 w 654970"/>
                    <a:gd name="connsiteY162" fmla="*/ 250934 h 378949"/>
                    <a:gd name="connsiteX163" fmla="*/ 27119 w 654970"/>
                    <a:gd name="connsiteY163" fmla="*/ 247908 h 378949"/>
                    <a:gd name="connsiteX164" fmla="*/ 23018 w 654970"/>
                    <a:gd name="connsiteY164" fmla="*/ 241724 h 378949"/>
                    <a:gd name="connsiteX165" fmla="*/ 21196 w 654970"/>
                    <a:gd name="connsiteY165" fmla="*/ 238470 h 378949"/>
                    <a:gd name="connsiteX166" fmla="*/ 19406 w 654970"/>
                    <a:gd name="connsiteY166" fmla="*/ 235216 h 378949"/>
                    <a:gd name="connsiteX167" fmla="*/ 17681 w 654970"/>
                    <a:gd name="connsiteY167" fmla="*/ 231962 h 378949"/>
                    <a:gd name="connsiteX168" fmla="*/ 16152 w 654970"/>
                    <a:gd name="connsiteY168" fmla="*/ 228707 h 378949"/>
                    <a:gd name="connsiteX169" fmla="*/ 14655 w 654970"/>
                    <a:gd name="connsiteY169" fmla="*/ 225453 h 378949"/>
                    <a:gd name="connsiteX170" fmla="*/ 13907 w 654970"/>
                    <a:gd name="connsiteY170" fmla="*/ 223859 h 378949"/>
                    <a:gd name="connsiteX171" fmla="*/ 13256 w 654970"/>
                    <a:gd name="connsiteY171" fmla="*/ 222264 h 378949"/>
                    <a:gd name="connsiteX172" fmla="*/ 10783 w 654970"/>
                    <a:gd name="connsiteY172" fmla="*/ 215756 h 378949"/>
                    <a:gd name="connsiteX173" fmla="*/ 8798 w 654970"/>
                    <a:gd name="connsiteY173" fmla="*/ 209247 h 378949"/>
                    <a:gd name="connsiteX174" fmla="*/ 7886 w 654970"/>
                    <a:gd name="connsiteY174" fmla="*/ 205993 h 378949"/>
                    <a:gd name="connsiteX175" fmla="*/ 7170 w 654970"/>
                    <a:gd name="connsiteY175" fmla="*/ 202739 h 378949"/>
                    <a:gd name="connsiteX176" fmla="*/ 6487 w 654970"/>
                    <a:gd name="connsiteY176" fmla="*/ 199485 h 378949"/>
                    <a:gd name="connsiteX177" fmla="*/ 6129 w 654970"/>
                    <a:gd name="connsiteY177" fmla="*/ 197858 h 378949"/>
                    <a:gd name="connsiteX178" fmla="*/ 5934 w 654970"/>
                    <a:gd name="connsiteY178" fmla="*/ 196198 h 378949"/>
                    <a:gd name="connsiteX179" fmla="*/ 5088 w 654970"/>
                    <a:gd name="connsiteY179" fmla="*/ 189690 h 378949"/>
                    <a:gd name="connsiteX180" fmla="*/ 4730 w 654970"/>
                    <a:gd name="connsiteY180" fmla="*/ 183181 h 378949"/>
                    <a:gd name="connsiteX181" fmla="*/ 5185 w 654970"/>
                    <a:gd name="connsiteY181" fmla="*/ 169969 h 378949"/>
                    <a:gd name="connsiteX182" fmla="*/ 5966 w 654970"/>
                    <a:gd name="connsiteY182" fmla="*/ 163461 h 378949"/>
                    <a:gd name="connsiteX183" fmla="*/ 7301 w 654970"/>
                    <a:gd name="connsiteY183" fmla="*/ 156952 h 378949"/>
                    <a:gd name="connsiteX184" fmla="*/ 8993 w 654970"/>
                    <a:gd name="connsiteY184" fmla="*/ 150444 h 378949"/>
                    <a:gd name="connsiteX185" fmla="*/ 9936 w 654970"/>
                    <a:gd name="connsiteY185" fmla="*/ 147190 h 378949"/>
                    <a:gd name="connsiteX186" fmla="*/ 11076 w 654970"/>
                    <a:gd name="connsiteY186" fmla="*/ 143936 h 378949"/>
                    <a:gd name="connsiteX187" fmla="*/ 23474 w 654970"/>
                    <a:gd name="connsiteY187" fmla="*/ 118554 h 378949"/>
                    <a:gd name="connsiteX188" fmla="*/ 42153 w 654970"/>
                    <a:gd name="connsiteY188" fmla="*/ 94505 h 378949"/>
                    <a:gd name="connsiteX189" fmla="*/ 47717 w 654970"/>
                    <a:gd name="connsiteY189" fmla="*/ 88745 h 378949"/>
                    <a:gd name="connsiteX190" fmla="*/ 53738 w 654970"/>
                    <a:gd name="connsiteY190" fmla="*/ 83148 h 378949"/>
                    <a:gd name="connsiteX191" fmla="*/ 55235 w 654970"/>
                    <a:gd name="connsiteY191" fmla="*/ 81749 h 378949"/>
                    <a:gd name="connsiteX192" fmla="*/ 56862 w 654970"/>
                    <a:gd name="connsiteY192" fmla="*/ 80381 h 378949"/>
                    <a:gd name="connsiteX193" fmla="*/ 60116 w 654970"/>
                    <a:gd name="connsiteY193" fmla="*/ 77681 h 378949"/>
                    <a:gd name="connsiteX194" fmla="*/ 66624 w 654970"/>
                    <a:gd name="connsiteY194" fmla="*/ 72344 h 378949"/>
                    <a:gd name="connsiteX195" fmla="*/ 84946 w 654970"/>
                    <a:gd name="connsiteY195" fmla="*/ 80317 h 378949"/>
                    <a:gd name="connsiteX196" fmla="*/ 91096 w 654970"/>
                    <a:gd name="connsiteY196" fmla="*/ 75696 h 378949"/>
                    <a:gd name="connsiteX197" fmla="*/ 97604 w 654970"/>
                    <a:gd name="connsiteY197" fmla="*/ 71238 h 378949"/>
                    <a:gd name="connsiteX198" fmla="*/ 100859 w 654970"/>
                    <a:gd name="connsiteY198" fmla="*/ 68992 h 378949"/>
                    <a:gd name="connsiteX199" fmla="*/ 104340 w 654970"/>
                    <a:gd name="connsiteY199" fmla="*/ 66877 h 378949"/>
                    <a:gd name="connsiteX200" fmla="*/ 111272 w 654970"/>
                    <a:gd name="connsiteY200" fmla="*/ 62614 h 378949"/>
                    <a:gd name="connsiteX201" fmla="*/ 118594 w 654970"/>
                    <a:gd name="connsiteY201" fmla="*/ 58578 h 378949"/>
                    <a:gd name="connsiteX202" fmla="*/ 122271 w 654970"/>
                    <a:gd name="connsiteY202" fmla="*/ 56561 h 378949"/>
                    <a:gd name="connsiteX203" fmla="*/ 126111 w 654970"/>
                    <a:gd name="connsiteY203" fmla="*/ 54641 h 378949"/>
                    <a:gd name="connsiteX204" fmla="*/ 133791 w 654970"/>
                    <a:gd name="connsiteY204" fmla="*/ 50834 h 378949"/>
                    <a:gd name="connsiteX205" fmla="*/ 141763 w 654970"/>
                    <a:gd name="connsiteY205" fmla="*/ 47254 h 378949"/>
                    <a:gd name="connsiteX206" fmla="*/ 127901 w 654970"/>
                    <a:gd name="connsiteY206" fmla="*/ 36678 h 378949"/>
                    <a:gd name="connsiteX207" fmla="*/ 137110 w 654970"/>
                    <a:gd name="connsiteY207" fmla="*/ 32806 h 378949"/>
                    <a:gd name="connsiteX208" fmla="*/ 141796 w 654970"/>
                    <a:gd name="connsiteY208" fmla="*/ 30918 h 378949"/>
                    <a:gd name="connsiteX209" fmla="*/ 144139 w 654970"/>
                    <a:gd name="connsiteY209" fmla="*/ 29974 h 378949"/>
                    <a:gd name="connsiteX210" fmla="*/ 146547 w 654970"/>
                    <a:gd name="connsiteY210" fmla="*/ 29095 h 378949"/>
                    <a:gd name="connsiteX211" fmla="*/ 156310 w 654970"/>
                    <a:gd name="connsiteY211" fmla="*/ 25614 h 378949"/>
                    <a:gd name="connsiteX212" fmla="*/ 166072 w 654970"/>
                    <a:gd name="connsiteY212" fmla="*/ 22360 h 378949"/>
                    <a:gd name="connsiteX213" fmla="*/ 207531 w 654970"/>
                    <a:gd name="connsiteY213" fmla="*/ 11458 h 378949"/>
                    <a:gd name="connsiteX214" fmla="*/ 251300 w 654970"/>
                    <a:gd name="connsiteY214" fmla="*/ 4201 h 378949"/>
                    <a:gd name="connsiteX215" fmla="*/ 256897 w 654970"/>
                    <a:gd name="connsiteY215" fmla="*/ 3518 h 378949"/>
                    <a:gd name="connsiteX216" fmla="*/ 262494 w 654970"/>
                    <a:gd name="connsiteY216" fmla="*/ 2965 h 378949"/>
                    <a:gd name="connsiteX217" fmla="*/ 273786 w 654970"/>
                    <a:gd name="connsiteY217" fmla="*/ 1956 h 378949"/>
                    <a:gd name="connsiteX218" fmla="*/ 285078 w 654970"/>
                    <a:gd name="connsiteY218" fmla="*/ 1175 h 378949"/>
                    <a:gd name="connsiteX219" fmla="*/ 296468 w 654970"/>
                    <a:gd name="connsiteY219" fmla="*/ 686 h 378949"/>
                    <a:gd name="connsiteX220" fmla="*/ 307857 w 654970"/>
                    <a:gd name="connsiteY220" fmla="*/ 427 h 378949"/>
                    <a:gd name="connsiteX221" fmla="*/ 319280 w 654970"/>
                    <a:gd name="connsiteY221" fmla="*/ 427 h 378949"/>
                    <a:gd name="connsiteX222" fmla="*/ 330669 w 654970"/>
                    <a:gd name="connsiteY222" fmla="*/ 589 h 378949"/>
                    <a:gd name="connsiteX223" fmla="*/ 342059 w 654970"/>
                    <a:gd name="connsiteY223" fmla="*/ 1077 h 378949"/>
                    <a:gd name="connsiteX224" fmla="*/ 344923 w 654970"/>
                    <a:gd name="connsiteY224" fmla="*/ 1077 h 378949"/>
                    <a:gd name="connsiteX225" fmla="*/ 347754 w 654970"/>
                    <a:gd name="connsiteY225" fmla="*/ 1273 h 378949"/>
                    <a:gd name="connsiteX226" fmla="*/ 353416 w 654970"/>
                    <a:gd name="connsiteY226" fmla="*/ 1695 h 378949"/>
                    <a:gd name="connsiteX227" fmla="*/ 359078 w 654970"/>
                    <a:gd name="connsiteY227" fmla="*/ 2086 h 378949"/>
                    <a:gd name="connsiteX228" fmla="*/ 364708 w 654970"/>
                    <a:gd name="connsiteY228" fmla="*/ 2607 h 378949"/>
                    <a:gd name="connsiteX229" fmla="*/ 375935 w 654970"/>
                    <a:gd name="connsiteY229" fmla="*/ 3746 h 378949"/>
                    <a:gd name="connsiteX230" fmla="*/ 387097 w 654970"/>
                    <a:gd name="connsiteY230" fmla="*/ 5145 h 378949"/>
                    <a:gd name="connsiteX231" fmla="*/ 389895 w 654970"/>
                    <a:gd name="connsiteY231" fmla="*/ 5503 h 378949"/>
                    <a:gd name="connsiteX232" fmla="*/ 392629 w 654970"/>
                    <a:gd name="connsiteY232" fmla="*/ 5926 h 378949"/>
                    <a:gd name="connsiteX233" fmla="*/ 398161 w 654970"/>
                    <a:gd name="connsiteY233" fmla="*/ 6805 h 378949"/>
                    <a:gd name="connsiteX234" fmla="*/ 403660 w 654970"/>
                    <a:gd name="connsiteY234" fmla="*/ 7651 h 378949"/>
                    <a:gd name="connsiteX235" fmla="*/ 409095 w 654970"/>
                    <a:gd name="connsiteY235" fmla="*/ 8660 h 378949"/>
                    <a:gd name="connsiteX236" fmla="*/ 414530 w 654970"/>
                    <a:gd name="connsiteY236" fmla="*/ 9668 h 378949"/>
                    <a:gd name="connsiteX237" fmla="*/ 419931 w 654970"/>
                    <a:gd name="connsiteY237" fmla="*/ 10742 h 378949"/>
                    <a:gd name="connsiteX238" fmla="*/ 430638 w 654970"/>
                    <a:gd name="connsiteY238" fmla="*/ 13085 h 378949"/>
                    <a:gd name="connsiteX239" fmla="*/ 435909 w 654970"/>
                    <a:gd name="connsiteY239" fmla="*/ 14322 h 378949"/>
                    <a:gd name="connsiteX240" fmla="*/ 441149 w 654970"/>
                    <a:gd name="connsiteY240" fmla="*/ 15656 h 378949"/>
                    <a:gd name="connsiteX241" fmla="*/ 446388 w 654970"/>
                    <a:gd name="connsiteY241" fmla="*/ 16957 h 378949"/>
                    <a:gd name="connsiteX242" fmla="*/ 451530 w 654970"/>
                    <a:gd name="connsiteY242" fmla="*/ 18422 h 378949"/>
                    <a:gd name="connsiteX243" fmla="*/ 456639 w 654970"/>
                    <a:gd name="connsiteY243" fmla="*/ 19887 h 378949"/>
                    <a:gd name="connsiteX244" fmla="*/ 461715 w 654970"/>
                    <a:gd name="connsiteY244" fmla="*/ 21383 h 378949"/>
                    <a:gd name="connsiteX245" fmla="*/ 471705 w 654970"/>
                    <a:gd name="connsiteY245" fmla="*/ 24638 h 378949"/>
                    <a:gd name="connsiteX246" fmla="*/ 535781 w 654970"/>
                    <a:gd name="connsiteY246" fmla="*/ 53177 h 378949"/>
                    <a:gd name="connsiteX247" fmla="*/ 595137 w 654970"/>
                    <a:gd name="connsiteY247" fmla="*/ 100720 h 378949"/>
                    <a:gd name="connsiteX248" fmla="*/ 604639 w 654970"/>
                    <a:gd name="connsiteY248" fmla="*/ 112761 h 378949"/>
                    <a:gd name="connsiteX249" fmla="*/ 612449 w 654970"/>
                    <a:gd name="connsiteY249" fmla="*/ 125192 h 378949"/>
                    <a:gd name="connsiteX250" fmla="*/ 618957 w 654970"/>
                    <a:gd name="connsiteY250" fmla="*/ 137883 h 378949"/>
                    <a:gd name="connsiteX251" fmla="*/ 623546 w 654970"/>
                    <a:gd name="connsiteY251" fmla="*/ 150900 h 378949"/>
                    <a:gd name="connsiteX252" fmla="*/ 625271 w 654970"/>
                    <a:gd name="connsiteY252" fmla="*/ 157408 h 378949"/>
                    <a:gd name="connsiteX253" fmla="*/ 626637 w 654970"/>
                    <a:gd name="connsiteY253" fmla="*/ 163917 h 378949"/>
                    <a:gd name="connsiteX254" fmla="*/ 627516 w 654970"/>
                    <a:gd name="connsiteY254" fmla="*/ 170425 h 378949"/>
                    <a:gd name="connsiteX255" fmla="*/ 627711 w 654970"/>
                    <a:gd name="connsiteY255" fmla="*/ 172085 h 378949"/>
                    <a:gd name="connsiteX256" fmla="*/ 627711 w 654970"/>
                    <a:gd name="connsiteY256" fmla="*/ 173712 h 378949"/>
                    <a:gd name="connsiteX257" fmla="*/ 627711 w 654970"/>
                    <a:gd name="connsiteY257" fmla="*/ 176966 h 378949"/>
                    <a:gd name="connsiteX258" fmla="*/ 627711 w 654970"/>
                    <a:gd name="connsiteY258" fmla="*/ 180220 h 378949"/>
                    <a:gd name="connsiteX259" fmla="*/ 627711 w 654970"/>
                    <a:gd name="connsiteY259" fmla="*/ 183475 h 378949"/>
                    <a:gd name="connsiteX260" fmla="*/ 627418 w 654970"/>
                    <a:gd name="connsiteY260" fmla="*/ 189983 h 378949"/>
                    <a:gd name="connsiteX261" fmla="*/ 626637 w 654970"/>
                    <a:gd name="connsiteY261" fmla="*/ 196491 h 378949"/>
                    <a:gd name="connsiteX262" fmla="*/ 626084 w 654970"/>
                    <a:gd name="connsiteY262" fmla="*/ 199745 h 378949"/>
                    <a:gd name="connsiteX263" fmla="*/ 625401 w 654970"/>
                    <a:gd name="connsiteY263" fmla="*/ 203000 h 378949"/>
                    <a:gd name="connsiteX264" fmla="*/ 602621 w 654970"/>
                    <a:gd name="connsiteY264" fmla="*/ 201373 h 378949"/>
                    <a:gd name="connsiteX265" fmla="*/ 602068 w 654970"/>
                    <a:gd name="connsiteY265" fmla="*/ 204268 h 378949"/>
                    <a:gd name="connsiteX266" fmla="*/ 601222 w 654970"/>
                    <a:gd name="connsiteY266" fmla="*/ 207165 h 378949"/>
                    <a:gd name="connsiteX267" fmla="*/ 599530 w 654970"/>
                    <a:gd name="connsiteY267" fmla="*/ 212925 h 378949"/>
                    <a:gd name="connsiteX268" fmla="*/ 597415 w 654970"/>
                    <a:gd name="connsiteY268" fmla="*/ 218652 h 378949"/>
                    <a:gd name="connsiteX269" fmla="*/ 596894 w 654970"/>
                    <a:gd name="connsiteY269" fmla="*/ 220084 h 378949"/>
                    <a:gd name="connsiteX270" fmla="*/ 596243 w 654970"/>
                    <a:gd name="connsiteY270" fmla="*/ 221516 h 378949"/>
                    <a:gd name="connsiteX271" fmla="*/ 594941 w 654970"/>
                    <a:gd name="connsiteY271" fmla="*/ 224347 h 378949"/>
                    <a:gd name="connsiteX272" fmla="*/ 589116 w 654970"/>
                    <a:gd name="connsiteY272" fmla="*/ 235542 h 378949"/>
                    <a:gd name="connsiteX273" fmla="*/ 585602 w 654970"/>
                    <a:gd name="connsiteY273" fmla="*/ 241008 h 378949"/>
                    <a:gd name="connsiteX274" fmla="*/ 583812 w 654970"/>
                    <a:gd name="connsiteY274" fmla="*/ 243742 h 378949"/>
                    <a:gd name="connsiteX275" fmla="*/ 581794 w 654970"/>
                    <a:gd name="connsiteY275" fmla="*/ 246443 h 378949"/>
                    <a:gd name="connsiteX276" fmla="*/ 602882 w 654970"/>
                    <a:gd name="connsiteY276" fmla="*/ 251650 h 378949"/>
                    <a:gd name="connsiteX277" fmla="*/ 537115 w 654970"/>
                    <a:gd name="connsiteY277" fmla="*/ 308142 h 378949"/>
                    <a:gd name="connsiteX278" fmla="*/ 541182 w 654970"/>
                    <a:gd name="connsiteY278" fmla="*/ 310486 h 378949"/>
                    <a:gd name="connsiteX279" fmla="*/ 608121 w 654970"/>
                    <a:gd name="connsiteY279" fmla="*/ 252951 h 378949"/>
                    <a:gd name="connsiteX280" fmla="*/ 629176 w 654970"/>
                    <a:gd name="connsiteY280" fmla="*/ 258191 h 378949"/>
                    <a:gd name="connsiteX281" fmla="*/ 631551 w 654970"/>
                    <a:gd name="connsiteY281" fmla="*/ 254936 h 378949"/>
                    <a:gd name="connsiteX282" fmla="*/ 633666 w 654970"/>
                    <a:gd name="connsiteY282" fmla="*/ 251682 h 378949"/>
                    <a:gd name="connsiteX283" fmla="*/ 637799 w 654970"/>
                    <a:gd name="connsiteY283" fmla="*/ 245174 h 378949"/>
                    <a:gd name="connsiteX284" fmla="*/ 644698 w 654970"/>
                    <a:gd name="connsiteY284" fmla="*/ 231962 h 378949"/>
                    <a:gd name="connsiteX285" fmla="*/ 646227 w 654970"/>
                    <a:gd name="connsiteY285" fmla="*/ 228707 h 378949"/>
                    <a:gd name="connsiteX286" fmla="*/ 646976 w 654970"/>
                    <a:gd name="connsiteY286" fmla="*/ 227015 h 378949"/>
                    <a:gd name="connsiteX287" fmla="*/ 647594 w 654970"/>
                    <a:gd name="connsiteY287" fmla="*/ 225355 h 378949"/>
                    <a:gd name="connsiteX288" fmla="*/ 650100 w 654970"/>
                    <a:gd name="connsiteY288" fmla="*/ 218587 h 378949"/>
                    <a:gd name="connsiteX289" fmla="*/ 652085 w 654970"/>
                    <a:gd name="connsiteY289" fmla="*/ 211786 h 378949"/>
                    <a:gd name="connsiteX290" fmla="*/ 653029 w 654970"/>
                    <a:gd name="connsiteY290" fmla="*/ 208532 h 378949"/>
                    <a:gd name="connsiteX291" fmla="*/ 653745 w 654970"/>
                    <a:gd name="connsiteY291" fmla="*/ 205277 h 378949"/>
                    <a:gd name="connsiteX292" fmla="*/ 630966 w 654970"/>
                    <a:gd name="connsiteY292" fmla="*/ 203618 h 378949"/>
                    <a:gd name="connsiteX293" fmla="*/ 631616 w 654970"/>
                    <a:gd name="connsiteY293" fmla="*/ 200364 h 378949"/>
                    <a:gd name="connsiteX294" fmla="*/ 632202 w 654970"/>
                    <a:gd name="connsiteY294" fmla="*/ 197109 h 378949"/>
                    <a:gd name="connsiteX295" fmla="*/ 632983 w 654970"/>
                    <a:gd name="connsiteY295" fmla="*/ 190406 h 378949"/>
                    <a:gd name="connsiteX296" fmla="*/ 633276 w 654970"/>
                    <a:gd name="connsiteY296" fmla="*/ 183669 h 378949"/>
                    <a:gd name="connsiteX297" fmla="*/ 633276 w 654970"/>
                    <a:gd name="connsiteY297" fmla="*/ 180415 h 378949"/>
                    <a:gd name="connsiteX298" fmla="*/ 633276 w 654970"/>
                    <a:gd name="connsiteY298" fmla="*/ 177161 h 378949"/>
                    <a:gd name="connsiteX299" fmla="*/ 633276 w 654970"/>
                    <a:gd name="connsiteY299" fmla="*/ 173907 h 378949"/>
                    <a:gd name="connsiteX300" fmla="*/ 633276 w 654970"/>
                    <a:gd name="connsiteY300" fmla="*/ 172248 h 378949"/>
                    <a:gd name="connsiteX301" fmla="*/ 633048 w 654970"/>
                    <a:gd name="connsiteY301" fmla="*/ 170556 h 378949"/>
                    <a:gd name="connsiteX302" fmla="*/ 632170 w 654970"/>
                    <a:gd name="connsiteY302" fmla="*/ 163852 h 378949"/>
                    <a:gd name="connsiteX303" fmla="*/ 630770 w 654970"/>
                    <a:gd name="connsiteY303" fmla="*/ 157148 h 378949"/>
                    <a:gd name="connsiteX304" fmla="*/ 629013 w 654970"/>
                    <a:gd name="connsiteY304" fmla="*/ 150640 h 378949"/>
                    <a:gd name="connsiteX305" fmla="*/ 624327 w 654970"/>
                    <a:gd name="connsiteY305" fmla="*/ 137460 h 378949"/>
                    <a:gd name="connsiteX306" fmla="*/ 617819 w 654970"/>
                    <a:gd name="connsiteY306" fmla="*/ 124443 h 378949"/>
                    <a:gd name="connsiteX307" fmla="*/ 609878 w 654970"/>
                    <a:gd name="connsiteY307" fmla="*/ 111785 h 378949"/>
                    <a:gd name="connsiteX308" fmla="*/ 600116 w 654970"/>
                    <a:gd name="connsiteY308" fmla="*/ 99549 h 378949"/>
                    <a:gd name="connsiteX309" fmla="*/ 539685 w 654970"/>
                    <a:gd name="connsiteY309" fmla="*/ 51452 h 3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</a:cxnLst>
                  <a:rect l="l" t="t" r="r" b="b"/>
                  <a:pathLst>
                    <a:path w="654970" h="378949">
                      <a:moveTo>
                        <a:pt x="539685" y="51452"/>
                      </a:moveTo>
                      <a:cubicBezTo>
                        <a:pt x="518989" y="39640"/>
                        <a:pt x="497218" y="29909"/>
                        <a:pt x="474602" y="22392"/>
                      </a:cubicBezTo>
                      <a:lnTo>
                        <a:pt x="464416" y="19138"/>
                      </a:lnTo>
                      <a:cubicBezTo>
                        <a:pt x="462756" y="18584"/>
                        <a:pt x="460967" y="18129"/>
                        <a:pt x="459242" y="17609"/>
                      </a:cubicBezTo>
                      <a:lnTo>
                        <a:pt x="454035" y="16144"/>
                      </a:lnTo>
                      <a:lnTo>
                        <a:pt x="448796" y="14647"/>
                      </a:lnTo>
                      <a:lnTo>
                        <a:pt x="443459" y="13313"/>
                      </a:lnTo>
                      <a:lnTo>
                        <a:pt x="438122" y="11947"/>
                      </a:lnTo>
                      <a:cubicBezTo>
                        <a:pt x="436365" y="11523"/>
                        <a:pt x="434575" y="11035"/>
                        <a:pt x="432753" y="10677"/>
                      </a:cubicBezTo>
                      <a:lnTo>
                        <a:pt x="421884" y="8301"/>
                      </a:lnTo>
                      <a:cubicBezTo>
                        <a:pt x="420094" y="7879"/>
                        <a:pt x="418207" y="7586"/>
                        <a:pt x="416384" y="7227"/>
                      </a:cubicBezTo>
                      <a:lnTo>
                        <a:pt x="410820" y="6187"/>
                      </a:lnTo>
                      <a:lnTo>
                        <a:pt x="405287" y="5178"/>
                      </a:lnTo>
                      <a:lnTo>
                        <a:pt x="399690" y="4299"/>
                      </a:lnTo>
                      <a:lnTo>
                        <a:pt x="394061" y="3420"/>
                      </a:lnTo>
                      <a:lnTo>
                        <a:pt x="391262" y="2965"/>
                      </a:lnTo>
                      <a:lnTo>
                        <a:pt x="388431" y="2607"/>
                      </a:lnTo>
                      <a:lnTo>
                        <a:pt x="377074" y="1175"/>
                      </a:lnTo>
                      <a:cubicBezTo>
                        <a:pt x="373266" y="719"/>
                        <a:pt x="369427" y="394"/>
                        <a:pt x="365619" y="3"/>
                      </a:cubicBezTo>
                      <a:cubicBezTo>
                        <a:pt x="363699" y="3"/>
                        <a:pt x="361812" y="-387"/>
                        <a:pt x="359892" y="-517"/>
                      </a:cubicBezTo>
                      <a:lnTo>
                        <a:pt x="354132" y="-941"/>
                      </a:lnTo>
                      <a:lnTo>
                        <a:pt x="348339" y="-1331"/>
                      </a:lnTo>
                      <a:lnTo>
                        <a:pt x="345475" y="-1526"/>
                      </a:lnTo>
                      <a:lnTo>
                        <a:pt x="342580" y="-1526"/>
                      </a:lnTo>
                      <a:lnTo>
                        <a:pt x="330962" y="-1981"/>
                      </a:lnTo>
                      <a:lnTo>
                        <a:pt x="319377" y="-2177"/>
                      </a:lnTo>
                      <a:cubicBezTo>
                        <a:pt x="315505" y="-2177"/>
                        <a:pt x="311600" y="-2177"/>
                        <a:pt x="307760" y="-2177"/>
                      </a:cubicBezTo>
                      <a:cubicBezTo>
                        <a:pt x="303920" y="-2177"/>
                        <a:pt x="299982" y="-2177"/>
                        <a:pt x="296142" y="-1916"/>
                      </a:cubicBezTo>
                      <a:lnTo>
                        <a:pt x="284557" y="-1428"/>
                      </a:lnTo>
                      <a:lnTo>
                        <a:pt x="273038" y="-648"/>
                      </a:lnTo>
                      <a:cubicBezTo>
                        <a:pt x="269165" y="-420"/>
                        <a:pt x="265357" y="36"/>
                        <a:pt x="261550" y="394"/>
                      </a:cubicBezTo>
                      <a:lnTo>
                        <a:pt x="255823" y="947"/>
                      </a:lnTo>
                      <a:cubicBezTo>
                        <a:pt x="253903" y="1110"/>
                        <a:pt x="252048" y="1403"/>
                        <a:pt x="250161" y="1630"/>
                      </a:cubicBezTo>
                      <a:cubicBezTo>
                        <a:pt x="234963" y="3388"/>
                        <a:pt x="220092" y="5991"/>
                        <a:pt x="205545" y="9017"/>
                      </a:cubicBezTo>
                      <a:cubicBezTo>
                        <a:pt x="190999" y="12043"/>
                        <a:pt x="176941" y="15884"/>
                        <a:pt x="163241" y="20146"/>
                      </a:cubicBezTo>
                      <a:cubicBezTo>
                        <a:pt x="159987" y="21253"/>
                        <a:pt x="156472" y="22295"/>
                        <a:pt x="153121" y="23401"/>
                      </a:cubicBezTo>
                      <a:lnTo>
                        <a:pt x="143358" y="26980"/>
                      </a:lnTo>
                      <a:lnTo>
                        <a:pt x="140917" y="27859"/>
                      </a:lnTo>
                      <a:lnTo>
                        <a:pt x="138509" y="28803"/>
                      </a:lnTo>
                      <a:lnTo>
                        <a:pt x="133758" y="30755"/>
                      </a:lnTo>
                      <a:cubicBezTo>
                        <a:pt x="130504" y="32025"/>
                        <a:pt x="127250" y="33261"/>
                        <a:pt x="124386" y="34693"/>
                      </a:cubicBezTo>
                      <a:lnTo>
                        <a:pt x="110523" y="24117"/>
                      </a:lnTo>
                      <a:lnTo>
                        <a:pt x="101151" y="28347"/>
                      </a:lnTo>
                      <a:cubicBezTo>
                        <a:pt x="98093" y="29779"/>
                        <a:pt x="95099" y="31309"/>
                        <a:pt x="92105" y="32806"/>
                      </a:cubicBezTo>
                      <a:lnTo>
                        <a:pt x="87581" y="35051"/>
                      </a:lnTo>
                      <a:lnTo>
                        <a:pt x="83286" y="37426"/>
                      </a:lnTo>
                      <a:lnTo>
                        <a:pt x="74695" y="42177"/>
                      </a:lnTo>
                      <a:lnTo>
                        <a:pt x="66494" y="47156"/>
                      </a:lnTo>
                      <a:lnTo>
                        <a:pt x="62426" y="49662"/>
                      </a:lnTo>
                      <a:lnTo>
                        <a:pt x="58587" y="52298"/>
                      </a:lnTo>
                      <a:cubicBezTo>
                        <a:pt x="56016" y="54056"/>
                        <a:pt x="53380" y="55780"/>
                        <a:pt x="50874" y="57538"/>
                      </a:cubicBezTo>
                      <a:lnTo>
                        <a:pt x="43618" y="63005"/>
                      </a:lnTo>
                      <a:lnTo>
                        <a:pt x="61906" y="70977"/>
                      </a:lnTo>
                      <a:cubicBezTo>
                        <a:pt x="59498" y="72735"/>
                        <a:pt x="57350" y="74590"/>
                        <a:pt x="55137" y="76444"/>
                      </a:cubicBezTo>
                      <a:lnTo>
                        <a:pt x="51883" y="79210"/>
                      </a:lnTo>
                      <a:lnTo>
                        <a:pt x="50256" y="80577"/>
                      </a:lnTo>
                      <a:lnTo>
                        <a:pt x="48726" y="82008"/>
                      </a:lnTo>
                      <a:lnTo>
                        <a:pt x="42609" y="87703"/>
                      </a:lnTo>
                      <a:cubicBezTo>
                        <a:pt x="40656" y="89656"/>
                        <a:pt x="38834" y="91642"/>
                        <a:pt x="36946" y="93594"/>
                      </a:cubicBezTo>
                      <a:cubicBezTo>
                        <a:pt x="29787" y="101078"/>
                        <a:pt x="23409" y="109279"/>
                        <a:pt x="17909" y="118065"/>
                      </a:cubicBezTo>
                      <a:cubicBezTo>
                        <a:pt x="12703" y="126233"/>
                        <a:pt x="8472" y="134954"/>
                        <a:pt x="5283" y="144099"/>
                      </a:cubicBezTo>
                      <a:cubicBezTo>
                        <a:pt x="4893" y="145173"/>
                        <a:pt x="4404" y="146279"/>
                        <a:pt x="4112" y="147353"/>
                      </a:cubicBezTo>
                      <a:lnTo>
                        <a:pt x="3168" y="150607"/>
                      </a:lnTo>
                      <a:cubicBezTo>
                        <a:pt x="2582" y="152820"/>
                        <a:pt x="1801" y="155033"/>
                        <a:pt x="1443" y="157115"/>
                      </a:cubicBezTo>
                      <a:lnTo>
                        <a:pt x="77" y="163787"/>
                      </a:lnTo>
                      <a:lnTo>
                        <a:pt x="-705" y="170523"/>
                      </a:lnTo>
                      <a:cubicBezTo>
                        <a:pt x="-965" y="172736"/>
                        <a:pt x="-1128" y="174981"/>
                        <a:pt x="-1128" y="177226"/>
                      </a:cubicBezTo>
                      <a:cubicBezTo>
                        <a:pt x="-1258" y="179472"/>
                        <a:pt x="-1258" y="181717"/>
                        <a:pt x="-1128" y="183962"/>
                      </a:cubicBezTo>
                      <a:cubicBezTo>
                        <a:pt x="-1128" y="186208"/>
                        <a:pt x="-932" y="188454"/>
                        <a:pt x="-770" y="190699"/>
                      </a:cubicBezTo>
                      <a:lnTo>
                        <a:pt x="109" y="197403"/>
                      </a:lnTo>
                      <a:lnTo>
                        <a:pt x="304" y="199062"/>
                      </a:lnTo>
                      <a:lnTo>
                        <a:pt x="662" y="200754"/>
                      </a:lnTo>
                      <a:lnTo>
                        <a:pt x="1378" y="204008"/>
                      </a:lnTo>
                      <a:lnTo>
                        <a:pt x="2094" y="207262"/>
                      </a:lnTo>
                      <a:cubicBezTo>
                        <a:pt x="2322" y="208369"/>
                        <a:pt x="2712" y="209475"/>
                        <a:pt x="3038" y="210516"/>
                      </a:cubicBezTo>
                      <a:cubicBezTo>
                        <a:pt x="3721" y="212730"/>
                        <a:pt x="4274" y="214942"/>
                        <a:pt x="5055" y="217025"/>
                      </a:cubicBezTo>
                      <a:lnTo>
                        <a:pt x="7561" y="223533"/>
                      </a:lnTo>
                      <a:cubicBezTo>
                        <a:pt x="7789" y="224087"/>
                        <a:pt x="7984" y="224640"/>
                        <a:pt x="8244" y="225160"/>
                      </a:cubicBezTo>
                      <a:lnTo>
                        <a:pt x="8993" y="226787"/>
                      </a:lnTo>
                      <a:lnTo>
                        <a:pt x="10522" y="230041"/>
                      </a:lnTo>
                      <a:lnTo>
                        <a:pt x="12052" y="233296"/>
                      </a:lnTo>
                      <a:lnTo>
                        <a:pt x="13842" y="236550"/>
                      </a:lnTo>
                      <a:lnTo>
                        <a:pt x="15631" y="239804"/>
                      </a:lnTo>
                      <a:cubicBezTo>
                        <a:pt x="16250" y="240878"/>
                        <a:pt x="16803" y="241952"/>
                        <a:pt x="17519" y="243058"/>
                      </a:cubicBezTo>
                      <a:lnTo>
                        <a:pt x="21652" y="249339"/>
                      </a:lnTo>
                      <a:cubicBezTo>
                        <a:pt x="22302" y="250413"/>
                        <a:pt x="23116" y="251422"/>
                        <a:pt x="23897" y="252593"/>
                      </a:cubicBezTo>
                      <a:lnTo>
                        <a:pt x="26240" y="255848"/>
                      </a:lnTo>
                      <a:lnTo>
                        <a:pt x="28551" y="258906"/>
                      </a:lnTo>
                      <a:lnTo>
                        <a:pt x="31154" y="261933"/>
                      </a:lnTo>
                      <a:lnTo>
                        <a:pt x="33725" y="264959"/>
                      </a:lnTo>
                      <a:cubicBezTo>
                        <a:pt x="34636" y="265968"/>
                        <a:pt x="35417" y="266977"/>
                        <a:pt x="36393" y="267953"/>
                      </a:cubicBezTo>
                      <a:lnTo>
                        <a:pt x="42088" y="273811"/>
                      </a:lnTo>
                      <a:cubicBezTo>
                        <a:pt x="57187" y="288487"/>
                        <a:pt x="74109" y="301178"/>
                        <a:pt x="92462" y="311526"/>
                      </a:cubicBezTo>
                      <a:cubicBezTo>
                        <a:pt x="118886" y="326496"/>
                        <a:pt x="147003" y="338211"/>
                        <a:pt x="176258" y="346378"/>
                      </a:cubicBezTo>
                      <a:cubicBezTo>
                        <a:pt x="183157" y="348462"/>
                        <a:pt x="190316" y="350154"/>
                        <a:pt x="197443" y="351944"/>
                      </a:cubicBezTo>
                      <a:cubicBezTo>
                        <a:pt x="204569" y="353733"/>
                        <a:pt x="211891" y="355198"/>
                        <a:pt x="219311" y="356499"/>
                      </a:cubicBezTo>
                      <a:cubicBezTo>
                        <a:pt x="226730" y="357801"/>
                        <a:pt x="234182" y="359038"/>
                        <a:pt x="241667" y="360241"/>
                      </a:cubicBezTo>
                      <a:cubicBezTo>
                        <a:pt x="249152" y="361446"/>
                        <a:pt x="256767" y="362227"/>
                        <a:pt x="264447" y="362877"/>
                      </a:cubicBezTo>
                      <a:cubicBezTo>
                        <a:pt x="268254" y="363268"/>
                        <a:pt x="272094" y="363691"/>
                        <a:pt x="275934" y="363886"/>
                      </a:cubicBezTo>
                      <a:lnTo>
                        <a:pt x="287486" y="364667"/>
                      </a:lnTo>
                      <a:lnTo>
                        <a:pt x="299071" y="365155"/>
                      </a:lnTo>
                      <a:lnTo>
                        <a:pt x="301967" y="365155"/>
                      </a:lnTo>
                      <a:lnTo>
                        <a:pt x="304863" y="365155"/>
                      </a:lnTo>
                      <a:lnTo>
                        <a:pt x="310688" y="365155"/>
                      </a:lnTo>
                      <a:lnTo>
                        <a:pt x="316481" y="365155"/>
                      </a:lnTo>
                      <a:cubicBezTo>
                        <a:pt x="318433" y="365155"/>
                        <a:pt x="320353" y="365155"/>
                        <a:pt x="322306" y="365155"/>
                      </a:cubicBezTo>
                      <a:cubicBezTo>
                        <a:pt x="326146" y="365155"/>
                        <a:pt x="330051" y="365155"/>
                        <a:pt x="333891" y="364961"/>
                      </a:cubicBezTo>
                      <a:lnTo>
                        <a:pt x="345475" y="364504"/>
                      </a:lnTo>
                      <a:cubicBezTo>
                        <a:pt x="347428" y="364504"/>
                        <a:pt x="349348" y="364309"/>
                        <a:pt x="351268" y="364147"/>
                      </a:cubicBezTo>
                      <a:lnTo>
                        <a:pt x="357028" y="363756"/>
                      </a:lnTo>
                      <a:lnTo>
                        <a:pt x="359957" y="376773"/>
                      </a:lnTo>
                      <a:lnTo>
                        <a:pt x="365847" y="376350"/>
                      </a:lnTo>
                      <a:lnTo>
                        <a:pt x="371737" y="375796"/>
                      </a:lnTo>
                      <a:cubicBezTo>
                        <a:pt x="375642" y="375406"/>
                        <a:pt x="379580" y="375081"/>
                        <a:pt x="383452" y="374625"/>
                      </a:cubicBezTo>
                      <a:lnTo>
                        <a:pt x="395102" y="373161"/>
                      </a:lnTo>
                      <a:lnTo>
                        <a:pt x="397998" y="372770"/>
                      </a:lnTo>
                      <a:lnTo>
                        <a:pt x="400894" y="372348"/>
                      </a:lnTo>
                      <a:lnTo>
                        <a:pt x="406622" y="371436"/>
                      </a:lnTo>
                      <a:cubicBezTo>
                        <a:pt x="414334" y="370330"/>
                        <a:pt x="421852" y="368800"/>
                        <a:pt x="429401" y="367401"/>
                      </a:cubicBezTo>
                      <a:cubicBezTo>
                        <a:pt x="433143" y="366653"/>
                        <a:pt x="436853" y="365807"/>
                        <a:pt x="440563" y="364993"/>
                      </a:cubicBezTo>
                      <a:cubicBezTo>
                        <a:pt x="442418" y="364570"/>
                        <a:pt x="444273" y="364212"/>
                        <a:pt x="446095" y="363756"/>
                      </a:cubicBezTo>
                      <a:lnTo>
                        <a:pt x="451562" y="362390"/>
                      </a:lnTo>
                      <a:lnTo>
                        <a:pt x="442483" y="350186"/>
                      </a:lnTo>
                      <a:cubicBezTo>
                        <a:pt x="477173" y="341855"/>
                        <a:pt x="510528" y="328708"/>
                        <a:pt x="541573" y="311136"/>
                      </a:cubicBezTo>
                      <a:lnTo>
                        <a:pt x="537505" y="308793"/>
                      </a:lnTo>
                      <a:cubicBezTo>
                        <a:pt x="507013" y="326040"/>
                        <a:pt x="474276" y="338894"/>
                        <a:pt x="440205" y="347063"/>
                      </a:cubicBezTo>
                      <a:lnTo>
                        <a:pt x="431126" y="334859"/>
                      </a:lnTo>
                      <a:lnTo>
                        <a:pt x="426505" y="336030"/>
                      </a:lnTo>
                      <a:cubicBezTo>
                        <a:pt x="424943" y="336421"/>
                        <a:pt x="423251" y="336746"/>
                        <a:pt x="421786" y="337105"/>
                      </a:cubicBezTo>
                      <a:lnTo>
                        <a:pt x="412317" y="339154"/>
                      </a:lnTo>
                      <a:cubicBezTo>
                        <a:pt x="405808" y="340326"/>
                        <a:pt x="399560" y="341627"/>
                        <a:pt x="393019" y="342408"/>
                      </a:cubicBezTo>
                      <a:lnTo>
                        <a:pt x="388138" y="343157"/>
                      </a:lnTo>
                      <a:lnTo>
                        <a:pt x="385698" y="343548"/>
                      </a:lnTo>
                      <a:lnTo>
                        <a:pt x="383224" y="343841"/>
                      </a:lnTo>
                      <a:lnTo>
                        <a:pt x="373462" y="345110"/>
                      </a:lnTo>
                      <a:cubicBezTo>
                        <a:pt x="370208" y="345468"/>
                        <a:pt x="366953" y="345760"/>
                        <a:pt x="363504" y="346086"/>
                      </a:cubicBezTo>
                      <a:cubicBezTo>
                        <a:pt x="361844" y="346249"/>
                        <a:pt x="360250" y="346444"/>
                        <a:pt x="358525" y="346574"/>
                      </a:cubicBezTo>
                      <a:lnTo>
                        <a:pt x="353514" y="346932"/>
                      </a:lnTo>
                      <a:lnTo>
                        <a:pt x="356410" y="359949"/>
                      </a:lnTo>
                      <a:lnTo>
                        <a:pt x="350780" y="360339"/>
                      </a:lnTo>
                      <a:cubicBezTo>
                        <a:pt x="348893" y="360339"/>
                        <a:pt x="347005" y="360632"/>
                        <a:pt x="345085" y="360665"/>
                      </a:cubicBezTo>
                      <a:lnTo>
                        <a:pt x="333728" y="361153"/>
                      </a:lnTo>
                      <a:cubicBezTo>
                        <a:pt x="329921" y="361153"/>
                        <a:pt x="326113" y="361153"/>
                        <a:pt x="322306" y="361348"/>
                      </a:cubicBezTo>
                      <a:cubicBezTo>
                        <a:pt x="320418" y="361348"/>
                        <a:pt x="318499" y="361348"/>
                        <a:pt x="316611" y="361348"/>
                      </a:cubicBezTo>
                      <a:lnTo>
                        <a:pt x="310916" y="361348"/>
                      </a:lnTo>
                      <a:lnTo>
                        <a:pt x="305189" y="361348"/>
                      </a:lnTo>
                      <a:lnTo>
                        <a:pt x="302358" y="361348"/>
                      </a:lnTo>
                      <a:lnTo>
                        <a:pt x="299494" y="361348"/>
                      </a:lnTo>
                      <a:lnTo>
                        <a:pt x="288137" y="360860"/>
                      </a:lnTo>
                      <a:cubicBezTo>
                        <a:pt x="284330" y="360632"/>
                        <a:pt x="280555" y="360339"/>
                        <a:pt x="276780" y="360079"/>
                      </a:cubicBezTo>
                      <a:cubicBezTo>
                        <a:pt x="273005" y="359819"/>
                        <a:pt x="269263" y="359460"/>
                        <a:pt x="265520" y="359103"/>
                      </a:cubicBezTo>
                      <a:cubicBezTo>
                        <a:pt x="257971" y="358452"/>
                        <a:pt x="250584" y="357411"/>
                        <a:pt x="243131" y="356499"/>
                      </a:cubicBezTo>
                      <a:cubicBezTo>
                        <a:pt x="235679" y="355588"/>
                        <a:pt x="228390" y="354287"/>
                        <a:pt x="221198" y="352822"/>
                      </a:cubicBezTo>
                      <a:cubicBezTo>
                        <a:pt x="214007" y="351357"/>
                        <a:pt x="206847" y="349893"/>
                        <a:pt x="199721" y="348364"/>
                      </a:cubicBezTo>
                      <a:cubicBezTo>
                        <a:pt x="192594" y="346834"/>
                        <a:pt x="185662" y="344914"/>
                        <a:pt x="178926" y="342897"/>
                      </a:cubicBezTo>
                      <a:cubicBezTo>
                        <a:pt x="150192" y="334859"/>
                        <a:pt x="122564" y="323372"/>
                        <a:pt x="96628" y="308663"/>
                      </a:cubicBezTo>
                      <a:cubicBezTo>
                        <a:pt x="78632" y="298510"/>
                        <a:pt x="62003" y="286047"/>
                        <a:pt x="47164" y="271630"/>
                      </a:cubicBezTo>
                      <a:lnTo>
                        <a:pt x="41567" y="265870"/>
                      </a:lnTo>
                      <a:cubicBezTo>
                        <a:pt x="40591" y="264927"/>
                        <a:pt x="39843" y="263918"/>
                        <a:pt x="38964" y="262942"/>
                      </a:cubicBezTo>
                      <a:lnTo>
                        <a:pt x="36426" y="259980"/>
                      </a:lnTo>
                      <a:lnTo>
                        <a:pt x="33887" y="257019"/>
                      </a:lnTo>
                      <a:lnTo>
                        <a:pt x="31577" y="253992"/>
                      </a:lnTo>
                      <a:lnTo>
                        <a:pt x="29299" y="250934"/>
                      </a:lnTo>
                      <a:cubicBezTo>
                        <a:pt x="28551" y="249925"/>
                        <a:pt x="27737" y="248916"/>
                        <a:pt x="27119" y="247908"/>
                      </a:cubicBezTo>
                      <a:lnTo>
                        <a:pt x="23018" y="241724"/>
                      </a:lnTo>
                      <a:cubicBezTo>
                        <a:pt x="22335" y="240683"/>
                        <a:pt x="21814" y="239642"/>
                        <a:pt x="21196" y="238470"/>
                      </a:cubicBezTo>
                      <a:lnTo>
                        <a:pt x="19406" y="235216"/>
                      </a:lnTo>
                      <a:cubicBezTo>
                        <a:pt x="18853" y="234174"/>
                        <a:pt x="18235" y="233133"/>
                        <a:pt x="17681" y="231962"/>
                      </a:cubicBezTo>
                      <a:lnTo>
                        <a:pt x="16152" y="228707"/>
                      </a:lnTo>
                      <a:lnTo>
                        <a:pt x="14655" y="225453"/>
                      </a:lnTo>
                      <a:lnTo>
                        <a:pt x="13907" y="223859"/>
                      </a:lnTo>
                      <a:cubicBezTo>
                        <a:pt x="13646" y="223338"/>
                        <a:pt x="13484" y="222785"/>
                        <a:pt x="13256" y="222264"/>
                      </a:cubicBezTo>
                      <a:lnTo>
                        <a:pt x="10783" y="215756"/>
                      </a:lnTo>
                      <a:cubicBezTo>
                        <a:pt x="10034" y="213608"/>
                        <a:pt x="9481" y="211427"/>
                        <a:pt x="8798" y="209247"/>
                      </a:cubicBezTo>
                      <a:cubicBezTo>
                        <a:pt x="8505" y="208173"/>
                        <a:pt x="8114" y="207100"/>
                        <a:pt x="7886" y="205993"/>
                      </a:cubicBezTo>
                      <a:lnTo>
                        <a:pt x="7170" y="202739"/>
                      </a:lnTo>
                      <a:lnTo>
                        <a:pt x="6487" y="199485"/>
                      </a:lnTo>
                      <a:lnTo>
                        <a:pt x="6129" y="197858"/>
                      </a:lnTo>
                      <a:lnTo>
                        <a:pt x="5934" y="196198"/>
                      </a:lnTo>
                      <a:lnTo>
                        <a:pt x="5088" y="189690"/>
                      </a:lnTo>
                      <a:cubicBezTo>
                        <a:pt x="5088" y="187477"/>
                        <a:pt x="4860" y="185265"/>
                        <a:pt x="4730" y="183181"/>
                      </a:cubicBezTo>
                      <a:cubicBezTo>
                        <a:pt x="4632" y="178756"/>
                        <a:pt x="4762" y="174363"/>
                        <a:pt x="5185" y="169969"/>
                      </a:cubicBezTo>
                      <a:lnTo>
                        <a:pt x="5966" y="163461"/>
                      </a:lnTo>
                      <a:lnTo>
                        <a:pt x="7301" y="156952"/>
                      </a:lnTo>
                      <a:cubicBezTo>
                        <a:pt x="7756" y="154740"/>
                        <a:pt x="8309" y="152592"/>
                        <a:pt x="8993" y="150444"/>
                      </a:cubicBezTo>
                      <a:lnTo>
                        <a:pt x="9936" y="147190"/>
                      </a:lnTo>
                      <a:cubicBezTo>
                        <a:pt x="10230" y="146084"/>
                        <a:pt x="10685" y="145010"/>
                        <a:pt x="11076" y="143936"/>
                      </a:cubicBezTo>
                      <a:cubicBezTo>
                        <a:pt x="14232" y="135019"/>
                        <a:pt x="18398" y="126526"/>
                        <a:pt x="23474" y="118554"/>
                      </a:cubicBezTo>
                      <a:cubicBezTo>
                        <a:pt x="28909" y="109930"/>
                        <a:pt x="35156" y="101892"/>
                        <a:pt x="42153" y="94505"/>
                      </a:cubicBezTo>
                      <a:cubicBezTo>
                        <a:pt x="44040" y="92585"/>
                        <a:pt x="45798" y="90665"/>
                        <a:pt x="47717" y="88745"/>
                      </a:cubicBezTo>
                      <a:lnTo>
                        <a:pt x="53738" y="83148"/>
                      </a:lnTo>
                      <a:lnTo>
                        <a:pt x="55235" y="81749"/>
                      </a:lnTo>
                      <a:lnTo>
                        <a:pt x="56862" y="80381"/>
                      </a:lnTo>
                      <a:lnTo>
                        <a:pt x="60116" y="77681"/>
                      </a:lnTo>
                      <a:cubicBezTo>
                        <a:pt x="62297" y="75891"/>
                        <a:pt x="64411" y="74036"/>
                        <a:pt x="66624" y="72344"/>
                      </a:cubicBezTo>
                      <a:lnTo>
                        <a:pt x="84946" y="80317"/>
                      </a:lnTo>
                      <a:lnTo>
                        <a:pt x="91096" y="75696"/>
                      </a:lnTo>
                      <a:cubicBezTo>
                        <a:pt x="93244" y="74166"/>
                        <a:pt x="95456" y="72702"/>
                        <a:pt x="97604" y="71238"/>
                      </a:cubicBezTo>
                      <a:lnTo>
                        <a:pt x="100859" y="68992"/>
                      </a:lnTo>
                      <a:lnTo>
                        <a:pt x="104340" y="66877"/>
                      </a:lnTo>
                      <a:lnTo>
                        <a:pt x="111272" y="62614"/>
                      </a:lnTo>
                      <a:lnTo>
                        <a:pt x="118594" y="58578"/>
                      </a:lnTo>
                      <a:lnTo>
                        <a:pt x="122271" y="56561"/>
                      </a:lnTo>
                      <a:lnTo>
                        <a:pt x="126111" y="54641"/>
                      </a:lnTo>
                      <a:cubicBezTo>
                        <a:pt x="128649" y="53372"/>
                        <a:pt x="131155" y="52070"/>
                        <a:pt x="133791" y="50834"/>
                      </a:cubicBezTo>
                      <a:lnTo>
                        <a:pt x="141763" y="47254"/>
                      </a:lnTo>
                      <a:lnTo>
                        <a:pt x="127901" y="36678"/>
                      </a:lnTo>
                      <a:cubicBezTo>
                        <a:pt x="130862" y="35279"/>
                        <a:pt x="134019" y="34074"/>
                        <a:pt x="137110" y="32806"/>
                      </a:cubicBezTo>
                      <a:lnTo>
                        <a:pt x="141796" y="30918"/>
                      </a:lnTo>
                      <a:lnTo>
                        <a:pt x="144139" y="29974"/>
                      </a:lnTo>
                      <a:lnTo>
                        <a:pt x="146547" y="29095"/>
                      </a:lnTo>
                      <a:lnTo>
                        <a:pt x="156310" y="25614"/>
                      </a:lnTo>
                      <a:cubicBezTo>
                        <a:pt x="159564" y="24475"/>
                        <a:pt x="162818" y="23433"/>
                        <a:pt x="166072" y="22360"/>
                      </a:cubicBezTo>
                      <a:cubicBezTo>
                        <a:pt x="179415" y="18194"/>
                        <a:pt x="193180" y="14420"/>
                        <a:pt x="207531" y="11458"/>
                      </a:cubicBezTo>
                      <a:cubicBezTo>
                        <a:pt x="221882" y="8497"/>
                        <a:pt x="236395" y="5893"/>
                        <a:pt x="251300" y="4201"/>
                      </a:cubicBezTo>
                      <a:cubicBezTo>
                        <a:pt x="253154" y="3973"/>
                        <a:pt x="255009" y="3681"/>
                        <a:pt x="256897" y="3518"/>
                      </a:cubicBezTo>
                      <a:lnTo>
                        <a:pt x="262494" y="2965"/>
                      </a:lnTo>
                      <a:cubicBezTo>
                        <a:pt x="266269" y="2639"/>
                        <a:pt x="269979" y="2184"/>
                        <a:pt x="273786" y="1956"/>
                      </a:cubicBezTo>
                      <a:lnTo>
                        <a:pt x="285078" y="1175"/>
                      </a:lnTo>
                      <a:lnTo>
                        <a:pt x="296468" y="686"/>
                      </a:lnTo>
                      <a:cubicBezTo>
                        <a:pt x="300275" y="492"/>
                        <a:pt x="304050" y="492"/>
                        <a:pt x="307857" y="427"/>
                      </a:cubicBezTo>
                      <a:cubicBezTo>
                        <a:pt x="311665" y="361"/>
                        <a:pt x="315472" y="427"/>
                        <a:pt x="319280" y="427"/>
                      </a:cubicBezTo>
                      <a:lnTo>
                        <a:pt x="330669" y="589"/>
                      </a:lnTo>
                      <a:lnTo>
                        <a:pt x="342059" y="1077"/>
                      </a:lnTo>
                      <a:lnTo>
                        <a:pt x="344923" y="1077"/>
                      </a:lnTo>
                      <a:lnTo>
                        <a:pt x="347754" y="1273"/>
                      </a:lnTo>
                      <a:lnTo>
                        <a:pt x="353416" y="1695"/>
                      </a:lnTo>
                      <a:lnTo>
                        <a:pt x="359078" y="2086"/>
                      </a:lnTo>
                      <a:cubicBezTo>
                        <a:pt x="360965" y="2086"/>
                        <a:pt x="362821" y="2411"/>
                        <a:pt x="364708" y="2607"/>
                      </a:cubicBezTo>
                      <a:cubicBezTo>
                        <a:pt x="368450" y="2965"/>
                        <a:pt x="372225" y="3290"/>
                        <a:pt x="375935" y="3746"/>
                      </a:cubicBezTo>
                      <a:lnTo>
                        <a:pt x="387097" y="5145"/>
                      </a:lnTo>
                      <a:lnTo>
                        <a:pt x="389895" y="5503"/>
                      </a:lnTo>
                      <a:lnTo>
                        <a:pt x="392629" y="5926"/>
                      </a:lnTo>
                      <a:lnTo>
                        <a:pt x="398161" y="6805"/>
                      </a:lnTo>
                      <a:lnTo>
                        <a:pt x="403660" y="7651"/>
                      </a:lnTo>
                      <a:lnTo>
                        <a:pt x="409095" y="8660"/>
                      </a:lnTo>
                      <a:lnTo>
                        <a:pt x="414530" y="9668"/>
                      </a:lnTo>
                      <a:cubicBezTo>
                        <a:pt x="416352" y="10026"/>
                        <a:pt x="418174" y="10319"/>
                        <a:pt x="419931" y="10742"/>
                      </a:cubicBezTo>
                      <a:lnTo>
                        <a:pt x="430638" y="13085"/>
                      </a:lnTo>
                      <a:cubicBezTo>
                        <a:pt x="432428" y="13443"/>
                        <a:pt x="434152" y="13899"/>
                        <a:pt x="435909" y="14322"/>
                      </a:cubicBezTo>
                      <a:lnTo>
                        <a:pt x="441149" y="15656"/>
                      </a:lnTo>
                      <a:lnTo>
                        <a:pt x="446388" y="16957"/>
                      </a:lnTo>
                      <a:lnTo>
                        <a:pt x="451530" y="18422"/>
                      </a:lnTo>
                      <a:lnTo>
                        <a:pt x="456639" y="19887"/>
                      </a:lnTo>
                      <a:cubicBezTo>
                        <a:pt x="458331" y="20407"/>
                        <a:pt x="460088" y="20830"/>
                        <a:pt x="461715" y="21383"/>
                      </a:cubicBezTo>
                      <a:lnTo>
                        <a:pt x="471705" y="24638"/>
                      </a:lnTo>
                      <a:cubicBezTo>
                        <a:pt x="493964" y="32025"/>
                        <a:pt x="515409" y="41559"/>
                        <a:pt x="535781" y="53177"/>
                      </a:cubicBezTo>
                      <a:cubicBezTo>
                        <a:pt x="558072" y="65608"/>
                        <a:pt x="578150" y="81684"/>
                        <a:pt x="595137" y="100720"/>
                      </a:cubicBezTo>
                      <a:cubicBezTo>
                        <a:pt x="598651" y="104626"/>
                        <a:pt x="601645" y="108726"/>
                        <a:pt x="604639" y="112761"/>
                      </a:cubicBezTo>
                      <a:cubicBezTo>
                        <a:pt x="607633" y="116796"/>
                        <a:pt x="610236" y="120962"/>
                        <a:pt x="612449" y="125192"/>
                      </a:cubicBezTo>
                      <a:cubicBezTo>
                        <a:pt x="614662" y="129422"/>
                        <a:pt x="616777" y="133620"/>
                        <a:pt x="618957" y="137883"/>
                      </a:cubicBezTo>
                      <a:cubicBezTo>
                        <a:pt x="620715" y="142147"/>
                        <a:pt x="622244" y="146474"/>
                        <a:pt x="623546" y="150900"/>
                      </a:cubicBezTo>
                      <a:cubicBezTo>
                        <a:pt x="624229" y="153048"/>
                        <a:pt x="624815" y="155228"/>
                        <a:pt x="625271" y="157408"/>
                      </a:cubicBezTo>
                      <a:cubicBezTo>
                        <a:pt x="625726" y="159589"/>
                        <a:pt x="626247" y="161769"/>
                        <a:pt x="626637" y="163917"/>
                      </a:cubicBezTo>
                      <a:lnTo>
                        <a:pt x="627516" y="170425"/>
                      </a:lnTo>
                      <a:lnTo>
                        <a:pt x="627711" y="172085"/>
                      </a:lnTo>
                      <a:lnTo>
                        <a:pt x="627711" y="173712"/>
                      </a:lnTo>
                      <a:lnTo>
                        <a:pt x="627711" y="176966"/>
                      </a:lnTo>
                      <a:lnTo>
                        <a:pt x="627711" y="180220"/>
                      </a:lnTo>
                      <a:cubicBezTo>
                        <a:pt x="627711" y="181326"/>
                        <a:pt x="627711" y="182433"/>
                        <a:pt x="627711" y="183475"/>
                      </a:cubicBezTo>
                      <a:cubicBezTo>
                        <a:pt x="627711" y="185687"/>
                        <a:pt x="627711" y="187867"/>
                        <a:pt x="627418" y="189983"/>
                      </a:cubicBezTo>
                      <a:lnTo>
                        <a:pt x="626637" y="196491"/>
                      </a:lnTo>
                      <a:cubicBezTo>
                        <a:pt x="626507" y="197597"/>
                        <a:pt x="626344" y="198671"/>
                        <a:pt x="626084" y="199745"/>
                      </a:cubicBezTo>
                      <a:lnTo>
                        <a:pt x="625401" y="203000"/>
                      </a:lnTo>
                      <a:lnTo>
                        <a:pt x="602621" y="201373"/>
                      </a:lnTo>
                      <a:lnTo>
                        <a:pt x="602068" y="204268"/>
                      </a:lnTo>
                      <a:cubicBezTo>
                        <a:pt x="601808" y="205245"/>
                        <a:pt x="601515" y="206189"/>
                        <a:pt x="601222" y="207165"/>
                      </a:cubicBezTo>
                      <a:cubicBezTo>
                        <a:pt x="600669" y="209085"/>
                        <a:pt x="600181" y="211005"/>
                        <a:pt x="599530" y="212925"/>
                      </a:cubicBezTo>
                      <a:lnTo>
                        <a:pt x="597415" y="218652"/>
                      </a:lnTo>
                      <a:lnTo>
                        <a:pt x="596894" y="220084"/>
                      </a:lnTo>
                      <a:cubicBezTo>
                        <a:pt x="596699" y="220572"/>
                        <a:pt x="596471" y="221028"/>
                        <a:pt x="596243" y="221516"/>
                      </a:cubicBezTo>
                      <a:lnTo>
                        <a:pt x="594941" y="224347"/>
                      </a:lnTo>
                      <a:cubicBezTo>
                        <a:pt x="593347" y="228122"/>
                        <a:pt x="591102" y="231799"/>
                        <a:pt x="589116" y="235542"/>
                      </a:cubicBezTo>
                      <a:cubicBezTo>
                        <a:pt x="587977" y="237363"/>
                        <a:pt x="586773" y="239186"/>
                        <a:pt x="585602" y="241008"/>
                      </a:cubicBezTo>
                      <a:cubicBezTo>
                        <a:pt x="584984" y="241920"/>
                        <a:pt x="584463" y="242863"/>
                        <a:pt x="583812" y="243742"/>
                      </a:cubicBezTo>
                      <a:lnTo>
                        <a:pt x="581794" y="246443"/>
                      </a:lnTo>
                      <a:lnTo>
                        <a:pt x="602882" y="251650"/>
                      </a:lnTo>
                      <a:cubicBezTo>
                        <a:pt x="587425" y="272704"/>
                        <a:pt x="564938" y="291936"/>
                        <a:pt x="537115" y="308142"/>
                      </a:cubicBezTo>
                      <a:lnTo>
                        <a:pt x="541182" y="310486"/>
                      </a:lnTo>
                      <a:cubicBezTo>
                        <a:pt x="569494" y="293987"/>
                        <a:pt x="592436" y="274396"/>
                        <a:pt x="608121" y="252951"/>
                      </a:cubicBezTo>
                      <a:lnTo>
                        <a:pt x="629176" y="258191"/>
                      </a:lnTo>
                      <a:lnTo>
                        <a:pt x="631551" y="254936"/>
                      </a:lnTo>
                      <a:cubicBezTo>
                        <a:pt x="632299" y="253862"/>
                        <a:pt x="632951" y="252789"/>
                        <a:pt x="633666" y="251682"/>
                      </a:cubicBezTo>
                      <a:cubicBezTo>
                        <a:pt x="635033" y="249502"/>
                        <a:pt x="636465" y="247354"/>
                        <a:pt x="637799" y="245174"/>
                      </a:cubicBezTo>
                      <a:cubicBezTo>
                        <a:pt x="640175" y="240780"/>
                        <a:pt x="642810" y="236420"/>
                        <a:pt x="644698" y="231962"/>
                      </a:cubicBezTo>
                      <a:lnTo>
                        <a:pt x="646227" y="228707"/>
                      </a:lnTo>
                      <a:cubicBezTo>
                        <a:pt x="646456" y="228154"/>
                        <a:pt x="646748" y="227601"/>
                        <a:pt x="646976" y="227015"/>
                      </a:cubicBezTo>
                      <a:lnTo>
                        <a:pt x="647594" y="225355"/>
                      </a:lnTo>
                      <a:lnTo>
                        <a:pt x="650100" y="218587"/>
                      </a:lnTo>
                      <a:cubicBezTo>
                        <a:pt x="650849" y="216341"/>
                        <a:pt x="651434" y="214064"/>
                        <a:pt x="652085" y="211786"/>
                      </a:cubicBezTo>
                      <a:cubicBezTo>
                        <a:pt x="652411" y="210679"/>
                        <a:pt x="652768" y="209541"/>
                        <a:pt x="653029" y="208532"/>
                      </a:cubicBezTo>
                      <a:lnTo>
                        <a:pt x="653745" y="205277"/>
                      </a:lnTo>
                      <a:lnTo>
                        <a:pt x="630966" y="203618"/>
                      </a:lnTo>
                      <a:lnTo>
                        <a:pt x="631616" y="200364"/>
                      </a:lnTo>
                      <a:cubicBezTo>
                        <a:pt x="631876" y="199289"/>
                        <a:pt x="632072" y="198216"/>
                        <a:pt x="632202" y="197109"/>
                      </a:cubicBezTo>
                      <a:lnTo>
                        <a:pt x="632983" y="190406"/>
                      </a:lnTo>
                      <a:cubicBezTo>
                        <a:pt x="633211" y="188160"/>
                        <a:pt x="633178" y="185915"/>
                        <a:pt x="633276" y="183669"/>
                      </a:cubicBezTo>
                      <a:cubicBezTo>
                        <a:pt x="633276" y="182563"/>
                        <a:pt x="633276" y="181457"/>
                        <a:pt x="633276" y="180415"/>
                      </a:cubicBezTo>
                      <a:lnTo>
                        <a:pt x="633276" y="177161"/>
                      </a:lnTo>
                      <a:lnTo>
                        <a:pt x="633276" y="173907"/>
                      </a:lnTo>
                      <a:lnTo>
                        <a:pt x="633276" y="172248"/>
                      </a:lnTo>
                      <a:lnTo>
                        <a:pt x="633048" y="170556"/>
                      </a:lnTo>
                      <a:lnTo>
                        <a:pt x="632170" y="163852"/>
                      </a:lnTo>
                      <a:cubicBezTo>
                        <a:pt x="631747" y="161607"/>
                        <a:pt x="631258" y="159393"/>
                        <a:pt x="630770" y="157148"/>
                      </a:cubicBezTo>
                      <a:cubicBezTo>
                        <a:pt x="630314" y="154935"/>
                        <a:pt x="629729" y="152787"/>
                        <a:pt x="629013" y="150640"/>
                      </a:cubicBezTo>
                      <a:cubicBezTo>
                        <a:pt x="627679" y="146182"/>
                        <a:pt x="626117" y="141756"/>
                        <a:pt x="624327" y="137460"/>
                      </a:cubicBezTo>
                      <a:cubicBezTo>
                        <a:pt x="622277" y="133132"/>
                        <a:pt x="620389" y="128771"/>
                        <a:pt x="617819" y="124443"/>
                      </a:cubicBezTo>
                      <a:cubicBezTo>
                        <a:pt x="615248" y="120116"/>
                        <a:pt x="612612" y="115983"/>
                        <a:pt x="609878" y="111785"/>
                      </a:cubicBezTo>
                      <a:cubicBezTo>
                        <a:pt x="607145" y="107587"/>
                        <a:pt x="603760" y="103519"/>
                        <a:pt x="600116" y="99549"/>
                      </a:cubicBezTo>
                      <a:cubicBezTo>
                        <a:pt x="582803" y="80252"/>
                        <a:pt x="562367" y="64014"/>
                        <a:pt x="539685" y="51452"/>
                      </a:cubicBez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B0FE32E5-64EE-4E27-B103-91BE699CE4A8}"/>
                    </a:ext>
                  </a:extLst>
                </p:cNvPr>
                <p:cNvSpPr/>
                <p:nvPr/>
              </p:nvSpPr>
              <p:spPr>
                <a:xfrm>
                  <a:off x="7953658" y="-343869"/>
                  <a:ext cx="6410" cy="10543"/>
                </a:xfrm>
                <a:custGeom>
                  <a:avLst/>
                  <a:gdLst>
                    <a:gd name="connsiteX0" fmla="*/ 5142 w 6410"/>
                    <a:gd name="connsiteY0" fmla="*/ 0 h 10543"/>
                    <a:gd name="connsiteX1" fmla="*/ 0 w 6410"/>
                    <a:gd name="connsiteY1" fmla="*/ 228 h 10543"/>
                    <a:gd name="connsiteX2" fmla="*/ 1009 w 6410"/>
                    <a:gd name="connsiteY2" fmla="*/ 10544 h 10543"/>
                    <a:gd name="connsiteX3" fmla="*/ 6411 w 6410"/>
                    <a:gd name="connsiteY3" fmla="*/ 10348 h 10543"/>
                    <a:gd name="connsiteX4" fmla="*/ 5142 w 6410"/>
                    <a:gd name="connsiteY4" fmla="*/ 0 h 10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10" h="10543">
                      <a:moveTo>
                        <a:pt x="5142" y="0"/>
                      </a:moveTo>
                      <a:lnTo>
                        <a:pt x="0" y="228"/>
                      </a:lnTo>
                      <a:lnTo>
                        <a:pt x="1009" y="10544"/>
                      </a:lnTo>
                      <a:lnTo>
                        <a:pt x="6411" y="10348"/>
                      </a:lnTo>
                      <a:lnTo>
                        <a:pt x="5142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B3467BEE-FA05-47B3-9B62-91FCE8E9DAD5}"/>
                    </a:ext>
                  </a:extLst>
                </p:cNvPr>
                <p:cNvSpPr/>
                <p:nvPr/>
              </p:nvSpPr>
              <p:spPr>
                <a:xfrm>
                  <a:off x="7926257" y="-343511"/>
                  <a:ext cx="5597" cy="10413"/>
                </a:xfrm>
                <a:custGeom>
                  <a:avLst/>
                  <a:gdLst>
                    <a:gd name="connsiteX0" fmla="*/ 5597 w 5597"/>
                    <a:gd name="connsiteY0" fmla="*/ 65 h 10413"/>
                    <a:gd name="connsiteX1" fmla="*/ 488 w 5597"/>
                    <a:gd name="connsiteY1" fmla="*/ 0 h 10413"/>
                    <a:gd name="connsiteX2" fmla="*/ 0 w 5597"/>
                    <a:gd name="connsiteY2" fmla="*/ 10348 h 10413"/>
                    <a:gd name="connsiteX3" fmla="*/ 5402 w 5597"/>
                    <a:gd name="connsiteY3" fmla="*/ 10413 h 10413"/>
                    <a:gd name="connsiteX4" fmla="*/ 5597 w 5597"/>
                    <a:gd name="connsiteY4" fmla="*/ 65 h 1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7" h="10413">
                      <a:moveTo>
                        <a:pt x="5597" y="65"/>
                      </a:moveTo>
                      <a:lnTo>
                        <a:pt x="488" y="0"/>
                      </a:lnTo>
                      <a:lnTo>
                        <a:pt x="0" y="10348"/>
                      </a:lnTo>
                      <a:lnTo>
                        <a:pt x="5402" y="10413"/>
                      </a:lnTo>
                      <a:lnTo>
                        <a:pt x="5597" y="65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99FFF112-6186-42B4-ABDD-22D003FE2E22}"/>
                    </a:ext>
                  </a:extLst>
                </p:cNvPr>
                <p:cNvSpPr/>
                <p:nvPr/>
              </p:nvSpPr>
              <p:spPr>
                <a:xfrm>
                  <a:off x="7897914" y="-344618"/>
                  <a:ext cx="7061" cy="10641"/>
                </a:xfrm>
                <a:custGeom>
                  <a:avLst/>
                  <a:gdLst>
                    <a:gd name="connsiteX0" fmla="*/ 7062 w 7061"/>
                    <a:gd name="connsiteY0" fmla="*/ 325 h 10641"/>
                    <a:gd name="connsiteX1" fmla="*/ 1952 w 7061"/>
                    <a:gd name="connsiteY1" fmla="*/ 0 h 10641"/>
                    <a:gd name="connsiteX2" fmla="*/ 0 w 7061"/>
                    <a:gd name="connsiteY2" fmla="*/ 10283 h 10641"/>
                    <a:gd name="connsiteX3" fmla="*/ 5369 w 7061"/>
                    <a:gd name="connsiteY3" fmla="*/ 10641 h 10641"/>
                    <a:gd name="connsiteX4" fmla="*/ 7062 w 7061"/>
                    <a:gd name="connsiteY4" fmla="*/ 325 h 10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61" h="10641">
                      <a:moveTo>
                        <a:pt x="7062" y="325"/>
                      </a:moveTo>
                      <a:lnTo>
                        <a:pt x="1952" y="0"/>
                      </a:lnTo>
                      <a:lnTo>
                        <a:pt x="0" y="10283"/>
                      </a:lnTo>
                      <a:lnTo>
                        <a:pt x="5369" y="10641"/>
                      </a:lnTo>
                      <a:lnTo>
                        <a:pt x="7062" y="325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8190F902-935A-4256-9BC4-8CE8E293C899}"/>
                    </a:ext>
                  </a:extLst>
                </p:cNvPr>
                <p:cNvSpPr/>
                <p:nvPr/>
              </p:nvSpPr>
              <p:spPr>
                <a:xfrm>
                  <a:off x="7869797" y="-347026"/>
                  <a:ext cx="8591" cy="10738"/>
                </a:xfrm>
                <a:custGeom>
                  <a:avLst/>
                  <a:gdLst>
                    <a:gd name="connsiteX0" fmla="*/ 7268 w 8591"/>
                    <a:gd name="connsiteY0" fmla="*/ -1657 h 10738"/>
                    <a:gd name="connsiteX1" fmla="*/ 2224 w 8591"/>
                    <a:gd name="connsiteY1" fmla="*/ -2177 h 10738"/>
                    <a:gd name="connsiteX2" fmla="*/ -1225 w 8591"/>
                    <a:gd name="connsiteY2" fmla="*/ 7977 h 10738"/>
                    <a:gd name="connsiteX3" fmla="*/ 4112 w 8591"/>
                    <a:gd name="connsiteY3" fmla="*/ 8562 h 10738"/>
                    <a:gd name="connsiteX4" fmla="*/ 7366 w 8591"/>
                    <a:gd name="connsiteY4" fmla="*/ -1657 h 10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91" h="10738">
                      <a:moveTo>
                        <a:pt x="7268" y="-1657"/>
                      </a:moveTo>
                      <a:cubicBezTo>
                        <a:pt x="5576" y="-1657"/>
                        <a:pt x="4014" y="-1949"/>
                        <a:pt x="2224" y="-2177"/>
                      </a:cubicBezTo>
                      <a:lnTo>
                        <a:pt x="-1225" y="7977"/>
                      </a:lnTo>
                      <a:cubicBezTo>
                        <a:pt x="532" y="8204"/>
                        <a:pt x="2322" y="8367"/>
                        <a:pt x="4112" y="8562"/>
                      </a:cubicBezTo>
                      <a:lnTo>
                        <a:pt x="7366" y="-1657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F337A8D2-D786-4F5F-8981-9517320CCB1F}"/>
                    </a:ext>
                  </a:extLst>
                </p:cNvPr>
                <p:cNvSpPr/>
                <p:nvPr/>
              </p:nvSpPr>
              <p:spPr>
                <a:xfrm>
                  <a:off x="7842169" y="-350703"/>
                  <a:ext cx="9827" cy="10771"/>
                </a:xfrm>
                <a:custGeom>
                  <a:avLst/>
                  <a:gdLst>
                    <a:gd name="connsiteX0" fmla="*/ 9828 w 9827"/>
                    <a:gd name="connsiteY0" fmla="*/ 781 h 10771"/>
                    <a:gd name="connsiteX1" fmla="*/ 4881 w 9827"/>
                    <a:gd name="connsiteY1" fmla="*/ 0 h 10771"/>
                    <a:gd name="connsiteX2" fmla="*/ 0 w 9827"/>
                    <a:gd name="connsiteY2" fmla="*/ 9958 h 10771"/>
                    <a:gd name="connsiteX3" fmla="*/ 5239 w 9827"/>
                    <a:gd name="connsiteY3" fmla="*/ 10771 h 10771"/>
                    <a:gd name="connsiteX4" fmla="*/ 9828 w 9827"/>
                    <a:gd name="connsiteY4" fmla="*/ 781 h 1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27" h="10771">
                      <a:moveTo>
                        <a:pt x="9828" y="781"/>
                      </a:moveTo>
                      <a:lnTo>
                        <a:pt x="4881" y="0"/>
                      </a:lnTo>
                      <a:lnTo>
                        <a:pt x="0" y="9958"/>
                      </a:lnTo>
                      <a:lnTo>
                        <a:pt x="5239" y="10771"/>
                      </a:lnTo>
                      <a:lnTo>
                        <a:pt x="9828" y="781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E0276186-D14F-4247-9BCE-56DF147B8876}"/>
                    </a:ext>
                  </a:extLst>
                </p:cNvPr>
                <p:cNvSpPr/>
                <p:nvPr/>
              </p:nvSpPr>
              <p:spPr>
                <a:xfrm>
                  <a:off x="7815192" y="-355682"/>
                  <a:ext cx="11096" cy="10803"/>
                </a:xfrm>
                <a:custGeom>
                  <a:avLst/>
                  <a:gdLst>
                    <a:gd name="connsiteX0" fmla="*/ 11097 w 11096"/>
                    <a:gd name="connsiteY0" fmla="*/ 1041 h 10803"/>
                    <a:gd name="connsiteX1" fmla="*/ 6313 w 11096"/>
                    <a:gd name="connsiteY1" fmla="*/ 0 h 10803"/>
                    <a:gd name="connsiteX2" fmla="*/ 0 w 11096"/>
                    <a:gd name="connsiteY2" fmla="*/ 9697 h 10803"/>
                    <a:gd name="connsiteX3" fmla="*/ 5044 w 11096"/>
                    <a:gd name="connsiteY3" fmla="*/ 10804 h 10803"/>
                    <a:gd name="connsiteX4" fmla="*/ 11097 w 11096"/>
                    <a:gd name="connsiteY4" fmla="*/ 1041 h 1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96" h="10803">
                      <a:moveTo>
                        <a:pt x="11097" y="1041"/>
                      </a:moveTo>
                      <a:lnTo>
                        <a:pt x="6313" y="0"/>
                      </a:lnTo>
                      <a:lnTo>
                        <a:pt x="0" y="9697"/>
                      </a:lnTo>
                      <a:lnTo>
                        <a:pt x="5044" y="10804"/>
                      </a:lnTo>
                      <a:lnTo>
                        <a:pt x="11097" y="1041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84924F2A-EE5E-4074-85FF-0436C1C360EF}"/>
                    </a:ext>
                  </a:extLst>
                </p:cNvPr>
                <p:cNvSpPr/>
                <p:nvPr/>
              </p:nvSpPr>
              <p:spPr>
                <a:xfrm>
                  <a:off x="7789061" y="-361833"/>
                  <a:ext cx="12333" cy="10673"/>
                </a:xfrm>
                <a:custGeom>
                  <a:avLst/>
                  <a:gdLst>
                    <a:gd name="connsiteX0" fmla="*/ 11108 w 12333"/>
                    <a:gd name="connsiteY0" fmla="*/ -875 h 10673"/>
                    <a:gd name="connsiteX1" fmla="*/ 6487 w 12333"/>
                    <a:gd name="connsiteY1" fmla="*/ -2177 h 10673"/>
                    <a:gd name="connsiteX2" fmla="*/ -1225 w 12333"/>
                    <a:gd name="connsiteY2" fmla="*/ 7130 h 10673"/>
                    <a:gd name="connsiteX3" fmla="*/ 3656 w 12333"/>
                    <a:gd name="connsiteY3" fmla="*/ 8497 h 10673"/>
                    <a:gd name="connsiteX4" fmla="*/ 11108 w 12333"/>
                    <a:gd name="connsiteY4" fmla="*/ -875 h 10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33" h="10673">
                      <a:moveTo>
                        <a:pt x="11108" y="-875"/>
                      </a:moveTo>
                      <a:lnTo>
                        <a:pt x="6487" y="-2177"/>
                      </a:lnTo>
                      <a:lnTo>
                        <a:pt x="-1225" y="7130"/>
                      </a:lnTo>
                      <a:cubicBezTo>
                        <a:pt x="402" y="7586"/>
                        <a:pt x="2029" y="8074"/>
                        <a:pt x="3656" y="8497"/>
                      </a:cubicBezTo>
                      <a:lnTo>
                        <a:pt x="11108" y="-875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6E05C1F6-B7E2-4D2A-9B2A-D08E48385D0C}"/>
                    </a:ext>
                  </a:extLst>
                </p:cNvPr>
                <p:cNvSpPr/>
                <p:nvPr/>
              </p:nvSpPr>
              <p:spPr>
                <a:xfrm>
                  <a:off x="7763841" y="-369154"/>
                  <a:ext cx="13504" cy="10445"/>
                </a:xfrm>
                <a:custGeom>
                  <a:avLst/>
                  <a:gdLst>
                    <a:gd name="connsiteX0" fmla="*/ 13505 w 13504"/>
                    <a:gd name="connsiteY0" fmla="*/ 1464 h 10445"/>
                    <a:gd name="connsiteX1" fmla="*/ 9047 w 13504"/>
                    <a:gd name="connsiteY1" fmla="*/ 0 h 10445"/>
                    <a:gd name="connsiteX2" fmla="*/ 0 w 13504"/>
                    <a:gd name="connsiteY2" fmla="*/ 8916 h 10445"/>
                    <a:gd name="connsiteX3" fmla="*/ 4751 w 13504"/>
                    <a:gd name="connsiteY3" fmla="*/ 10446 h 10445"/>
                    <a:gd name="connsiteX4" fmla="*/ 13505 w 13504"/>
                    <a:gd name="connsiteY4" fmla="*/ 1464 h 10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04" h="10445">
                      <a:moveTo>
                        <a:pt x="13505" y="1464"/>
                      </a:moveTo>
                      <a:lnTo>
                        <a:pt x="9047" y="0"/>
                      </a:lnTo>
                      <a:lnTo>
                        <a:pt x="0" y="8916"/>
                      </a:lnTo>
                      <a:lnTo>
                        <a:pt x="4751" y="10446"/>
                      </a:lnTo>
                      <a:lnTo>
                        <a:pt x="13505" y="1464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6E302A64-B862-48CD-820C-6EBFC9BB6B95}"/>
                    </a:ext>
                  </a:extLst>
                </p:cNvPr>
                <p:cNvSpPr/>
                <p:nvPr/>
              </p:nvSpPr>
              <p:spPr>
                <a:xfrm>
                  <a:off x="7739955" y="-377680"/>
                  <a:ext cx="14513" cy="10250"/>
                </a:xfrm>
                <a:custGeom>
                  <a:avLst/>
                  <a:gdLst>
                    <a:gd name="connsiteX0" fmla="*/ 14514 w 14513"/>
                    <a:gd name="connsiteY0" fmla="*/ 1725 h 10250"/>
                    <a:gd name="connsiteX1" fmla="*/ 10283 w 14513"/>
                    <a:gd name="connsiteY1" fmla="*/ 0 h 10250"/>
                    <a:gd name="connsiteX2" fmla="*/ 0 w 14513"/>
                    <a:gd name="connsiteY2" fmla="*/ 8461 h 10250"/>
                    <a:gd name="connsiteX3" fmla="*/ 4458 w 14513"/>
                    <a:gd name="connsiteY3" fmla="*/ 10251 h 10250"/>
                    <a:gd name="connsiteX4" fmla="*/ 14514 w 14513"/>
                    <a:gd name="connsiteY4" fmla="*/ 1725 h 1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13" h="10250">
                      <a:moveTo>
                        <a:pt x="14514" y="1725"/>
                      </a:moveTo>
                      <a:lnTo>
                        <a:pt x="10283" y="0"/>
                      </a:lnTo>
                      <a:lnTo>
                        <a:pt x="0" y="8461"/>
                      </a:lnTo>
                      <a:lnTo>
                        <a:pt x="4458" y="10251"/>
                      </a:lnTo>
                      <a:lnTo>
                        <a:pt x="14514" y="1725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954AA85A-DDB8-475E-863A-7EF82F98DD74}"/>
                    </a:ext>
                  </a:extLst>
                </p:cNvPr>
                <p:cNvSpPr/>
                <p:nvPr/>
              </p:nvSpPr>
              <p:spPr>
                <a:xfrm>
                  <a:off x="7717404" y="-387215"/>
                  <a:ext cx="15392" cy="9957"/>
                </a:xfrm>
                <a:custGeom>
                  <a:avLst/>
                  <a:gdLst>
                    <a:gd name="connsiteX0" fmla="*/ 15392 w 15392"/>
                    <a:gd name="connsiteY0" fmla="*/ 1952 h 9957"/>
                    <a:gd name="connsiteX1" fmla="*/ 11487 w 15392"/>
                    <a:gd name="connsiteY1" fmla="*/ 0 h 9957"/>
                    <a:gd name="connsiteX2" fmla="*/ 0 w 15392"/>
                    <a:gd name="connsiteY2" fmla="*/ 7908 h 9957"/>
                    <a:gd name="connsiteX3" fmla="*/ 4133 w 15392"/>
                    <a:gd name="connsiteY3" fmla="*/ 9958 h 9957"/>
                    <a:gd name="connsiteX4" fmla="*/ 15392 w 15392"/>
                    <a:gd name="connsiteY4" fmla="*/ 1952 h 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92" h="9957">
                      <a:moveTo>
                        <a:pt x="15392" y="1952"/>
                      </a:moveTo>
                      <a:lnTo>
                        <a:pt x="11487" y="0"/>
                      </a:lnTo>
                      <a:lnTo>
                        <a:pt x="0" y="7908"/>
                      </a:lnTo>
                      <a:lnTo>
                        <a:pt x="4133" y="9958"/>
                      </a:lnTo>
                      <a:lnTo>
                        <a:pt x="15392" y="1952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70960E2F-ED15-418E-AFB5-18D236AA116A}"/>
                    </a:ext>
                  </a:extLst>
                </p:cNvPr>
                <p:cNvSpPr/>
                <p:nvPr/>
              </p:nvSpPr>
              <p:spPr>
                <a:xfrm>
                  <a:off x="7696349" y="-397726"/>
                  <a:ext cx="16303" cy="9502"/>
                </a:xfrm>
                <a:custGeom>
                  <a:avLst/>
                  <a:gdLst>
                    <a:gd name="connsiteX0" fmla="*/ 16303 w 16303"/>
                    <a:gd name="connsiteY0" fmla="*/ 2050 h 9502"/>
                    <a:gd name="connsiteX1" fmla="*/ 12594 w 16303"/>
                    <a:gd name="connsiteY1" fmla="*/ 0 h 9502"/>
                    <a:gd name="connsiteX2" fmla="*/ 0 w 16303"/>
                    <a:gd name="connsiteY2" fmla="*/ 7354 h 9502"/>
                    <a:gd name="connsiteX3" fmla="*/ 3938 w 16303"/>
                    <a:gd name="connsiteY3" fmla="*/ 9502 h 9502"/>
                    <a:gd name="connsiteX4" fmla="*/ 16303 w 16303"/>
                    <a:gd name="connsiteY4" fmla="*/ 2050 h 9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03" h="9502">
                      <a:moveTo>
                        <a:pt x="16303" y="2050"/>
                      </a:moveTo>
                      <a:lnTo>
                        <a:pt x="12594" y="0"/>
                      </a:lnTo>
                      <a:lnTo>
                        <a:pt x="0" y="7354"/>
                      </a:lnTo>
                      <a:lnTo>
                        <a:pt x="3938" y="9502"/>
                      </a:lnTo>
                      <a:lnTo>
                        <a:pt x="16303" y="205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4E015EC0-43DD-41B7-9B33-ADB998FCDF55}"/>
                    </a:ext>
                  </a:extLst>
                </p:cNvPr>
                <p:cNvSpPr/>
                <p:nvPr/>
              </p:nvSpPr>
              <p:spPr>
                <a:xfrm>
                  <a:off x="7677052" y="-409181"/>
                  <a:ext cx="16921" cy="9079"/>
                </a:xfrm>
                <a:custGeom>
                  <a:avLst/>
                  <a:gdLst>
                    <a:gd name="connsiteX0" fmla="*/ 13570 w 16921"/>
                    <a:gd name="connsiteY0" fmla="*/ 0 h 9079"/>
                    <a:gd name="connsiteX1" fmla="*/ 0 w 16921"/>
                    <a:gd name="connsiteY1" fmla="*/ 6704 h 9079"/>
                    <a:gd name="connsiteX2" fmla="*/ 3547 w 16921"/>
                    <a:gd name="connsiteY2" fmla="*/ 9079 h 9079"/>
                    <a:gd name="connsiteX3" fmla="*/ 16922 w 16921"/>
                    <a:gd name="connsiteY3" fmla="*/ 2245 h 9079"/>
                    <a:gd name="connsiteX4" fmla="*/ 13570 w 16921"/>
                    <a:gd name="connsiteY4" fmla="*/ 0 h 9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21" h="9079">
                      <a:moveTo>
                        <a:pt x="13570" y="0"/>
                      </a:moveTo>
                      <a:lnTo>
                        <a:pt x="0" y="6704"/>
                      </a:lnTo>
                      <a:lnTo>
                        <a:pt x="3547" y="9079"/>
                      </a:lnTo>
                      <a:lnTo>
                        <a:pt x="16922" y="2245"/>
                      </a:lnTo>
                      <a:lnTo>
                        <a:pt x="13570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CE5E6A91-E107-4081-8AA6-D4FE06CE23B9}"/>
                    </a:ext>
                  </a:extLst>
                </p:cNvPr>
                <p:cNvSpPr/>
                <p:nvPr/>
              </p:nvSpPr>
              <p:spPr>
                <a:xfrm>
                  <a:off x="7659447" y="-421481"/>
                  <a:ext cx="17572" cy="8590"/>
                </a:xfrm>
                <a:custGeom>
                  <a:avLst/>
                  <a:gdLst>
                    <a:gd name="connsiteX0" fmla="*/ 13256 w 17572"/>
                    <a:gd name="connsiteY0" fmla="*/ -2177 h 8590"/>
                    <a:gd name="connsiteX1" fmla="*/ -1225 w 17572"/>
                    <a:gd name="connsiteY1" fmla="*/ 3875 h 8590"/>
                    <a:gd name="connsiteX2" fmla="*/ 2029 w 17572"/>
                    <a:gd name="connsiteY2" fmla="*/ 6414 h 8590"/>
                    <a:gd name="connsiteX3" fmla="*/ 16347 w 17572"/>
                    <a:gd name="connsiteY3" fmla="*/ 231 h 8590"/>
                    <a:gd name="connsiteX4" fmla="*/ 13353 w 17572"/>
                    <a:gd name="connsiteY4" fmla="*/ -2177 h 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72" h="8590">
                      <a:moveTo>
                        <a:pt x="13256" y="-2177"/>
                      </a:moveTo>
                      <a:lnTo>
                        <a:pt x="-1225" y="3875"/>
                      </a:lnTo>
                      <a:cubicBezTo>
                        <a:pt x="-184" y="4722"/>
                        <a:pt x="792" y="5600"/>
                        <a:pt x="2029" y="6414"/>
                      </a:cubicBezTo>
                      <a:lnTo>
                        <a:pt x="16347" y="231"/>
                      </a:lnTo>
                      <a:cubicBezTo>
                        <a:pt x="15273" y="-518"/>
                        <a:pt x="14330" y="-1363"/>
                        <a:pt x="13353" y="-2177"/>
                      </a:cubicBez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68260B22-9B93-40C2-AD29-00FA27573546}"/>
                    </a:ext>
                  </a:extLst>
                </p:cNvPr>
                <p:cNvSpPr/>
                <p:nvPr/>
              </p:nvSpPr>
              <p:spPr>
                <a:xfrm>
                  <a:off x="7643729" y="-434498"/>
                  <a:ext cx="18060" cy="7972"/>
                </a:xfrm>
                <a:custGeom>
                  <a:avLst/>
                  <a:gdLst>
                    <a:gd name="connsiteX0" fmla="*/ 15327 w 18060"/>
                    <a:gd name="connsiteY0" fmla="*/ 0 h 7972"/>
                    <a:gd name="connsiteX1" fmla="*/ 0 w 18060"/>
                    <a:gd name="connsiteY1" fmla="*/ 5304 h 7972"/>
                    <a:gd name="connsiteX2" fmla="*/ 2896 w 18060"/>
                    <a:gd name="connsiteY2" fmla="*/ 7973 h 7972"/>
                    <a:gd name="connsiteX3" fmla="*/ 18061 w 18060"/>
                    <a:gd name="connsiteY3" fmla="*/ 2506 h 7972"/>
                    <a:gd name="connsiteX4" fmla="*/ 15327 w 18060"/>
                    <a:gd name="connsiteY4" fmla="*/ 0 h 7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60" h="7972">
                      <a:moveTo>
                        <a:pt x="15327" y="0"/>
                      </a:moveTo>
                      <a:lnTo>
                        <a:pt x="0" y="5304"/>
                      </a:lnTo>
                      <a:lnTo>
                        <a:pt x="2896" y="7973"/>
                      </a:lnTo>
                      <a:lnTo>
                        <a:pt x="18061" y="2506"/>
                      </a:lnTo>
                      <a:lnTo>
                        <a:pt x="15327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4B3769AB-11FB-4D6F-AC9A-611C3AD4F35F}"/>
                    </a:ext>
                  </a:extLst>
                </p:cNvPr>
                <p:cNvSpPr/>
                <p:nvPr/>
              </p:nvSpPr>
              <p:spPr>
                <a:xfrm>
                  <a:off x="7630159" y="-448231"/>
                  <a:ext cx="18321" cy="7354"/>
                </a:xfrm>
                <a:custGeom>
                  <a:avLst/>
                  <a:gdLst>
                    <a:gd name="connsiteX0" fmla="*/ 16043 w 18321"/>
                    <a:gd name="connsiteY0" fmla="*/ 0 h 7354"/>
                    <a:gd name="connsiteX1" fmla="*/ 0 w 18321"/>
                    <a:gd name="connsiteY1" fmla="*/ 4556 h 7354"/>
                    <a:gd name="connsiteX2" fmla="*/ 2408 w 18321"/>
                    <a:gd name="connsiteY2" fmla="*/ 7354 h 7354"/>
                    <a:gd name="connsiteX3" fmla="*/ 18321 w 18321"/>
                    <a:gd name="connsiteY3" fmla="*/ 2668 h 7354"/>
                    <a:gd name="connsiteX4" fmla="*/ 16043 w 18321"/>
                    <a:gd name="connsiteY4" fmla="*/ 0 h 7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21" h="7354">
                      <a:moveTo>
                        <a:pt x="16043" y="0"/>
                      </a:moveTo>
                      <a:lnTo>
                        <a:pt x="0" y="4556"/>
                      </a:lnTo>
                      <a:lnTo>
                        <a:pt x="2408" y="7354"/>
                      </a:lnTo>
                      <a:lnTo>
                        <a:pt x="18321" y="2668"/>
                      </a:lnTo>
                      <a:lnTo>
                        <a:pt x="16043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D4ABC0BA-B4A7-4709-BFD4-C4F6392A64E2}"/>
                    </a:ext>
                  </a:extLst>
                </p:cNvPr>
                <p:cNvSpPr/>
                <p:nvPr/>
              </p:nvSpPr>
              <p:spPr>
                <a:xfrm>
                  <a:off x="7618769" y="-462549"/>
                  <a:ext cx="18483" cy="6703"/>
                </a:xfrm>
                <a:custGeom>
                  <a:avLst/>
                  <a:gdLst>
                    <a:gd name="connsiteX0" fmla="*/ 15436 w 18483"/>
                    <a:gd name="connsiteY0" fmla="*/ -2177 h 6703"/>
                    <a:gd name="connsiteX1" fmla="*/ -1225 w 18483"/>
                    <a:gd name="connsiteY1" fmla="*/ 1565 h 6703"/>
                    <a:gd name="connsiteX2" fmla="*/ 727 w 18483"/>
                    <a:gd name="connsiteY2" fmla="*/ 4527 h 6703"/>
                    <a:gd name="connsiteX3" fmla="*/ 17259 w 18483"/>
                    <a:gd name="connsiteY3" fmla="*/ 622 h 6703"/>
                    <a:gd name="connsiteX4" fmla="*/ 15436 w 18483"/>
                    <a:gd name="connsiteY4" fmla="*/ -2177 h 6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83" h="6703">
                      <a:moveTo>
                        <a:pt x="15436" y="-2177"/>
                      </a:moveTo>
                      <a:lnTo>
                        <a:pt x="-1225" y="1565"/>
                      </a:lnTo>
                      <a:cubicBezTo>
                        <a:pt x="-542" y="2542"/>
                        <a:pt x="77" y="3551"/>
                        <a:pt x="727" y="4527"/>
                      </a:cubicBezTo>
                      <a:lnTo>
                        <a:pt x="17259" y="622"/>
                      </a:lnTo>
                      <a:lnTo>
                        <a:pt x="15436" y="-2177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B94FDBFF-3FBA-429B-9788-6FB2392A7405}"/>
                    </a:ext>
                  </a:extLst>
                </p:cNvPr>
                <p:cNvSpPr/>
                <p:nvPr/>
              </p:nvSpPr>
              <p:spPr>
                <a:xfrm>
                  <a:off x="7609332" y="-477291"/>
                  <a:ext cx="18711" cy="5922"/>
                </a:xfrm>
                <a:custGeom>
                  <a:avLst/>
                  <a:gdLst>
                    <a:gd name="connsiteX0" fmla="*/ 15924 w 18711"/>
                    <a:gd name="connsiteY0" fmla="*/ -2177 h 5922"/>
                    <a:gd name="connsiteX1" fmla="*/ -1225 w 18711"/>
                    <a:gd name="connsiteY1" fmla="*/ 752 h 5922"/>
                    <a:gd name="connsiteX2" fmla="*/ 434 w 18711"/>
                    <a:gd name="connsiteY2" fmla="*/ 3746 h 5922"/>
                    <a:gd name="connsiteX3" fmla="*/ 17486 w 18711"/>
                    <a:gd name="connsiteY3" fmla="*/ 655 h 5922"/>
                    <a:gd name="connsiteX4" fmla="*/ 15924 w 18711"/>
                    <a:gd name="connsiteY4" fmla="*/ -2177 h 5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11" h="5922">
                      <a:moveTo>
                        <a:pt x="15924" y="-2177"/>
                      </a:moveTo>
                      <a:lnTo>
                        <a:pt x="-1225" y="752"/>
                      </a:lnTo>
                      <a:cubicBezTo>
                        <a:pt x="-704" y="1728"/>
                        <a:pt x="-119" y="2737"/>
                        <a:pt x="434" y="3746"/>
                      </a:cubicBezTo>
                      <a:lnTo>
                        <a:pt x="17486" y="655"/>
                      </a:lnTo>
                      <a:cubicBezTo>
                        <a:pt x="16966" y="-289"/>
                        <a:pt x="16413" y="-1233"/>
                        <a:pt x="15924" y="-2177"/>
                      </a:cubicBez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A7AB27CD-334C-4F73-8BAE-B644C9B06D18}"/>
                    </a:ext>
                  </a:extLst>
                </p:cNvPr>
                <p:cNvSpPr/>
                <p:nvPr/>
              </p:nvSpPr>
              <p:spPr>
                <a:xfrm>
                  <a:off x="7602433" y="-492423"/>
                  <a:ext cx="18613" cy="5141"/>
                </a:xfrm>
                <a:custGeom>
                  <a:avLst/>
                  <a:gdLst>
                    <a:gd name="connsiteX0" fmla="*/ 17508 w 18613"/>
                    <a:gd name="connsiteY0" fmla="*/ 0 h 5141"/>
                    <a:gd name="connsiteX1" fmla="*/ 0 w 18613"/>
                    <a:gd name="connsiteY1" fmla="*/ 2083 h 5141"/>
                    <a:gd name="connsiteX2" fmla="*/ 1172 w 18613"/>
                    <a:gd name="connsiteY2" fmla="*/ 5142 h 5141"/>
                    <a:gd name="connsiteX3" fmla="*/ 18614 w 18613"/>
                    <a:gd name="connsiteY3" fmla="*/ 2896 h 5141"/>
                    <a:gd name="connsiteX4" fmla="*/ 17508 w 18613"/>
                    <a:gd name="connsiteY4" fmla="*/ 0 h 5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13" h="5141">
                      <a:moveTo>
                        <a:pt x="17508" y="0"/>
                      </a:moveTo>
                      <a:lnTo>
                        <a:pt x="0" y="2083"/>
                      </a:lnTo>
                      <a:lnTo>
                        <a:pt x="1172" y="5142"/>
                      </a:lnTo>
                      <a:lnTo>
                        <a:pt x="18614" y="2896"/>
                      </a:lnTo>
                      <a:lnTo>
                        <a:pt x="17508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D6D85DEC-28AF-423D-ABA5-B6702600F518}"/>
                    </a:ext>
                  </a:extLst>
                </p:cNvPr>
                <p:cNvSpPr/>
                <p:nvPr/>
              </p:nvSpPr>
              <p:spPr>
                <a:xfrm>
                  <a:off x="7597813" y="-507815"/>
                  <a:ext cx="18353" cy="4328"/>
                </a:xfrm>
                <a:custGeom>
                  <a:avLst/>
                  <a:gdLst>
                    <a:gd name="connsiteX0" fmla="*/ 17735 w 18353"/>
                    <a:gd name="connsiteY0" fmla="*/ 0 h 4328"/>
                    <a:gd name="connsiteX1" fmla="*/ 0 w 18353"/>
                    <a:gd name="connsiteY1" fmla="*/ 1237 h 4328"/>
                    <a:gd name="connsiteX2" fmla="*/ 651 w 18353"/>
                    <a:gd name="connsiteY2" fmla="*/ 4328 h 4328"/>
                    <a:gd name="connsiteX3" fmla="*/ 18354 w 18353"/>
                    <a:gd name="connsiteY3" fmla="*/ 2929 h 4328"/>
                    <a:gd name="connsiteX4" fmla="*/ 17735 w 18353"/>
                    <a:gd name="connsiteY4" fmla="*/ 0 h 4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53" h="4328">
                      <a:moveTo>
                        <a:pt x="17735" y="0"/>
                      </a:moveTo>
                      <a:lnTo>
                        <a:pt x="0" y="1237"/>
                      </a:lnTo>
                      <a:lnTo>
                        <a:pt x="651" y="4328"/>
                      </a:lnTo>
                      <a:lnTo>
                        <a:pt x="18354" y="2929"/>
                      </a:lnTo>
                      <a:lnTo>
                        <a:pt x="17735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7B91A637-9210-496D-BAF4-8DF2485EA6F9}"/>
                    </a:ext>
                  </a:extLst>
                </p:cNvPr>
                <p:cNvSpPr/>
                <p:nvPr/>
              </p:nvSpPr>
              <p:spPr>
                <a:xfrm>
                  <a:off x="7595469" y="-523403"/>
                  <a:ext cx="18060" cy="3644"/>
                </a:xfrm>
                <a:custGeom>
                  <a:avLst/>
                  <a:gdLst>
                    <a:gd name="connsiteX0" fmla="*/ 16640 w 18060"/>
                    <a:gd name="connsiteY0" fmla="*/ -2177 h 3644"/>
                    <a:gd name="connsiteX1" fmla="*/ -1225 w 18060"/>
                    <a:gd name="connsiteY1" fmla="*/ -1787 h 3644"/>
                    <a:gd name="connsiteX2" fmla="*/ -997 w 18060"/>
                    <a:gd name="connsiteY2" fmla="*/ 1467 h 3644"/>
                    <a:gd name="connsiteX3" fmla="*/ 16836 w 18060"/>
                    <a:gd name="connsiteY3" fmla="*/ 914 h 3644"/>
                    <a:gd name="connsiteX4" fmla="*/ 16640 w 18060"/>
                    <a:gd name="connsiteY4" fmla="*/ -2047 h 3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60" h="3644">
                      <a:moveTo>
                        <a:pt x="16640" y="-2177"/>
                      </a:moveTo>
                      <a:lnTo>
                        <a:pt x="-1225" y="-1787"/>
                      </a:lnTo>
                      <a:cubicBezTo>
                        <a:pt x="-1225" y="-745"/>
                        <a:pt x="-1225" y="296"/>
                        <a:pt x="-997" y="1467"/>
                      </a:cubicBezTo>
                      <a:lnTo>
                        <a:pt x="16836" y="914"/>
                      </a:lnTo>
                      <a:cubicBezTo>
                        <a:pt x="16705" y="-62"/>
                        <a:pt x="16640" y="-1071"/>
                        <a:pt x="16640" y="-2047"/>
                      </a:cubicBez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B5FB970D-E85F-4866-86FB-6EEE36AB379E}"/>
                    </a:ext>
                  </a:extLst>
                </p:cNvPr>
                <p:cNvSpPr/>
                <p:nvPr/>
              </p:nvSpPr>
              <p:spPr>
                <a:xfrm>
                  <a:off x="7595372" y="-539478"/>
                  <a:ext cx="17963" cy="3482"/>
                </a:xfrm>
                <a:custGeom>
                  <a:avLst/>
                  <a:gdLst>
                    <a:gd name="connsiteX0" fmla="*/ 17963 w 17963"/>
                    <a:gd name="connsiteY0" fmla="*/ 488 h 3482"/>
                    <a:gd name="connsiteX1" fmla="*/ 98 w 17963"/>
                    <a:gd name="connsiteY1" fmla="*/ 0 h 3482"/>
                    <a:gd name="connsiteX2" fmla="*/ 0 w 17963"/>
                    <a:gd name="connsiteY2" fmla="*/ 3157 h 3482"/>
                    <a:gd name="connsiteX3" fmla="*/ 17865 w 17963"/>
                    <a:gd name="connsiteY3" fmla="*/ 3482 h 3482"/>
                    <a:gd name="connsiteX4" fmla="*/ 17963 w 17963"/>
                    <a:gd name="connsiteY4" fmla="*/ 488 h 3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63" h="3482">
                      <a:moveTo>
                        <a:pt x="17963" y="488"/>
                      </a:moveTo>
                      <a:lnTo>
                        <a:pt x="98" y="0"/>
                      </a:lnTo>
                      <a:lnTo>
                        <a:pt x="0" y="3157"/>
                      </a:lnTo>
                      <a:lnTo>
                        <a:pt x="17865" y="3482"/>
                      </a:lnTo>
                      <a:lnTo>
                        <a:pt x="17963" y="488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27BB8BB2-271F-423C-B392-951E2D53706E}"/>
                    </a:ext>
                  </a:extLst>
                </p:cNvPr>
                <p:cNvSpPr/>
                <p:nvPr/>
              </p:nvSpPr>
              <p:spPr>
                <a:xfrm>
                  <a:off x="7597324" y="-555847"/>
                  <a:ext cx="18353" cy="4295"/>
                </a:xfrm>
                <a:custGeom>
                  <a:avLst/>
                  <a:gdLst>
                    <a:gd name="connsiteX0" fmla="*/ 18354 w 18353"/>
                    <a:gd name="connsiteY0" fmla="*/ 1334 h 4295"/>
                    <a:gd name="connsiteX1" fmla="*/ 618 w 18353"/>
                    <a:gd name="connsiteY1" fmla="*/ 0 h 4295"/>
                    <a:gd name="connsiteX2" fmla="*/ 0 w 18353"/>
                    <a:gd name="connsiteY2" fmla="*/ 3091 h 4295"/>
                    <a:gd name="connsiteX3" fmla="*/ 17768 w 18353"/>
                    <a:gd name="connsiteY3" fmla="*/ 4295 h 4295"/>
                    <a:gd name="connsiteX4" fmla="*/ 18354 w 18353"/>
                    <a:gd name="connsiteY4" fmla="*/ 1334 h 4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53" h="4295">
                      <a:moveTo>
                        <a:pt x="18354" y="1334"/>
                      </a:moveTo>
                      <a:lnTo>
                        <a:pt x="618" y="0"/>
                      </a:lnTo>
                      <a:lnTo>
                        <a:pt x="0" y="3091"/>
                      </a:lnTo>
                      <a:lnTo>
                        <a:pt x="17768" y="4295"/>
                      </a:lnTo>
                      <a:lnTo>
                        <a:pt x="18354" y="1334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C20B0915-DAA8-49B6-917A-091CF8424FAC}"/>
                    </a:ext>
                  </a:extLst>
                </p:cNvPr>
                <p:cNvSpPr/>
                <p:nvPr/>
              </p:nvSpPr>
              <p:spPr>
                <a:xfrm>
                  <a:off x="7601587" y="-572085"/>
                  <a:ext cx="18613" cy="5109"/>
                </a:xfrm>
                <a:custGeom>
                  <a:avLst/>
                  <a:gdLst>
                    <a:gd name="connsiteX0" fmla="*/ 18614 w 18613"/>
                    <a:gd name="connsiteY0" fmla="*/ 2213 h 5109"/>
                    <a:gd name="connsiteX1" fmla="*/ 1139 w 18613"/>
                    <a:gd name="connsiteY1" fmla="*/ 0 h 5109"/>
                    <a:gd name="connsiteX2" fmla="*/ 0 w 18613"/>
                    <a:gd name="connsiteY2" fmla="*/ 3091 h 5109"/>
                    <a:gd name="connsiteX3" fmla="*/ 17540 w 18613"/>
                    <a:gd name="connsiteY3" fmla="*/ 5109 h 5109"/>
                    <a:gd name="connsiteX4" fmla="*/ 18614 w 18613"/>
                    <a:gd name="connsiteY4" fmla="*/ 2213 h 5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13" h="5109">
                      <a:moveTo>
                        <a:pt x="18614" y="2213"/>
                      </a:moveTo>
                      <a:lnTo>
                        <a:pt x="1139" y="0"/>
                      </a:lnTo>
                      <a:lnTo>
                        <a:pt x="0" y="3091"/>
                      </a:lnTo>
                      <a:lnTo>
                        <a:pt x="17540" y="5109"/>
                      </a:lnTo>
                      <a:lnTo>
                        <a:pt x="18614" y="2213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B9B8626A-7D5A-4C09-B91E-B66184D6FDC7}"/>
                    </a:ext>
                  </a:extLst>
                </p:cNvPr>
                <p:cNvSpPr/>
                <p:nvPr/>
              </p:nvSpPr>
              <p:spPr>
                <a:xfrm>
                  <a:off x="7608226" y="-588031"/>
                  <a:ext cx="18646" cy="5890"/>
                </a:xfrm>
                <a:custGeom>
                  <a:avLst/>
                  <a:gdLst>
                    <a:gd name="connsiteX0" fmla="*/ 17421 w 18646"/>
                    <a:gd name="connsiteY0" fmla="*/ 850 h 5890"/>
                    <a:gd name="connsiteX1" fmla="*/ 304 w 18646"/>
                    <a:gd name="connsiteY1" fmla="*/ -2177 h 5890"/>
                    <a:gd name="connsiteX2" fmla="*/ -509 w 18646"/>
                    <a:gd name="connsiteY2" fmla="*/ -680 h 5890"/>
                    <a:gd name="connsiteX3" fmla="*/ -1225 w 18646"/>
                    <a:gd name="connsiteY3" fmla="*/ 818 h 5890"/>
                    <a:gd name="connsiteX4" fmla="*/ 15957 w 18646"/>
                    <a:gd name="connsiteY4" fmla="*/ 3713 h 5890"/>
                    <a:gd name="connsiteX5" fmla="*/ 16640 w 18646"/>
                    <a:gd name="connsiteY5" fmla="*/ 2282 h 5890"/>
                    <a:gd name="connsiteX6" fmla="*/ 17421 w 18646"/>
                    <a:gd name="connsiteY6" fmla="*/ 850 h 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646" h="5890">
                      <a:moveTo>
                        <a:pt x="17421" y="850"/>
                      </a:moveTo>
                      <a:lnTo>
                        <a:pt x="304" y="-2177"/>
                      </a:lnTo>
                      <a:lnTo>
                        <a:pt x="-509" y="-680"/>
                      </a:lnTo>
                      <a:cubicBezTo>
                        <a:pt x="-770" y="-191"/>
                        <a:pt x="-998" y="329"/>
                        <a:pt x="-1225" y="818"/>
                      </a:cubicBezTo>
                      <a:lnTo>
                        <a:pt x="15957" y="3713"/>
                      </a:lnTo>
                      <a:cubicBezTo>
                        <a:pt x="16185" y="3226"/>
                        <a:pt x="16380" y="2737"/>
                        <a:pt x="16640" y="2282"/>
                      </a:cubicBezTo>
                      <a:lnTo>
                        <a:pt x="17421" y="85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8E09EAB3-E663-4E78-AF1A-8E4395879322}"/>
                    </a:ext>
                  </a:extLst>
                </p:cNvPr>
                <p:cNvSpPr/>
                <p:nvPr/>
              </p:nvSpPr>
              <p:spPr>
                <a:xfrm>
                  <a:off x="7617207" y="-603553"/>
                  <a:ext cx="18516" cy="6638"/>
                </a:xfrm>
                <a:custGeom>
                  <a:avLst/>
                  <a:gdLst>
                    <a:gd name="connsiteX0" fmla="*/ 18516 w 18516"/>
                    <a:gd name="connsiteY0" fmla="*/ 3840 h 6638"/>
                    <a:gd name="connsiteX1" fmla="*/ 1920 w 18516"/>
                    <a:gd name="connsiteY1" fmla="*/ 0 h 6638"/>
                    <a:gd name="connsiteX2" fmla="*/ 0 w 18516"/>
                    <a:gd name="connsiteY2" fmla="*/ 2929 h 6638"/>
                    <a:gd name="connsiteX3" fmla="*/ 16727 w 18516"/>
                    <a:gd name="connsiteY3" fmla="*/ 6639 h 6638"/>
                    <a:gd name="connsiteX4" fmla="*/ 18516 w 18516"/>
                    <a:gd name="connsiteY4" fmla="*/ 3840 h 6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16" h="6638">
                      <a:moveTo>
                        <a:pt x="18516" y="3840"/>
                      </a:moveTo>
                      <a:lnTo>
                        <a:pt x="1920" y="0"/>
                      </a:lnTo>
                      <a:lnTo>
                        <a:pt x="0" y="2929"/>
                      </a:lnTo>
                      <a:lnTo>
                        <a:pt x="16727" y="6639"/>
                      </a:lnTo>
                      <a:lnTo>
                        <a:pt x="18516" y="384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: Shape 756">
                  <a:extLst>
                    <a:ext uri="{FF2B5EF4-FFF2-40B4-BE49-F238E27FC236}">
                      <a16:creationId xmlns:a16="http://schemas.microsoft.com/office/drawing/2014/main" id="{191FC46D-A53A-4727-8C17-52046CB1D6DB}"/>
                    </a:ext>
                  </a:extLst>
                </p:cNvPr>
                <p:cNvSpPr/>
                <p:nvPr/>
              </p:nvSpPr>
              <p:spPr>
                <a:xfrm>
                  <a:off x="7628369" y="-618555"/>
                  <a:ext cx="18386" cy="7289"/>
                </a:xfrm>
                <a:custGeom>
                  <a:avLst/>
                  <a:gdLst>
                    <a:gd name="connsiteX0" fmla="*/ 18386 w 18386"/>
                    <a:gd name="connsiteY0" fmla="*/ 4621 h 7289"/>
                    <a:gd name="connsiteX1" fmla="*/ 2376 w 18386"/>
                    <a:gd name="connsiteY1" fmla="*/ 0 h 7289"/>
                    <a:gd name="connsiteX2" fmla="*/ 0 w 18386"/>
                    <a:gd name="connsiteY2" fmla="*/ 2799 h 7289"/>
                    <a:gd name="connsiteX3" fmla="*/ 16141 w 18386"/>
                    <a:gd name="connsiteY3" fmla="*/ 7289 h 7289"/>
                    <a:gd name="connsiteX4" fmla="*/ 18386 w 18386"/>
                    <a:gd name="connsiteY4" fmla="*/ 4621 h 7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86" h="7289">
                      <a:moveTo>
                        <a:pt x="18386" y="4621"/>
                      </a:moveTo>
                      <a:lnTo>
                        <a:pt x="2376" y="0"/>
                      </a:lnTo>
                      <a:lnTo>
                        <a:pt x="0" y="2799"/>
                      </a:lnTo>
                      <a:lnTo>
                        <a:pt x="16141" y="7289"/>
                      </a:lnTo>
                      <a:lnTo>
                        <a:pt x="18386" y="4621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61E3DCEE-74C1-4C0F-B831-43550AF6F64F}"/>
                    </a:ext>
                  </a:extLst>
                </p:cNvPr>
                <p:cNvSpPr/>
                <p:nvPr/>
              </p:nvSpPr>
              <p:spPr>
                <a:xfrm>
                  <a:off x="7641614" y="-632971"/>
                  <a:ext cx="18125" cy="7940"/>
                </a:xfrm>
                <a:custGeom>
                  <a:avLst/>
                  <a:gdLst>
                    <a:gd name="connsiteX0" fmla="*/ 18126 w 18125"/>
                    <a:gd name="connsiteY0" fmla="*/ 5402 h 7940"/>
                    <a:gd name="connsiteX1" fmla="*/ 2864 w 18125"/>
                    <a:gd name="connsiteY1" fmla="*/ 0 h 7940"/>
                    <a:gd name="connsiteX2" fmla="*/ 0 w 18125"/>
                    <a:gd name="connsiteY2" fmla="*/ 2668 h 7940"/>
                    <a:gd name="connsiteX3" fmla="*/ 15425 w 18125"/>
                    <a:gd name="connsiteY3" fmla="*/ 7940 h 7940"/>
                    <a:gd name="connsiteX4" fmla="*/ 18126 w 18125"/>
                    <a:gd name="connsiteY4" fmla="*/ 5402 h 7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25" h="7940">
                      <a:moveTo>
                        <a:pt x="18126" y="5402"/>
                      </a:moveTo>
                      <a:lnTo>
                        <a:pt x="2864" y="0"/>
                      </a:lnTo>
                      <a:lnTo>
                        <a:pt x="0" y="2668"/>
                      </a:lnTo>
                      <a:lnTo>
                        <a:pt x="15425" y="7940"/>
                      </a:lnTo>
                      <a:lnTo>
                        <a:pt x="18126" y="5402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62F69E30-4185-48E7-91A9-CEEE33DF5909}"/>
                    </a:ext>
                  </a:extLst>
                </p:cNvPr>
                <p:cNvSpPr/>
                <p:nvPr/>
              </p:nvSpPr>
              <p:spPr>
                <a:xfrm>
                  <a:off x="7751996" y="-698250"/>
                  <a:ext cx="13992" cy="10380"/>
                </a:xfrm>
                <a:custGeom>
                  <a:avLst/>
                  <a:gdLst>
                    <a:gd name="connsiteX0" fmla="*/ 4588 w 13992"/>
                    <a:gd name="connsiteY0" fmla="*/ 0 h 10380"/>
                    <a:gd name="connsiteX1" fmla="*/ 0 w 13992"/>
                    <a:gd name="connsiteY1" fmla="*/ 1660 h 10380"/>
                    <a:gd name="connsiteX2" fmla="*/ 9665 w 13992"/>
                    <a:gd name="connsiteY2" fmla="*/ 10381 h 10380"/>
                    <a:gd name="connsiteX3" fmla="*/ 13993 w 13992"/>
                    <a:gd name="connsiteY3" fmla="*/ 8819 h 10380"/>
                    <a:gd name="connsiteX4" fmla="*/ 4588 w 13992"/>
                    <a:gd name="connsiteY4" fmla="*/ 0 h 10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92" h="10380">
                      <a:moveTo>
                        <a:pt x="4588" y="0"/>
                      </a:moveTo>
                      <a:lnTo>
                        <a:pt x="0" y="1660"/>
                      </a:lnTo>
                      <a:lnTo>
                        <a:pt x="9665" y="10381"/>
                      </a:lnTo>
                      <a:lnTo>
                        <a:pt x="13993" y="8819"/>
                      </a:lnTo>
                      <a:lnTo>
                        <a:pt x="4588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: Shape 759">
                  <a:extLst>
                    <a:ext uri="{FF2B5EF4-FFF2-40B4-BE49-F238E27FC236}">
                      <a16:creationId xmlns:a16="http://schemas.microsoft.com/office/drawing/2014/main" id="{8433677B-EED5-43D0-AF9B-72AA02509107}"/>
                    </a:ext>
                  </a:extLst>
                </p:cNvPr>
                <p:cNvSpPr/>
                <p:nvPr/>
              </p:nvSpPr>
              <p:spPr>
                <a:xfrm>
                  <a:off x="7776532" y="-706288"/>
                  <a:ext cx="12919" cy="10576"/>
                </a:xfrm>
                <a:custGeom>
                  <a:avLst/>
                  <a:gdLst>
                    <a:gd name="connsiteX0" fmla="*/ 4849 w 12919"/>
                    <a:gd name="connsiteY0" fmla="*/ 0 h 10576"/>
                    <a:gd name="connsiteX1" fmla="*/ 0 w 12919"/>
                    <a:gd name="connsiteY1" fmla="*/ 1399 h 10576"/>
                    <a:gd name="connsiteX2" fmla="*/ 8331 w 12919"/>
                    <a:gd name="connsiteY2" fmla="*/ 10576 h 10576"/>
                    <a:gd name="connsiteX3" fmla="*/ 12919 w 12919"/>
                    <a:gd name="connsiteY3" fmla="*/ 9242 h 10576"/>
                    <a:gd name="connsiteX4" fmla="*/ 4849 w 12919"/>
                    <a:gd name="connsiteY4" fmla="*/ 0 h 10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19" h="10576">
                      <a:moveTo>
                        <a:pt x="4849" y="0"/>
                      </a:moveTo>
                      <a:lnTo>
                        <a:pt x="0" y="1399"/>
                      </a:lnTo>
                      <a:lnTo>
                        <a:pt x="8331" y="10576"/>
                      </a:lnTo>
                      <a:lnTo>
                        <a:pt x="12919" y="9242"/>
                      </a:lnTo>
                      <a:lnTo>
                        <a:pt x="4849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F0685048-B628-4767-8A08-18E41B9709A0}"/>
                    </a:ext>
                  </a:extLst>
                </p:cNvPr>
                <p:cNvSpPr/>
                <p:nvPr/>
              </p:nvSpPr>
              <p:spPr>
                <a:xfrm>
                  <a:off x="7802241" y="-713122"/>
                  <a:ext cx="11714" cy="10771"/>
                </a:xfrm>
                <a:custGeom>
                  <a:avLst/>
                  <a:gdLst>
                    <a:gd name="connsiteX0" fmla="*/ 3754 w 11714"/>
                    <a:gd name="connsiteY0" fmla="*/ -2177 h 10771"/>
                    <a:gd name="connsiteX1" fmla="*/ -1225 w 11714"/>
                    <a:gd name="connsiteY1" fmla="*/ -972 h 10771"/>
                    <a:gd name="connsiteX2" fmla="*/ 5771 w 11714"/>
                    <a:gd name="connsiteY2" fmla="*/ 8595 h 10771"/>
                    <a:gd name="connsiteX3" fmla="*/ 10490 w 11714"/>
                    <a:gd name="connsiteY3" fmla="*/ 7423 h 10771"/>
                    <a:gd name="connsiteX4" fmla="*/ 3754 w 11714"/>
                    <a:gd name="connsiteY4" fmla="*/ -2177 h 1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14" h="10771">
                      <a:moveTo>
                        <a:pt x="3754" y="-2177"/>
                      </a:moveTo>
                      <a:cubicBezTo>
                        <a:pt x="2062" y="-1819"/>
                        <a:pt x="500" y="-1363"/>
                        <a:pt x="-1225" y="-972"/>
                      </a:cubicBezTo>
                      <a:lnTo>
                        <a:pt x="5771" y="8595"/>
                      </a:lnTo>
                      <a:cubicBezTo>
                        <a:pt x="7333" y="8204"/>
                        <a:pt x="8863" y="7781"/>
                        <a:pt x="10490" y="7423"/>
                      </a:cubicBezTo>
                      <a:lnTo>
                        <a:pt x="3754" y="-2177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DC9A7F92-B098-426D-AAEA-E0E1682323D8}"/>
                    </a:ext>
                  </a:extLst>
                </p:cNvPr>
                <p:cNvSpPr/>
                <p:nvPr/>
              </p:nvSpPr>
              <p:spPr>
                <a:xfrm>
                  <a:off x="7828860" y="-718589"/>
                  <a:ext cx="10478" cy="10803"/>
                </a:xfrm>
                <a:custGeom>
                  <a:avLst/>
                  <a:gdLst>
                    <a:gd name="connsiteX0" fmla="*/ 5142 w 10478"/>
                    <a:gd name="connsiteY0" fmla="*/ 0 h 10803"/>
                    <a:gd name="connsiteX1" fmla="*/ 0 w 10478"/>
                    <a:gd name="connsiteY1" fmla="*/ 944 h 10803"/>
                    <a:gd name="connsiteX2" fmla="*/ 5597 w 10478"/>
                    <a:gd name="connsiteY2" fmla="*/ 10804 h 10803"/>
                    <a:gd name="connsiteX3" fmla="*/ 10478 w 10478"/>
                    <a:gd name="connsiteY3" fmla="*/ 9893 h 10803"/>
                    <a:gd name="connsiteX4" fmla="*/ 5142 w 10478"/>
                    <a:gd name="connsiteY4" fmla="*/ 0 h 1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78" h="10803">
                      <a:moveTo>
                        <a:pt x="5142" y="0"/>
                      </a:moveTo>
                      <a:lnTo>
                        <a:pt x="0" y="944"/>
                      </a:lnTo>
                      <a:lnTo>
                        <a:pt x="5597" y="10804"/>
                      </a:lnTo>
                      <a:lnTo>
                        <a:pt x="10478" y="9893"/>
                      </a:lnTo>
                      <a:lnTo>
                        <a:pt x="5142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: Shape 762">
                  <a:extLst>
                    <a:ext uri="{FF2B5EF4-FFF2-40B4-BE49-F238E27FC236}">
                      <a16:creationId xmlns:a16="http://schemas.microsoft.com/office/drawing/2014/main" id="{17C8D704-D90E-4120-85E2-57593E2188AB}"/>
                    </a:ext>
                  </a:extLst>
                </p:cNvPr>
                <p:cNvSpPr/>
                <p:nvPr/>
              </p:nvSpPr>
              <p:spPr>
                <a:xfrm>
                  <a:off x="7856195" y="-722754"/>
                  <a:ext cx="9176" cy="10738"/>
                </a:xfrm>
                <a:custGeom>
                  <a:avLst/>
                  <a:gdLst>
                    <a:gd name="connsiteX0" fmla="*/ 5304 w 9176"/>
                    <a:gd name="connsiteY0" fmla="*/ 0 h 10738"/>
                    <a:gd name="connsiteX1" fmla="*/ 0 w 9176"/>
                    <a:gd name="connsiteY1" fmla="*/ 651 h 10738"/>
                    <a:gd name="connsiteX2" fmla="*/ 4165 w 9176"/>
                    <a:gd name="connsiteY2" fmla="*/ 10739 h 10738"/>
                    <a:gd name="connsiteX3" fmla="*/ 9177 w 9176"/>
                    <a:gd name="connsiteY3" fmla="*/ 10088 h 10738"/>
                    <a:gd name="connsiteX4" fmla="*/ 5304 w 9176"/>
                    <a:gd name="connsiteY4" fmla="*/ 0 h 10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76" h="10738">
                      <a:moveTo>
                        <a:pt x="5304" y="0"/>
                      </a:moveTo>
                      <a:lnTo>
                        <a:pt x="0" y="651"/>
                      </a:lnTo>
                      <a:lnTo>
                        <a:pt x="4165" y="10739"/>
                      </a:lnTo>
                      <a:lnTo>
                        <a:pt x="9177" y="10088"/>
                      </a:lnTo>
                      <a:lnTo>
                        <a:pt x="5304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1E017A90-0130-488C-B618-8DEF9E818A97}"/>
                    </a:ext>
                  </a:extLst>
                </p:cNvPr>
                <p:cNvSpPr/>
                <p:nvPr/>
              </p:nvSpPr>
              <p:spPr>
                <a:xfrm>
                  <a:off x="7884083" y="-725651"/>
                  <a:ext cx="7777" cy="10673"/>
                </a:xfrm>
                <a:custGeom>
                  <a:avLst/>
                  <a:gdLst>
                    <a:gd name="connsiteX0" fmla="*/ 4144 w 7777"/>
                    <a:gd name="connsiteY0" fmla="*/ -2177 h 10673"/>
                    <a:gd name="connsiteX1" fmla="*/ -1225 w 7777"/>
                    <a:gd name="connsiteY1" fmla="*/ -1753 h 10673"/>
                    <a:gd name="connsiteX2" fmla="*/ 1443 w 7777"/>
                    <a:gd name="connsiteY2" fmla="*/ 8497 h 10673"/>
                    <a:gd name="connsiteX3" fmla="*/ 6552 w 7777"/>
                    <a:gd name="connsiteY3" fmla="*/ 8107 h 10673"/>
                    <a:gd name="connsiteX4" fmla="*/ 4144 w 7777"/>
                    <a:gd name="connsiteY4" fmla="*/ -2177 h 10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77" h="10673">
                      <a:moveTo>
                        <a:pt x="4144" y="-2177"/>
                      </a:moveTo>
                      <a:cubicBezTo>
                        <a:pt x="2354" y="-2177"/>
                        <a:pt x="532" y="-1949"/>
                        <a:pt x="-1225" y="-1753"/>
                      </a:cubicBezTo>
                      <a:lnTo>
                        <a:pt x="1443" y="8497"/>
                      </a:lnTo>
                      <a:cubicBezTo>
                        <a:pt x="3135" y="8302"/>
                        <a:pt x="4697" y="8237"/>
                        <a:pt x="6552" y="8107"/>
                      </a:cubicBezTo>
                      <a:lnTo>
                        <a:pt x="4144" y="-2177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34E5E870-1F1F-457E-A099-C0F7382D7391}"/>
                    </a:ext>
                  </a:extLst>
                </p:cNvPr>
                <p:cNvSpPr/>
                <p:nvPr/>
              </p:nvSpPr>
              <p:spPr>
                <a:xfrm>
                  <a:off x="7912330" y="-727147"/>
                  <a:ext cx="6345" cy="10543"/>
                </a:xfrm>
                <a:custGeom>
                  <a:avLst/>
                  <a:gdLst>
                    <a:gd name="connsiteX0" fmla="*/ 5402 w 6345"/>
                    <a:gd name="connsiteY0" fmla="*/ 0 h 10543"/>
                    <a:gd name="connsiteX1" fmla="*/ 0 w 6345"/>
                    <a:gd name="connsiteY1" fmla="*/ 228 h 10543"/>
                    <a:gd name="connsiteX2" fmla="*/ 1237 w 6345"/>
                    <a:gd name="connsiteY2" fmla="*/ 10544 h 10543"/>
                    <a:gd name="connsiteX3" fmla="*/ 6346 w 6345"/>
                    <a:gd name="connsiteY3" fmla="*/ 10348 h 10543"/>
                    <a:gd name="connsiteX4" fmla="*/ 5402 w 6345"/>
                    <a:gd name="connsiteY4" fmla="*/ 0 h 10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45" h="10543">
                      <a:moveTo>
                        <a:pt x="5402" y="0"/>
                      </a:moveTo>
                      <a:lnTo>
                        <a:pt x="0" y="228"/>
                      </a:lnTo>
                      <a:lnTo>
                        <a:pt x="1237" y="10544"/>
                      </a:lnTo>
                      <a:lnTo>
                        <a:pt x="6346" y="10348"/>
                      </a:lnTo>
                      <a:lnTo>
                        <a:pt x="5402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94B8B6B6-0DE8-472E-A12E-16853E609CCA}"/>
                    </a:ext>
                  </a:extLst>
                </p:cNvPr>
                <p:cNvSpPr/>
                <p:nvPr/>
              </p:nvSpPr>
              <p:spPr>
                <a:xfrm>
                  <a:off x="7940478" y="-727310"/>
                  <a:ext cx="5694" cy="10445"/>
                </a:xfrm>
                <a:custGeom>
                  <a:avLst/>
                  <a:gdLst>
                    <a:gd name="connsiteX0" fmla="*/ 5695 w 5694"/>
                    <a:gd name="connsiteY0" fmla="*/ 65 h 10445"/>
                    <a:gd name="connsiteX1" fmla="*/ 260 w 5694"/>
                    <a:gd name="connsiteY1" fmla="*/ 0 h 10445"/>
                    <a:gd name="connsiteX2" fmla="*/ 0 w 5694"/>
                    <a:gd name="connsiteY2" fmla="*/ 10348 h 10445"/>
                    <a:gd name="connsiteX3" fmla="*/ 5109 w 5694"/>
                    <a:gd name="connsiteY3" fmla="*/ 10446 h 10445"/>
                    <a:gd name="connsiteX4" fmla="*/ 5695 w 5694"/>
                    <a:gd name="connsiteY4" fmla="*/ 65 h 10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94" h="10445">
                      <a:moveTo>
                        <a:pt x="5695" y="65"/>
                      </a:moveTo>
                      <a:lnTo>
                        <a:pt x="260" y="0"/>
                      </a:lnTo>
                      <a:lnTo>
                        <a:pt x="0" y="10348"/>
                      </a:lnTo>
                      <a:lnTo>
                        <a:pt x="5109" y="10446"/>
                      </a:lnTo>
                      <a:lnTo>
                        <a:pt x="5695" y="65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3A40ED2A-59E7-431B-B687-852441621565}"/>
                    </a:ext>
                  </a:extLst>
                </p:cNvPr>
                <p:cNvSpPr/>
                <p:nvPr/>
              </p:nvSpPr>
              <p:spPr>
                <a:xfrm>
                  <a:off x="7967358" y="-726366"/>
                  <a:ext cx="7126" cy="10673"/>
                </a:xfrm>
                <a:custGeom>
                  <a:avLst/>
                  <a:gdLst>
                    <a:gd name="connsiteX0" fmla="*/ 7127 w 7126"/>
                    <a:gd name="connsiteY0" fmla="*/ 391 h 10673"/>
                    <a:gd name="connsiteX1" fmla="*/ 1757 w 7126"/>
                    <a:gd name="connsiteY1" fmla="*/ 0 h 10673"/>
                    <a:gd name="connsiteX2" fmla="*/ 0 w 7126"/>
                    <a:gd name="connsiteY2" fmla="*/ 10316 h 10673"/>
                    <a:gd name="connsiteX3" fmla="*/ 5109 w 7126"/>
                    <a:gd name="connsiteY3" fmla="*/ 10674 h 10673"/>
                    <a:gd name="connsiteX4" fmla="*/ 7127 w 7126"/>
                    <a:gd name="connsiteY4" fmla="*/ 391 h 10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26" h="10673">
                      <a:moveTo>
                        <a:pt x="7127" y="391"/>
                      </a:moveTo>
                      <a:lnTo>
                        <a:pt x="1757" y="0"/>
                      </a:lnTo>
                      <a:lnTo>
                        <a:pt x="0" y="10316"/>
                      </a:lnTo>
                      <a:lnTo>
                        <a:pt x="5109" y="10674"/>
                      </a:lnTo>
                      <a:lnTo>
                        <a:pt x="7127" y="391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B26BA947-35C6-4CAE-8476-00D7E48EA666}"/>
                    </a:ext>
                  </a:extLst>
                </p:cNvPr>
                <p:cNvSpPr/>
                <p:nvPr/>
              </p:nvSpPr>
              <p:spPr>
                <a:xfrm>
                  <a:off x="7994009" y="-724023"/>
                  <a:ext cx="8558" cy="10771"/>
                </a:xfrm>
                <a:custGeom>
                  <a:avLst/>
                  <a:gdLst>
                    <a:gd name="connsiteX0" fmla="*/ 7333 w 8558"/>
                    <a:gd name="connsiteY0" fmla="*/ -1558 h 10771"/>
                    <a:gd name="connsiteX1" fmla="*/ 2029 w 8558"/>
                    <a:gd name="connsiteY1" fmla="*/ -2177 h 10771"/>
                    <a:gd name="connsiteX2" fmla="*/ -1225 w 8558"/>
                    <a:gd name="connsiteY2" fmla="*/ 8009 h 10771"/>
                    <a:gd name="connsiteX3" fmla="*/ 3786 w 8558"/>
                    <a:gd name="connsiteY3" fmla="*/ 8595 h 10771"/>
                    <a:gd name="connsiteX4" fmla="*/ 7301 w 8558"/>
                    <a:gd name="connsiteY4" fmla="*/ -1558 h 1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58" h="10771">
                      <a:moveTo>
                        <a:pt x="7333" y="-1558"/>
                      </a:moveTo>
                      <a:cubicBezTo>
                        <a:pt x="5576" y="-1786"/>
                        <a:pt x="3786" y="-2014"/>
                        <a:pt x="2029" y="-2177"/>
                      </a:cubicBezTo>
                      <a:lnTo>
                        <a:pt x="-1225" y="8009"/>
                      </a:lnTo>
                      <a:cubicBezTo>
                        <a:pt x="434" y="8009"/>
                        <a:pt x="2029" y="8367"/>
                        <a:pt x="3786" y="8595"/>
                      </a:cubicBezTo>
                      <a:lnTo>
                        <a:pt x="7301" y="-1558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829F8CBE-C7E1-48DA-AEC5-387E044EF73D}"/>
                    </a:ext>
                  </a:extLst>
                </p:cNvPr>
                <p:cNvSpPr/>
                <p:nvPr/>
              </p:nvSpPr>
              <p:spPr>
                <a:xfrm>
                  <a:off x="8020303" y="-720281"/>
                  <a:ext cx="9892" cy="10771"/>
                </a:xfrm>
                <a:custGeom>
                  <a:avLst/>
                  <a:gdLst>
                    <a:gd name="connsiteX0" fmla="*/ 9893 w 9892"/>
                    <a:gd name="connsiteY0" fmla="*/ 814 h 10771"/>
                    <a:gd name="connsiteX1" fmla="*/ 4686 w 9892"/>
                    <a:gd name="connsiteY1" fmla="*/ 0 h 10771"/>
                    <a:gd name="connsiteX2" fmla="*/ 0 w 9892"/>
                    <a:gd name="connsiteY2" fmla="*/ 9990 h 10771"/>
                    <a:gd name="connsiteX3" fmla="*/ 4946 w 9892"/>
                    <a:gd name="connsiteY3" fmla="*/ 10771 h 10771"/>
                    <a:gd name="connsiteX4" fmla="*/ 9893 w 9892"/>
                    <a:gd name="connsiteY4" fmla="*/ 814 h 1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92" h="10771">
                      <a:moveTo>
                        <a:pt x="9893" y="814"/>
                      </a:moveTo>
                      <a:lnTo>
                        <a:pt x="4686" y="0"/>
                      </a:lnTo>
                      <a:lnTo>
                        <a:pt x="0" y="9990"/>
                      </a:lnTo>
                      <a:lnTo>
                        <a:pt x="4946" y="10771"/>
                      </a:lnTo>
                      <a:lnTo>
                        <a:pt x="9893" y="814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4C93EDCF-9407-4409-8778-DD93010B2005}"/>
                    </a:ext>
                  </a:extLst>
                </p:cNvPr>
                <p:cNvSpPr/>
                <p:nvPr/>
              </p:nvSpPr>
              <p:spPr>
                <a:xfrm>
                  <a:off x="8045979" y="-715269"/>
                  <a:ext cx="11194" cy="10771"/>
                </a:xfrm>
                <a:custGeom>
                  <a:avLst/>
                  <a:gdLst>
                    <a:gd name="connsiteX0" fmla="*/ 11194 w 11194"/>
                    <a:gd name="connsiteY0" fmla="*/ 1106 h 10771"/>
                    <a:gd name="connsiteX1" fmla="*/ 6085 w 11194"/>
                    <a:gd name="connsiteY1" fmla="*/ 0 h 10771"/>
                    <a:gd name="connsiteX2" fmla="*/ 0 w 11194"/>
                    <a:gd name="connsiteY2" fmla="*/ 9730 h 10771"/>
                    <a:gd name="connsiteX3" fmla="*/ 4784 w 11194"/>
                    <a:gd name="connsiteY3" fmla="*/ 10771 h 10771"/>
                    <a:gd name="connsiteX4" fmla="*/ 11194 w 11194"/>
                    <a:gd name="connsiteY4" fmla="*/ 1106 h 1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94" h="10771">
                      <a:moveTo>
                        <a:pt x="11194" y="1106"/>
                      </a:moveTo>
                      <a:lnTo>
                        <a:pt x="6085" y="0"/>
                      </a:lnTo>
                      <a:lnTo>
                        <a:pt x="0" y="9730"/>
                      </a:lnTo>
                      <a:lnTo>
                        <a:pt x="4784" y="10771"/>
                      </a:lnTo>
                      <a:lnTo>
                        <a:pt x="11194" y="1106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56A31FA5-548E-497B-AEB6-25C076D5BA63}"/>
                    </a:ext>
                  </a:extLst>
                </p:cNvPr>
                <p:cNvSpPr/>
                <p:nvPr/>
              </p:nvSpPr>
              <p:spPr>
                <a:xfrm>
                  <a:off x="8070906" y="-708989"/>
                  <a:ext cx="12365" cy="10738"/>
                </a:xfrm>
                <a:custGeom>
                  <a:avLst/>
                  <a:gdLst>
                    <a:gd name="connsiteX0" fmla="*/ 12366 w 12365"/>
                    <a:gd name="connsiteY0" fmla="*/ 1399 h 10738"/>
                    <a:gd name="connsiteX1" fmla="*/ 7485 w 12365"/>
                    <a:gd name="connsiteY1" fmla="*/ 0 h 10738"/>
                    <a:gd name="connsiteX2" fmla="*/ 0 w 12365"/>
                    <a:gd name="connsiteY2" fmla="*/ 9405 h 10738"/>
                    <a:gd name="connsiteX3" fmla="*/ 4621 w 12365"/>
                    <a:gd name="connsiteY3" fmla="*/ 10739 h 10738"/>
                    <a:gd name="connsiteX4" fmla="*/ 12366 w 12365"/>
                    <a:gd name="connsiteY4" fmla="*/ 1399 h 10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5" h="10738">
                      <a:moveTo>
                        <a:pt x="12366" y="1399"/>
                      </a:moveTo>
                      <a:lnTo>
                        <a:pt x="7485" y="0"/>
                      </a:lnTo>
                      <a:lnTo>
                        <a:pt x="0" y="9405"/>
                      </a:lnTo>
                      <a:lnTo>
                        <a:pt x="4621" y="10739"/>
                      </a:lnTo>
                      <a:lnTo>
                        <a:pt x="12366" y="1399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A5FB559A-378D-42CD-AAAA-8F50506FD1C8}"/>
                    </a:ext>
                  </a:extLst>
                </p:cNvPr>
                <p:cNvSpPr/>
                <p:nvPr/>
              </p:nvSpPr>
              <p:spPr>
                <a:xfrm>
                  <a:off x="8094824" y="-701374"/>
                  <a:ext cx="13569" cy="10445"/>
                </a:xfrm>
                <a:custGeom>
                  <a:avLst/>
                  <a:gdLst>
                    <a:gd name="connsiteX0" fmla="*/ 12344 w 13569"/>
                    <a:gd name="connsiteY0" fmla="*/ -615 h 10445"/>
                    <a:gd name="connsiteX1" fmla="*/ 7626 w 13569"/>
                    <a:gd name="connsiteY1" fmla="*/ -2177 h 10445"/>
                    <a:gd name="connsiteX2" fmla="*/ -1225 w 13569"/>
                    <a:gd name="connsiteY2" fmla="*/ 6805 h 10445"/>
                    <a:gd name="connsiteX3" fmla="*/ 3266 w 13569"/>
                    <a:gd name="connsiteY3" fmla="*/ 8269 h 10445"/>
                    <a:gd name="connsiteX4" fmla="*/ 12344 w 13569"/>
                    <a:gd name="connsiteY4" fmla="*/ -615 h 10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69" h="10445">
                      <a:moveTo>
                        <a:pt x="12344" y="-615"/>
                      </a:moveTo>
                      <a:cubicBezTo>
                        <a:pt x="10783" y="-1169"/>
                        <a:pt x="9090" y="-1657"/>
                        <a:pt x="7626" y="-2177"/>
                      </a:cubicBezTo>
                      <a:lnTo>
                        <a:pt x="-1225" y="6805"/>
                      </a:lnTo>
                      <a:cubicBezTo>
                        <a:pt x="272" y="7293"/>
                        <a:pt x="1801" y="7748"/>
                        <a:pt x="3266" y="8269"/>
                      </a:cubicBezTo>
                      <a:lnTo>
                        <a:pt x="12344" y="-615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277E28C8-5E62-41D9-A2DC-DCC4ED01F229}"/>
                    </a:ext>
                  </a:extLst>
                </p:cNvPr>
                <p:cNvSpPr/>
                <p:nvPr/>
              </p:nvSpPr>
              <p:spPr>
                <a:xfrm>
                  <a:off x="8117669" y="-692555"/>
                  <a:ext cx="14546" cy="10218"/>
                </a:xfrm>
                <a:custGeom>
                  <a:avLst/>
                  <a:gdLst>
                    <a:gd name="connsiteX0" fmla="*/ 14546 w 14546"/>
                    <a:gd name="connsiteY0" fmla="*/ 1790 h 10218"/>
                    <a:gd name="connsiteX1" fmla="*/ 10088 w 14546"/>
                    <a:gd name="connsiteY1" fmla="*/ 0 h 10218"/>
                    <a:gd name="connsiteX2" fmla="*/ 0 w 14546"/>
                    <a:gd name="connsiteY2" fmla="*/ 8526 h 10218"/>
                    <a:gd name="connsiteX3" fmla="*/ 4198 w 14546"/>
                    <a:gd name="connsiteY3" fmla="*/ 10218 h 10218"/>
                    <a:gd name="connsiteX4" fmla="*/ 14546 w 14546"/>
                    <a:gd name="connsiteY4" fmla="*/ 1790 h 1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46" h="10218">
                      <a:moveTo>
                        <a:pt x="14546" y="1790"/>
                      </a:moveTo>
                      <a:lnTo>
                        <a:pt x="10088" y="0"/>
                      </a:lnTo>
                      <a:lnTo>
                        <a:pt x="0" y="8526"/>
                      </a:lnTo>
                      <a:lnTo>
                        <a:pt x="4198" y="10218"/>
                      </a:lnTo>
                      <a:lnTo>
                        <a:pt x="14546" y="179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B9A60ACF-4AD2-4FC0-9C44-35BB8708E249}"/>
                    </a:ext>
                  </a:extLst>
                </p:cNvPr>
                <p:cNvSpPr/>
                <p:nvPr/>
              </p:nvSpPr>
              <p:spPr>
                <a:xfrm>
                  <a:off x="8139244" y="-682695"/>
                  <a:ext cx="15424" cy="9957"/>
                </a:xfrm>
                <a:custGeom>
                  <a:avLst/>
                  <a:gdLst>
                    <a:gd name="connsiteX0" fmla="*/ 15425 w 15424"/>
                    <a:gd name="connsiteY0" fmla="*/ 2050 h 9957"/>
                    <a:gd name="connsiteX1" fmla="*/ 11325 w 15424"/>
                    <a:gd name="connsiteY1" fmla="*/ 0 h 9957"/>
                    <a:gd name="connsiteX2" fmla="*/ 0 w 15424"/>
                    <a:gd name="connsiteY2" fmla="*/ 8005 h 9957"/>
                    <a:gd name="connsiteX3" fmla="*/ 3905 w 15424"/>
                    <a:gd name="connsiteY3" fmla="*/ 9958 h 9957"/>
                    <a:gd name="connsiteX4" fmla="*/ 15425 w 15424"/>
                    <a:gd name="connsiteY4" fmla="*/ 2050 h 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24" h="9957">
                      <a:moveTo>
                        <a:pt x="15425" y="2050"/>
                      </a:moveTo>
                      <a:lnTo>
                        <a:pt x="11325" y="0"/>
                      </a:lnTo>
                      <a:lnTo>
                        <a:pt x="0" y="8005"/>
                      </a:lnTo>
                      <a:lnTo>
                        <a:pt x="3905" y="9958"/>
                      </a:lnTo>
                      <a:lnTo>
                        <a:pt x="15425" y="205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ACF01499-4C3D-4168-84DA-488B11C71A2E}"/>
                    </a:ext>
                  </a:extLst>
                </p:cNvPr>
                <p:cNvSpPr/>
                <p:nvPr/>
              </p:nvSpPr>
              <p:spPr>
                <a:xfrm>
                  <a:off x="8159355" y="-671696"/>
                  <a:ext cx="16335" cy="9469"/>
                </a:xfrm>
                <a:custGeom>
                  <a:avLst/>
                  <a:gdLst>
                    <a:gd name="connsiteX0" fmla="*/ 16336 w 16335"/>
                    <a:gd name="connsiteY0" fmla="*/ 2180 h 9469"/>
                    <a:gd name="connsiteX1" fmla="*/ 12398 w 16335"/>
                    <a:gd name="connsiteY1" fmla="*/ 0 h 9469"/>
                    <a:gd name="connsiteX2" fmla="*/ 0 w 16335"/>
                    <a:gd name="connsiteY2" fmla="*/ 7452 h 9469"/>
                    <a:gd name="connsiteX3" fmla="*/ 3710 w 16335"/>
                    <a:gd name="connsiteY3" fmla="*/ 9470 h 9469"/>
                    <a:gd name="connsiteX4" fmla="*/ 16336 w 16335"/>
                    <a:gd name="connsiteY4" fmla="*/ 2180 h 9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35" h="9469">
                      <a:moveTo>
                        <a:pt x="16336" y="2180"/>
                      </a:moveTo>
                      <a:lnTo>
                        <a:pt x="12398" y="0"/>
                      </a:lnTo>
                      <a:lnTo>
                        <a:pt x="0" y="7452"/>
                      </a:lnTo>
                      <a:lnTo>
                        <a:pt x="3710" y="9470"/>
                      </a:lnTo>
                      <a:lnTo>
                        <a:pt x="16336" y="218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0808EB40-CFB1-4800-BFD7-0CB30264AEAE}"/>
                    </a:ext>
                  </a:extLst>
                </p:cNvPr>
                <p:cNvSpPr/>
                <p:nvPr/>
              </p:nvSpPr>
              <p:spPr>
                <a:xfrm>
                  <a:off x="8177936" y="-659753"/>
                  <a:ext cx="16986" cy="9046"/>
                </a:xfrm>
                <a:custGeom>
                  <a:avLst/>
                  <a:gdLst>
                    <a:gd name="connsiteX0" fmla="*/ 13440 w 16986"/>
                    <a:gd name="connsiteY0" fmla="*/ 0 h 9046"/>
                    <a:gd name="connsiteX1" fmla="*/ 0 w 16986"/>
                    <a:gd name="connsiteY1" fmla="*/ 6801 h 9046"/>
                    <a:gd name="connsiteX2" fmla="*/ 3384 w 16986"/>
                    <a:gd name="connsiteY2" fmla="*/ 9047 h 9046"/>
                    <a:gd name="connsiteX3" fmla="*/ 16987 w 16986"/>
                    <a:gd name="connsiteY3" fmla="*/ 2376 h 9046"/>
                    <a:gd name="connsiteX4" fmla="*/ 13440 w 16986"/>
                    <a:gd name="connsiteY4" fmla="*/ 0 h 9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986" h="9046">
                      <a:moveTo>
                        <a:pt x="13440" y="0"/>
                      </a:moveTo>
                      <a:lnTo>
                        <a:pt x="0" y="6801"/>
                      </a:lnTo>
                      <a:lnTo>
                        <a:pt x="3384" y="9047"/>
                      </a:lnTo>
                      <a:lnTo>
                        <a:pt x="16987" y="2376"/>
                      </a:lnTo>
                      <a:lnTo>
                        <a:pt x="13440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4A072A25-5866-4332-BD46-65E8B26185F9}"/>
                    </a:ext>
                  </a:extLst>
                </p:cNvPr>
                <p:cNvSpPr/>
                <p:nvPr/>
              </p:nvSpPr>
              <p:spPr>
                <a:xfrm>
                  <a:off x="8194923" y="-646964"/>
                  <a:ext cx="17507" cy="8558"/>
                </a:xfrm>
                <a:custGeom>
                  <a:avLst/>
                  <a:gdLst>
                    <a:gd name="connsiteX0" fmla="*/ 13158 w 17507"/>
                    <a:gd name="connsiteY0" fmla="*/ -2177 h 8558"/>
                    <a:gd name="connsiteX1" fmla="*/ -1225 w 17507"/>
                    <a:gd name="connsiteY1" fmla="*/ 3973 h 8558"/>
                    <a:gd name="connsiteX2" fmla="*/ 1736 w 17507"/>
                    <a:gd name="connsiteY2" fmla="*/ 6381 h 8558"/>
                    <a:gd name="connsiteX3" fmla="*/ 16282 w 17507"/>
                    <a:gd name="connsiteY3" fmla="*/ 394 h 8558"/>
                    <a:gd name="connsiteX4" fmla="*/ 13028 w 17507"/>
                    <a:gd name="connsiteY4" fmla="*/ -2177 h 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07" h="8558">
                      <a:moveTo>
                        <a:pt x="13158" y="-2177"/>
                      </a:moveTo>
                      <a:lnTo>
                        <a:pt x="-1225" y="3973"/>
                      </a:lnTo>
                      <a:cubicBezTo>
                        <a:pt x="-217" y="4754"/>
                        <a:pt x="760" y="5600"/>
                        <a:pt x="1736" y="6381"/>
                      </a:cubicBezTo>
                      <a:lnTo>
                        <a:pt x="16282" y="394"/>
                      </a:lnTo>
                      <a:lnTo>
                        <a:pt x="13028" y="-2177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F16FDD49-D851-4DCB-A9BF-5AD922BBCC83}"/>
                    </a:ext>
                  </a:extLst>
                </p:cNvPr>
                <p:cNvSpPr/>
                <p:nvPr/>
              </p:nvSpPr>
              <p:spPr>
                <a:xfrm>
                  <a:off x="8209990" y="-633264"/>
                  <a:ext cx="18093" cy="7940"/>
                </a:xfrm>
                <a:custGeom>
                  <a:avLst/>
                  <a:gdLst>
                    <a:gd name="connsiteX0" fmla="*/ 15197 w 18093"/>
                    <a:gd name="connsiteY0" fmla="*/ 0 h 7940"/>
                    <a:gd name="connsiteX1" fmla="*/ 0 w 18093"/>
                    <a:gd name="connsiteY1" fmla="*/ 5402 h 7940"/>
                    <a:gd name="connsiteX2" fmla="*/ 2734 w 18093"/>
                    <a:gd name="connsiteY2" fmla="*/ 7940 h 7940"/>
                    <a:gd name="connsiteX3" fmla="*/ 18093 w 18093"/>
                    <a:gd name="connsiteY3" fmla="*/ 2668 h 7940"/>
                    <a:gd name="connsiteX4" fmla="*/ 15197 w 18093"/>
                    <a:gd name="connsiteY4" fmla="*/ 0 h 7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93" h="7940">
                      <a:moveTo>
                        <a:pt x="15197" y="0"/>
                      </a:moveTo>
                      <a:lnTo>
                        <a:pt x="0" y="5402"/>
                      </a:lnTo>
                      <a:lnTo>
                        <a:pt x="2734" y="7940"/>
                      </a:lnTo>
                      <a:lnTo>
                        <a:pt x="18093" y="2668"/>
                      </a:lnTo>
                      <a:lnTo>
                        <a:pt x="15197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1B6E6486-504A-4AE4-B601-68CC56DD0EDC}"/>
                    </a:ext>
                  </a:extLst>
                </p:cNvPr>
                <p:cNvSpPr/>
                <p:nvPr/>
              </p:nvSpPr>
              <p:spPr>
                <a:xfrm>
                  <a:off x="8223202" y="-618880"/>
                  <a:ext cx="18353" cy="7321"/>
                </a:xfrm>
                <a:custGeom>
                  <a:avLst/>
                  <a:gdLst>
                    <a:gd name="connsiteX0" fmla="*/ 15913 w 18353"/>
                    <a:gd name="connsiteY0" fmla="*/ 0 h 7321"/>
                    <a:gd name="connsiteX1" fmla="*/ 0 w 18353"/>
                    <a:gd name="connsiteY1" fmla="*/ 4653 h 7321"/>
                    <a:gd name="connsiteX2" fmla="*/ 2278 w 18353"/>
                    <a:gd name="connsiteY2" fmla="*/ 7322 h 7321"/>
                    <a:gd name="connsiteX3" fmla="*/ 18354 w 18353"/>
                    <a:gd name="connsiteY3" fmla="*/ 2831 h 7321"/>
                    <a:gd name="connsiteX4" fmla="*/ 15913 w 18353"/>
                    <a:gd name="connsiteY4" fmla="*/ 0 h 7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53" h="7321">
                      <a:moveTo>
                        <a:pt x="15913" y="0"/>
                      </a:moveTo>
                      <a:lnTo>
                        <a:pt x="0" y="4653"/>
                      </a:lnTo>
                      <a:lnTo>
                        <a:pt x="2278" y="7322"/>
                      </a:lnTo>
                      <a:lnTo>
                        <a:pt x="18354" y="2831"/>
                      </a:lnTo>
                      <a:lnTo>
                        <a:pt x="15913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09199C10-0458-4EB4-B03F-B12BCF4E51F3}"/>
                    </a:ext>
                  </a:extLst>
                </p:cNvPr>
                <p:cNvSpPr/>
                <p:nvPr/>
              </p:nvSpPr>
              <p:spPr>
                <a:xfrm>
                  <a:off x="8234429" y="-603879"/>
                  <a:ext cx="18483" cy="6638"/>
                </a:xfrm>
                <a:custGeom>
                  <a:avLst/>
                  <a:gdLst>
                    <a:gd name="connsiteX0" fmla="*/ 16564 w 18483"/>
                    <a:gd name="connsiteY0" fmla="*/ 0 h 6638"/>
                    <a:gd name="connsiteX1" fmla="*/ 0 w 18483"/>
                    <a:gd name="connsiteY1" fmla="*/ 3872 h 6638"/>
                    <a:gd name="connsiteX2" fmla="*/ 1822 w 18483"/>
                    <a:gd name="connsiteY2" fmla="*/ 6639 h 6638"/>
                    <a:gd name="connsiteX3" fmla="*/ 18484 w 18483"/>
                    <a:gd name="connsiteY3" fmla="*/ 2929 h 6638"/>
                    <a:gd name="connsiteX4" fmla="*/ 16564 w 18483"/>
                    <a:gd name="connsiteY4" fmla="*/ 0 h 6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83" h="6638">
                      <a:moveTo>
                        <a:pt x="16564" y="0"/>
                      </a:moveTo>
                      <a:lnTo>
                        <a:pt x="0" y="3872"/>
                      </a:lnTo>
                      <a:lnTo>
                        <a:pt x="1822" y="6639"/>
                      </a:lnTo>
                      <a:lnTo>
                        <a:pt x="18484" y="2929"/>
                      </a:lnTo>
                      <a:lnTo>
                        <a:pt x="16564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1107BFBE-5974-4234-AD68-E29A367581A0}"/>
                    </a:ext>
                  </a:extLst>
                </p:cNvPr>
                <p:cNvSpPr/>
                <p:nvPr/>
              </p:nvSpPr>
              <p:spPr>
                <a:xfrm>
                  <a:off x="8243443" y="-588356"/>
                  <a:ext cx="18678" cy="5889"/>
                </a:xfrm>
                <a:custGeom>
                  <a:avLst/>
                  <a:gdLst>
                    <a:gd name="connsiteX0" fmla="*/ 15859 w 18678"/>
                    <a:gd name="connsiteY0" fmla="*/ -2177 h 5889"/>
                    <a:gd name="connsiteX1" fmla="*/ -1225 w 18678"/>
                    <a:gd name="connsiteY1" fmla="*/ 882 h 5889"/>
                    <a:gd name="connsiteX2" fmla="*/ 305 w 18678"/>
                    <a:gd name="connsiteY2" fmla="*/ 3713 h 5889"/>
                    <a:gd name="connsiteX3" fmla="*/ 17454 w 18678"/>
                    <a:gd name="connsiteY3" fmla="*/ 817 h 5889"/>
                    <a:gd name="connsiteX4" fmla="*/ 15859 w 18678"/>
                    <a:gd name="connsiteY4" fmla="*/ -2177 h 5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78" h="5889">
                      <a:moveTo>
                        <a:pt x="15859" y="-2177"/>
                      </a:moveTo>
                      <a:lnTo>
                        <a:pt x="-1225" y="882"/>
                      </a:lnTo>
                      <a:cubicBezTo>
                        <a:pt x="-704" y="1826"/>
                        <a:pt x="-119" y="2737"/>
                        <a:pt x="305" y="3713"/>
                      </a:cubicBezTo>
                      <a:lnTo>
                        <a:pt x="17454" y="817"/>
                      </a:lnTo>
                      <a:cubicBezTo>
                        <a:pt x="16998" y="-192"/>
                        <a:pt x="16413" y="-1169"/>
                        <a:pt x="15859" y="-2177"/>
                      </a:cubicBez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3D4F85DB-DFF3-4A85-A78F-C5E2AFA1C86E}"/>
                    </a:ext>
                  </a:extLst>
                </p:cNvPr>
                <p:cNvSpPr/>
                <p:nvPr/>
              </p:nvSpPr>
              <p:spPr>
                <a:xfrm>
                  <a:off x="8250342" y="-572411"/>
                  <a:ext cx="18646" cy="5109"/>
                </a:xfrm>
                <a:custGeom>
                  <a:avLst/>
                  <a:gdLst>
                    <a:gd name="connsiteX0" fmla="*/ 17475 w 18646"/>
                    <a:gd name="connsiteY0" fmla="*/ 0 h 5109"/>
                    <a:gd name="connsiteX1" fmla="*/ 0 w 18646"/>
                    <a:gd name="connsiteY1" fmla="*/ 2213 h 5109"/>
                    <a:gd name="connsiteX2" fmla="*/ 1139 w 18646"/>
                    <a:gd name="connsiteY2" fmla="*/ 5109 h 5109"/>
                    <a:gd name="connsiteX3" fmla="*/ 18647 w 18646"/>
                    <a:gd name="connsiteY3" fmla="*/ 3059 h 5109"/>
                    <a:gd name="connsiteX4" fmla="*/ 17475 w 18646"/>
                    <a:gd name="connsiteY4" fmla="*/ 0 h 5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46" h="5109">
                      <a:moveTo>
                        <a:pt x="17475" y="0"/>
                      </a:moveTo>
                      <a:lnTo>
                        <a:pt x="0" y="2213"/>
                      </a:lnTo>
                      <a:lnTo>
                        <a:pt x="1139" y="5109"/>
                      </a:lnTo>
                      <a:lnTo>
                        <a:pt x="18647" y="3059"/>
                      </a:lnTo>
                      <a:lnTo>
                        <a:pt x="17475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4F9FE056-C92B-496C-B442-2187B0F24AD9}"/>
                    </a:ext>
                  </a:extLst>
                </p:cNvPr>
                <p:cNvSpPr/>
                <p:nvPr/>
              </p:nvSpPr>
              <p:spPr>
                <a:xfrm>
                  <a:off x="8255126" y="-556205"/>
                  <a:ext cx="18353" cy="4328"/>
                </a:xfrm>
                <a:custGeom>
                  <a:avLst/>
                  <a:gdLst>
                    <a:gd name="connsiteX0" fmla="*/ 17703 w 18353"/>
                    <a:gd name="connsiteY0" fmla="*/ 0 h 4328"/>
                    <a:gd name="connsiteX1" fmla="*/ 0 w 18353"/>
                    <a:gd name="connsiteY1" fmla="*/ 1367 h 4328"/>
                    <a:gd name="connsiteX2" fmla="*/ 618 w 18353"/>
                    <a:gd name="connsiteY2" fmla="*/ 4328 h 4328"/>
                    <a:gd name="connsiteX3" fmla="*/ 18354 w 18353"/>
                    <a:gd name="connsiteY3" fmla="*/ 3124 h 4328"/>
                    <a:gd name="connsiteX4" fmla="*/ 17703 w 18353"/>
                    <a:gd name="connsiteY4" fmla="*/ 0 h 4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53" h="4328">
                      <a:moveTo>
                        <a:pt x="17703" y="0"/>
                      </a:moveTo>
                      <a:lnTo>
                        <a:pt x="0" y="1367"/>
                      </a:lnTo>
                      <a:lnTo>
                        <a:pt x="618" y="4328"/>
                      </a:lnTo>
                      <a:lnTo>
                        <a:pt x="18354" y="3124"/>
                      </a:lnTo>
                      <a:lnTo>
                        <a:pt x="17703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AA9AD51C-C8B2-4132-829F-A24C1B797AB6}"/>
                    </a:ext>
                  </a:extLst>
                </p:cNvPr>
                <p:cNvSpPr/>
                <p:nvPr/>
              </p:nvSpPr>
              <p:spPr>
                <a:xfrm>
                  <a:off x="8257664" y="-539804"/>
                  <a:ext cx="18028" cy="3482"/>
                </a:xfrm>
                <a:custGeom>
                  <a:avLst/>
                  <a:gdLst>
                    <a:gd name="connsiteX0" fmla="*/ 17866 w 18028"/>
                    <a:gd name="connsiteY0" fmla="*/ 0 h 3482"/>
                    <a:gd name="connsiteX1" fmla="*/ 0 w 18028"/>
                    <a:gd name="connsiteY1" fmla="*/ 488 h 3482"/>
                    <a:gd name="connsiteX2" fmla="*/ 163 w 18028"/>
                    <a:gd name="connsiteY2" fmla="*/ 3482 h 3482"/>
                    <a:gd name="connsiteX3" fmla="*/ 18028 w 18028"/>
                    <a:gd name="connsiteY3" fmla="*/ 3124 h 3482"/>
                    <a:gd name="connsiteX4" fmla="*/ 17866 w 18028"/>
                    <a:gd name="connsiteY4" fmla="*/ 0 h 3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28" h="3482">
                      <a:moveTo>
                        <a:pt x="17866" y="0"/>
                      </a:moveTo>
                      <a:lnTo>
                        <a:pt x="0" y="488"/>
                      </a:lnTo>
                      <a:lnTo>
                        <a:pt x="163" y="3482"/>
                      </a:lnTo>
                      <a:lnTo>
                        <a:pt x="18028" y="3124"/>
                      </a:lnTo>
                      <a:lnTo>
                        <a:pt x="17866" y="0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81A8C32A-B19A-400F-ABFB-4A250D49413D}"/>
                    </a:ext>
                  </a:extLst>
                </p:cNvPr>
                <p:cNvSpPr/>
                <p:nvPr/>
              </p:nvSpPr>
              <p:spPr>
                <a:xfrm>
                  <a:off x="8257859" y="-523728"/>
                  <a:ext cx="17898" cy="3514"/>
                </a:xfrm>
                <a:custGeom>
                  <a:avLst/>
                  <a:gdLst>
                    <a:gd name="connsiteX0" fmla="*/ 16673 w 17898"/>
                    <a:gd name="connsiteY0" fmla="*/ -1819 h 3514"/>
                    <a:gd name="connsiteX1" fmla="*/ -1225 w 17898"/>
                    <a:gd name="connsiteY1" fmla="*/ -2177 h 3514"/>
                    <a:gd name="connsiteX2" fmla="*/ -1225 w 17898"/>
                    <a:gd name="connsiteY2" fmla="*/ 818 h 3514"/>
                    <a:gd name="connsiteX3" fmla="*/ 16640 w 17898"/>
                    <a:gd name="connsiteY3" fmla="*/ 1338 h 3514"/>
                    <a:gd name="connsiteX4" fmla="*/ 16640 w 17898"/>
                    <a:gd name="connsiteY4" fmla="*/ -1916 h 3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98" h="3514">
                      <a:moveTo>
                        <a:pt x="16673" y="-1819"/>
                      </a:moveTo>
                      <a:lnTo>
                        <a:pt x="-1225" y="-2177"/>
                      </a:lnTo>
                      <a:cubicBezTo>
                        <a:pt x="-1225" y="-1168"/>
                        <a:pt x="-1225" y="-191"/>
                        <a:pt x="-1225" y="818"/>
                      </a:cubicBezTo>
                      <a:lnTo>
                        <a:pt x="16640" y="1338"/>
                      </a:lnTo>
                      <a:cubicBezTo>
                        <a:pt x="16640" y="296"/>
                        <a:pt x="16640" y="-778"/>
                        <a:pt x="16640" y="-1916"/>
                      </a:cubicBez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8F0383EF-D124-4854-B1A0-CA026F5ABA28}"/>
                    </a:ext>
                  </a:extLst>
                </p:cNvPr>
                <p:cNvSpPr/>
                <p:nvPr/>
              </p:nvSpPr>
              <p:spPr>
                <a:xfrm>
                  <a:off x="7519498" y="-771253"/>
                  <a:ext cx="832837" cy="482368"/>
                </a:xfrm>
                <a:custGeom>
                  <a:avLst/>
                  <a:gdLst>
                    <a:gd name="connsiteX0" fmla="*/ 692098 w 832837"/>
                    <a:gd name="connsiteY0" fmla="*/ 77627 h 482368"/>
                    <a:gd name="connsiteX1" fmla="*/ 630041 w 832837"/>
                    <a:gd name="connsiteY1" fmla="*/ 48339 h 482368"/>
                    <a:gd name="connsiteX2" fmla="*/ 556041 w 832837"/>
                    <a:gd name="connsiteY2" fmla="*/ 26308 h 482368"/>
                    <a:gd name="connsiteX3" fmla="*/ 564144 w 832837"/>
                    <a:gd name="connsiteY3" fmla="*/ 14072 h 482368"/>
                    <a:gd name="connsiteX4" fmla="*/ 315198 w 832837"/>
                    <a:gd name="connsiteY4" fmla="*/ 4570 h 482368"/>
                    <a:gd name="connsiteX5" fmla="*/ 235764 w 832837"/>
                    <a:gd name="connsiteY5" fmla="*/ 20841 h 482368"/>
                    <a:gd name="connsiteX6" fmla="*/ 245526 w 832837"/>
                    <a:gd name="connsiteY6" fmla="*/ 32687 h 482368"/>
                    <a:gd name="connsiteX7" fmla="*/ 174780 w 832837"/>
                    <a:gd name="connsiteY7" fmla="*/ 57809 h 482368"/>
                    <a:gd name="connsiteX8" fmla="*/ 114708 w 832837"/>
                    <a:gd name="connsiteY8" fmla="*/ 90904 h 482368"/>
                    <a:gd name="connsiteX9" fmla="*/ 36608 w 832837"/>
                    <a:gd name="connsiteY9" fmla="*/ 175090 h 482368"/>
                    <a:gd name="connsiteX10" fmla="*/ 14805 w 832837"/>
                    <a:gd name="connsiteY10" fmla="*/ 171445 h 482368"/>
                    <a:gd name="connsiteX11" fmla="*/ 1983 w 832837"/>
                    <a:gd name="connsiteY11" fmla="*/ 268257 h 482368"/>
                    <a:gd name="connsiteX12" fmla="*/ 55970 w 832837"/>
                    <a:gd name="connsiteY12" fmla="*/ 360383 h 482368"/>
                    <a:gd name="connsiteX13" fmla="*/ 75495 w 832837"/>
                    <a:gd name="connsiteY13" fmla="*/ 353875 h 482368"/>
                    <a:gd name="connsiteX14" fmla="*/ 124991 w 832837"/>
                    <a:gd name="connsiteY14" fmla="*/ 392632 h 482368"/>
                    <a:gd name="connsiteX15" fmla="*/ 137390 w 832837"/>
                    <a:gd name="connsiteY15" fmla="*/ 400084 h 482368"/>
                    <a:gd name="connsiteX16" fmla="*/ 187341 w 832837"/>
                    <a:gd name="connsiteY16" fmla="*/ 424556 h 482368"/>
                    <a:gd name="connsiteX17" fmla="*/ 339214 w 832837"/>
                    <a:gd name="connsiteY17" fmla="*/ 462564 h 482368"/>
                    <a:gd name="connsiteX18" fmla="*/ 334854 w 832837"/>
                    <a:gd name="connsiteY18" fmla="*/ 475581 h 482368"/>
                    <a:gd name="connsiteX19" fmla="*/ 502574 w 832837"/>
                    <a:gd name="connsiteY19" fmla="*/ 474931 h 482368"/>
                    <a:gd name="connsiteX20" fmla="*/ 656074 w 832837"/>
                    <a:gd name="connsiteY20" fmla="*/ 435880 h 482368"/>
                    <a:gd name="connsiteX21" fmla="*/ 643058 w 832837"/>
                    <a:gd name="connsiteY21" fmla="*/ 425174 h 482368"/>
                    <a:gd name="connsiteX22" fmla="*/ 694213 w 832837"/>
                    <a:gd name="connsiteY22" fmla="*/ 400182 h 482368"/>
                    <a:gd name="connsiteX23" fmla="*/ 686664 w 832837"/>
                    <a:gd name="connsiteY23" fmla="*/ 395821 h 482368"/>
                    <a:gd name="connsiteX24" fmla="*/ 642797 w 832837"/>
                    <a:gd name="connsiteY24" fmla="*/ 417722 h 482368"/>
                    <a:gd name="connsiteX25" fmla="*/ 593724 w 832837"/>
                    <a:gd name="connsiteY25" fmla="*/ 435555 h 482368"/>
                    <a:gd name="connsiteX26" fmla="*/ 540551 w 832837"/>
                    <a:gd name="connsiteY26" fmla="*/ 448799 h 482368"/>
                    <a:gd name="connsiteX27" fmla="*/ 526753 w 832837"/>
                    <a:gd name="connsiteY27" fmla="*/ 451370 h 482368"/>
                    <a:gd name="connsiteX28" fmla="*/ 523271 w 832837"/>
                    <a:gd name="connsiteY28" fmla="*/ 451956 h 482368"/>
                    <a:gd name="connsiteX29" fmla="*/ 519757 w 832837"/>
                    <a:gd name="connsiteY29" fmla="*/ 452510 h 482368"/>
                    <a:gd name="connsiteX30" fmla="*/ 512760 w 832837"/>
                    <a:gd name="connsiteY30" fmla="*/ 453615 h 482368"/>
                    <a:gd name="connsiteX31" fmla="*/ 509278 w 832837"/>
                    <a:gd name="connsiteY31" fmla="*/ 454137 h 482368"/>
                    <a:gd name="connsiteX32" fmla="*/ 507521 w 832837"/>
                    <a:gd name="connsiteY32" fmla="*/ 454429 h 482368"/>
                    <a:gd name="connsiteX33" fmla="*/ 505764 w 832837"/>
                    <a:gd name="connsiteY33" fmla="*/ 454657 h 482368"/>
                    <a:gd name="connsiteX34" fmla="*/ 498669 w 832837"/>
                    <a:gd name="connsiteY34" fmla="*/ 455536 h 482368"/>
                    <a:gd name="connsiteX35" fmla="*/ 484449 w 832837"/>
                    <a:gd name="connsiteY35" fmla="*/ 457195 h 482368"/>
                    <a:gd name="connsiteX36" fmla="*/ 426785 w 832837"/>
                    <a:gd name="connsiteY36" fmla="*/ 460645 h 482368"/>
                    <a:gd name="connsiteX37" fmla="*/ 419528 w 832837"/>
                    <a:gd name="connsiteY37" fmla="*/ 460645 h 482368"/>
                    <a:gd name="connsiteX38" fmla="*/ 412271 w 832837"/>
                    <a:gd name="connsiteY38" fmla="*/ 460645 h 482368"/>
                    <a:gd name="connsiteX39" fmla="*/ 397757 w 832837"/>
                    <a:gd name="connsiteY39" fmla="*/ 460450 h 482368"/>
                    <a:gd name="connsiteX40" fmla="*/ 383309 w 832837"/>
                    <a:gd name="connsiteY40" fmla="*/ 459831 h 482368"/>
                    <a:gd name="connsiteX41" fmla="*/ 379664 w 832837"/>
                    <a:gd name="connsiteY41" fmla="*/ 459831 h 482368"/>
                    <a:gd name="connsiteX42" fmla="*/ 376052 w 832837"/>
                    <a:gd name="connsiteY42" fmla="*/ 459571 h 482368"/>
                    <a:gd name="connsiteX43" fmla="*/ 368860 w 832837"/>
                    <a:gd name="connsiteY43" fmla="*/ 459082 h 482368"/>
                    <a:gd name="connsiteX44" fmla="*/ 311977 w 832837"/>
                    <a:gd name="connsiteY44" fmla="*/ 452574 h 482368"/>
                    <a:gd name="connsiteX45" fmla="*/ 298081 w 832837"/>
                    <a:gd name="connsiteY45" fmla="*/ 450133 h 482368"/>
                    <a:gd name="connsiteX46" fmla="*/ 291183 w 832837"/>
                    <a:gd name="connsiteY46" fmla="*/ 448832 h 482368"/>
                    <a:gd name="connsiteX47" fmla="*/ 289458 w 832837"/>
                    <a:gd name="connsiteY47" fmla="*/ 448506 h 482368"/>
                    <a:gd name="connsiteX48" fmla="*/ 287733 w 832837"/>
                    <a:gd name="connsiteY48" fmla="*/ 448149 h 482368"/>
                    <a:gd name="connsiteX49" fmla="*/ 284479 w 832837"/>
                    <a:gd name="connsiteY49" fmla="*/ 447400 h 482368"/>
                    <a:gd name="connsiteX50" fmla="*/ 277678 w 832837"/>
                    <a:gd name="connsiteY50" fmla="*/ 445903 h 482368"/>
                    <a:gd name="connsiteX51" fmla="*/ 274423 w 832837"/>
                    <a:gd name="connsiteY51" fmla="*/ 445188 h 482368"/>
                    <a:gd name="connsiteX52" fmla="*/ 271169 w 832837"/>
                    <a:gd name="connsiteY52" fmla="*/ 444407 h 482368"/>
                    <a:gd name="connsiteX53" fmla="*/ 257860 w 832837"/>
                    <a:gd name="connsiteY53" fmla="*/ 441152 h 482368"/>
                    <a:gd name="connsiteX54" fmla="*/ 264987 w 832837"/>
                    <a:gd name="connsiteY54" fmla="*/ 432008 h 482368"/>
                    <a:gd name="connsiteX55" fmla="*/ 157924 w 832837"/>
                    <a:gd name="connsiteY55" fmla="*/ 389086 h 482368"/>
                    <a:gd name="connsiteX56" fmla="*/ 146794 w 832837"/>
                    <a:gd name="connsiteY56" fmla="*/ 382349 h 482368"/>
                    <a:gd name="connsiteX57" fmla="*/ 134070 w 832837"/>
                    <a:gd name="connsiteY57" fmla="*/ 389150 h 482368"/>
                    <a:gd name="connsiteX58" fmla="*/ 96387 w 832837"/>
                    <a:gd name="connsiteY58" fmla="*/ 361425 h 482368"/>
                    <a:gd name="connsiteX59" fmla="*/ 66904 w 832837"/>
                    <a:gd name="connsiteY59" fmla="*/ 330575 h 482368"/>
                    <a:gd name="connsiteX60" fmla="*/ 60819 w 832837"/>
                    <a:gd name="connsiteY60" fmla="*/ 322504 h 482368"/>
                    <a:gd name="connsiteX61" fmla="*/ 55417 w 832837"/>
                    <a:gd name="connsiteY61" fmla="*/ 314239 h 482368"/>
                    <a:gd name="connsiteX62" fmla="*/ 54083 w 832837"/>
                    <a:gd name="connsiteY62" fmla="*/ 312189 h 482368"/>
                    <a:gd name="connsiteX63" fmla="*/ 52911 w 832837"/>
                    <a:gd name="connsiteY63" fmla="*/ 310074 h 482368"/>
                    <a:gd name="connsiteX64" fmla="*/ 50536 w 832837"/>
                    <a:gd name="connsiteY64" fmla="*/ 305876 h 482368"/>
                    <a:gd name="connsiteX65" fmla="*/ 48257 w 832837"/>
                    <a:gd name="connsiteY65" fmla="*/ 301678 h 482368"/>
                    <a:gd name="connsiteX66" fmla="*/ 46240 w 832837"/>
                    <a:gd name="connsiteY66" fmla="*/ 297415 h 482368"/>
                    <a:gd name="connsiteX67" fmla="*/ 34818 w 832837"/>
                    <a:gd name="connsiteY67" fmla="*/ 262823 h 482368"/>
                    <a:gd name="connsiteX68" fmla="*/ 84184 w 832837"/>
                    <a:gd name="connsiteY68" fmla="*/ 127221 h 482368"/>
                    <a:gd name="connsiteX69" fmla="*/ 99153 w 832837"/>
                    <a:gd name="connsiteY69" fmla="*/ 132297 h 482368"/>
                    <a:gd name="connsiteX70" fmla="*/ 196095 w 832837"/>
                    <a:gd name="connsiteY70" fmla="*/ 69394 h 482368"/>
                    <a:gd name="connsiteX71" fmla="*/ 185682 w 832837"/>
                    <a:gd name="connsiteY71" fmla="*/ 61356 h 482368"/>
                    <a:gd name="connsiteX72" fmla="*/ 237033 w 832837"/>
                    <a:gd name="connsiteY72" fmla="*/ 42579 h 482368"/>
                    <a:gd name="connsiteX73" fmla="*/ 292940 w 832837"/>
                    <a:gd name="connsiteY73" fmla="*/ 28847 h 482368"/>
                    <a:gd name="connsiteX74" fmla="*/ 300164 w 832837"/>
                    <a:gd name="connsiteY74" fmla="*/ 27513 h 482368"/>
                    <a:gd name="connsiteX75" fmla="*/ 307453 w 832837"/>
                    <a:gd name="connsiteY75" fmla="*/ 26211 h 482368"/>
                    <a:gd name="connsiteX76" fmla="*/ 322130 w 832837"/>
                    <a:gd name="connsiteY76" fmla="*/ 23933 h 482368"/>
                    <a:gd name="connsiteX77" fmla="*/ 336969 w 832837"/>
                    <a:gd name="connsiteY77" fmla="*/ 22013 h 482368"/>
                    <a:gd name="connsiteX78" fmla="*/ 340679 w 832837"/>
                    <a:gd name="connsiteY78" fmla="*/ 21557 h 482368"/>
                    <a:gd name="connsiteX79" fmla="*/ 344421 w 832837"/>
                    <a:gd name="connsiteY79" fmla="*/ 21167 h 482368"/>
                    <a:gd name="connsiteX80" fmla="*/ 351938 w 832837"/>
                    <a:gd name="connsiteY80" fmla="*/ 20419 h 482368"/>
                    <a:gd name="connsiteX81" fmla="*/ 359423 w 832837"/>
                    <a:gd name="connsiteY81" fmla="*/ 19703 h 482368"/>
                    <a:gd name="connsiteX82" fmla="*/ 366973 w 832837"/>
                    <a:gd name="connsiteY82" fmla="*/ 19182 h 482368"/>
                    <a:gd name="connsiteX83" fmla="*/ 382105 w 832837"/>
                    <a:gd name="connsiteY83" fmla="*/ 18270 h 482368"/>
                    <a:gd name="connsiteX84" fmla="*/ 389687 w 832837"/>
                    <a:gd name="connsiteY84" fmla="*/ 17946 h 482368"/>
                    <a:gd name="connsiteX85" fmla="*/ 393494 w 832837"/>
                    <a:gd name="connsiteY85" fmla="*/ 17946 h 482368"/>
                    <a:gd name="connsiteX86" fmla="*/ 397301 w 832837"/>
                    <a:gd name="connsiteY86" fmla="*/ 17946 h 482368"/>
                    <a:gd name="connsiteX87" fmla="*/ 412499 w 832837"/>
                    <a:gd name="connsiteY87" fmla="*/ 17718 h 482368"/>
                    <a:gd name="connsiteX88" fmla="*/ 532350 w 832837"/>
                    <a:gd name="connsiteY88" fmla="*/ 28554 h 482368"/>
                    <a:gd name="connsiteX89" fmla="*/ 539575 w 832837"/>
                    <a:gd name="connsiteY89" fmla="*/ 29888 h 482368"/>
                    <a:gd name="connsiteX90" fmla="*/ 543187 w 832837"/>
                    <a:gd name="connsiteY90" fmla="*/ 30637 h 482368"/>
                    <a:gd name="connsiteX91" fmla="*/ 546734 w 832837"/>
                    <a:gd name="connsiteY91" fmla="*/ 31418 h 482368"/>
                    <a:gd name="connsiteX92" fmla="*/ 553860 w 832837"/>
                    <a:gd name="connsiteY92" fmla="*/ 32979 h 482368"/>
                    <a:gd name="connsiteX93" fmla="*/ 560955 w 832837"/>
                    <a:gd name="connsiteY93" fmla="*/ 34607 h 482368"/>
                    <a:gd name="connsiteX94" fmla="*/ 574915 w 832837"/>
                    <a:gd name="connsiteY94" fmla="*/ 38121 h 482368"/>
                    <a:gd name="connsiteX95" fmla="*/ 588583 w 832837"/>
                    <a:gd name="connsiteY95" fmla="*/ 41994 h 482368"/>
                    <a:gd name="connsiteX96" fmla="*/ 640455 w 832837"/>
                    <a:gd name="connsiteY96" fmla="*/ 60445 h 482368"/>
                    <a:gd name="connsiteX97" fmla="*/ 630269 w 832837"/>
                    <a:gd name="connsiteY97" fmla="*/ 68548 h 482368"/>
                    <a:gd name="connsiteX98" fmla="*/ 672834 w 832837"/>
                    <a:gd name="connsiteY98" fmla="*/ 89668 h 482368"/>
                    <a:gd name="connsiteX99" fmla="*/ 684906 w 832837"/>
                    <a:gd name="connsiteY99" fmla="*/ 96957 h 482368"/>
                    <a:gd name="connsiteX100" fmla="*/ 728805 w 832837"/>
                    <a:gd name="connsiteY100" fmla="*/ 130996 h 482368"/>
                    <a:gd name="connsiteX101" fmla="*/ 743645 w 832837"/>
                    <a:gd name="connsiteY101" fmla="*/ 125854 h 482368"/>
                    <a:gd name="connsiteX102" fmla="*/ 771598 w 832837"/>
                    <a:gd name="connsiteY102" fmla="*/ 158787 h 482368"/>
                    <a:gd name="connsiteX103" fmla="*/ 774429 w 832837"/>
                    <a:gd name="connsiteY103" fmla="*/ 163049 h 482368"/>
                    <a:gd name="connsiteX104" fmla="*/ 777130 w 832837"/>
                    <a:gd name="connsiteY104" fmla="*/ 167377 h 482368"/>
                    <a:gd name="connsiteX105" fmla="*/ 782044 w 832837"/>
                    <a:gd name="connsiteY105" fmla="*/ 176098 h 482368"/>
                    <a:gd name="connsiteX106" fmla="*/ 786242 w 832837"/>
                    <a:gd name="connsiteY106" fmla="*/ 184950 h 482368"/>
                    <a:gd name="connsiteX107" fmla="*/ 787251 w 832837"/>
                    <a:gd name="connsiteY107" fmla="*/ 187163 h 482368"/>
                    <a:gd name="connsiteX108" fmla="*/ 788097 w 832837"/>
                    <a:gd name="connsiteY108" fmla="*/ 189408 h 482368"/>
                    <a:gd name="connsiteX109" fmla="*/ 789821 w 832837"/>
                    <a:gd name="connsiteY109" fmla="*/ 193899 h 482368"/>
                    <a:gd name="connsiteX110" fmla="*/ 797892 w 832837"/>
                    <a:gd name="connsiteY110" fmla="*/ 230249 h 482368"/>
                    <a:gd name="connsiteX111" fmla="*/ 798315 w 832837"/>
                    <a:gd name="connsiteY111" fmla="*/ 239425 h 482368"/>
                    <a:gd name="connsiteX112" fmla="*/ 797989 w 832837"/>
                    <a:gd name="connsiteY112" fmla="*/ 248602 h 482368"/>
                    <a:gd name="connsiteX113" fmla="*/ 797566 w 832837"/>
                    <a:gd name="connsiteY113" fmla="*/ 253191 h 482368"/>
                    <a:gd name="connsiteX114" fmla="*/ 797046 w 832837"/>
                    <a:gd name="connsiteY114" fmla="*/ 257746 h 482368"/>
                    <a:gd name="connsiteX115" fmla="*/ 795451 w 832837"/>
                    <a:gd name="connsiteY115" fmla="*/ 266891 h 482368"/>
                    <a:gd name="connsiteX116" fmla="*/ 782825 w 832837"/>
                    <a:gd name="connsiteY116" fmla="*/ 302687 h 482368"/>
                    <a:gd name="connsiteX117" fmla="*/ 760046 w 832837"/>
                    <a:gd name="connsiteY117" fmla="*/ 336791 h 482368"/>
                    <a:gd name="connsiteX118" fmla="*/ 687119 w 832837"/>
                    <a:gd name="connsiteY118" fmla="*/ 396245 h 482368"/>
                    <a:gd name="connsiteX119" fmla="*/ 694669 w 832837"/>
                    <a:gd name="connsiteY119" fmla="*/ 400605 h 482368"/>
                    <a:gd name="connsiteX120" fmla="*/ 736258 w 832837"/>
                    <a:gd name="connsiteY120" fmla="*/ 372065 h 482368"/>
                    <a:gd name="connsiteX121" fmla="*/ 769223 w 832837"/>
                    <a:gd name="connsiteY121" fmla="*/ 339980 h 482368"/>
                    <a:gd name="connsiteX122" fmla="*/ 789594 w 832837"/>
                    <a:gd name="connsiteY122" fmla="*/ 345772 h 482368"/>
                    <a:gd name="connsiteX123" fmla="*/ 831182 w 832837"/>
                    <a:gd name="connsiteY123" fmla="*/ 251726 h 482368"/>
                    <a:gd name="connsiteX124" fmla="*/ 805149 w 832837"/>
                    <a:gd name="connsiteY124" fmla="*/ 155695 h 482368"/>
                    <a:gd name="connsiteX125" fmla="*/ 783932 w 832837"/>
                    <a:gd name="connsiteY125" fmla="*/ 160251 h 482368"/>
                    <a:gd name="connsiteX126" fmla="*/ 746769 w 832837"/>
                    <a:gd name="connsiteY126" fmla="*/ 117133 h 482368"/>
                    <a:gd name="connsiteX127" fmla="*/ 694702 w 832837"/>
                    <a:gd name="connsiteY127" fmla="*/ 79482 h 482368"/>
                    <a:gd name="connsiteX128" fmla="*/ 692456 w 832837"/>
                    <a:gd name="connsiteY128" fmla="*/ 78181 h 482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832837" h="482368">
                      <a:moveTo>
                        <a:pt x="692098" y="77627"/>
                      </a:moveTo>
                      <a:cubicBezTo>
                        <a:pt x="672215" y="66237"/>
                        <a:pt x="651486" y="56442"/>
                        <a:pt x="630041" y="48339"/>
                      </a:cubicBezTo>
                      <a:cubicBezTo>
                        <a:pt x="605927" y="39228"/>
                        <a:pt x="581196" y="31874"/>
                        <a:pt x="556041" y="26308"/>
                      </a:cubicBezTo>
                      <a:lnTo>
                        <a:pt x="564144" y="14072"/>
                      </a:lnTo>
                      <a:cubicBezTo>
                        <a:pt x="482366" y="-3728"/>
                        <a:pt x="398082" y="-6917"/>
                        <a:pt x="315198" y="4570"/>
                      </a:cubicBezTo>
                      <a:cubicBezTo>
                        <a:pt x="288384" y="8281"/>
                        <a:pt x="261862" y="13715"/>
                        <a:pt x="235764" y="20841"/>
                      </a:cubicBezTo>
                      <a:lnTo>
                        <a:pt x="245526" y="32687"/>
                      </a:lnTo>
                      <a:cubicBezTo>
                        <a:pt x="221348" y="39292"/>
                        <a:pt x="197690" y="47688"/>
                        <a:pt x="174780" y="57809"/>
                      </a:cubicBezTo>
                      <a:cubicBezTo>
                        <a:pt x="153823" y="67051"/>
                        <a:pt x="133712" y="78115"/>
                        <a:pt x="114708" y="90904"/>
                      </a:cubicBezTo>
                      <a:cubicBezTo>
                        <a:pt x="78912" y="115311"/>
                        <a:pt x="51805" y="144208"/>
                        <a:pt x="36608" y="175090"/>
                      </a:cubicBezTo>
                      <a:lnTo>
                        <a:pt x="14805" y="171445"/>
                      </a:lnTo>
                      <a:cubicBezTo>
                        <a:pt x="-490" y="201286"/>
                        <a:pt x="-5014" y="235487"/>
                        <a:pt x="1983" y="268257"/>
                      </a:cubicBezTo>
                      <a:cubicBezTo>
                        <a:pt x="8980" y="300799"/>
                        <a:pt x="27398" y="332202"/>
                        <a:pt x="55970" y="360383"/>
                      </a:cubicBezTo>
                      <a:lnTo>
                        <a:pt x="75495" y="353875"/>
                      </a:lnTo>
                      <a:cubicBezTo>
                        <a:pt x="90529" y="368551"/>
                        <a:pt x="107126" y="381536"/>
                        <a:pt x="124991" y="392632"/>
                      </a:cubicBezTo>
                      <a:cubicBezTo>
                        <a:pt x="129027" y="395170"/>
                        <a:pt x="133159" y="397676"/>
                        <a:pt x="137390" y="400084"/>
                      </a:cubicBezTo>
                      <a:cubicBezTo>
                        <a:pt x="153466" y="409359"/>
                        <a:pt x="170160" y="417527"/>
                        <a:pt x="187341" y="424556"/>
                      </a:cubicBezTo>
                      <a:cubicBezTo>
                        <a:pt x="235992" y="444114"/>
                        <a:pt x="287082" y="456902"/>
                        <a:pt x="339214" y="462564"/>
                      </a:cubicBezTo>
                      <a:lnTo>
                        <a:pt x="334854" y="475581"/>
                      </a:lnTo>
                      <a:cubicBezTo>
                        <a:pt x="390598" y="481927"/>
                        <a:pt x="446895" y="481732"/>
                        <a:pt x="502574" y="474931"/>
                      </a:cubicBezTo>
                      <a:cubicBezTo>
                        <a:pt x="555260" y="468780"/>
                        <a:pt x="606871" y="455633"/>
                        <a:pt x="656074" y="435880"/>
                      </a:cubicBezTo>
                      <a:lnTo>
                        <a:pt x="643058" y="425174"/>
                      </a:lnTo>
                      <a:cubicBezTo>
                        <a:pt x="660630" y="417982"/>
                        <a:pt x="677715" y="409619"/>
                        <a:pt x="694213" y="400182"/>
                      </a:cubicBezTo>
                      <a:lnTo>
                        <a:pt x="686664" y="395821"/>
                      </a:lnTo>
                      <a:cubicBezTo>
                        <a:pt x="672443" y="403891"/>
                        <a:pt x="657799" y="411213"/>
                        <a:pt x="642797" y="417722"/>
                      </a:cubicBezTo>
                      <a:cubicBezTo>
                        <a:pt x="627177" y="424230"/>
                        <a:pt x="610776" y="430283"/>
                        <a:pt x="593724" y="435555"/>
                      </a:cubicBezTo>
                      <a:cubicBezTo>
                        <a:pt x="576672" y="440827"/>
                        <a:pt x="558774" y="445090"/>
                        <a:pt x="540551" y="448799"/>
                      </a:cubicBezTo>
                      <a:lnTo>
                        <a:pt x="526753" y="451370"/>
                      </a:lnTo>
                      <a:cubicBezTo>
                        <a:pt x="525582" y="451598"/>
                        <a:pt x="524443" y="451793"/>
                        <a:pt x="523271" y="451956"/>
                      </a:cubicBezTo>
                      <a:lnTo>
                        <a:pt x="519757" y="452510"/>
                      </a:lnTo>
                      <a:lnTo>
                        <a:pt x="512760" y="453615"/>
                      </a:lnTo>
                      <a:lnTo>
                        <a:pt x="509278" y="454137"/>
                      </a:lnTo>
                      <a:lnTo>
                        <a:pt x="507521" y="454429"/>
                      </a:lnTo>
                      <a:lnTo>
                        <a:pt x="505764" y="454657"/>
                      </a:lnTo>
                      <a:lnTo>
                        <a:pt x="498669" y="455536"/>
                      </a:lnTo>
                      <a:cubicBezTo>
                        <a:pt x="493951" y="456154"/>
                        <a:pt x="489232" y="456805"/>
                        <a:pt x="484449" y="457195"/>
                      </a:cubicBezTo>
                      <a:cubicBezTo>
                        <a:pt x="465444" y="459310"/>
                        <a:pt x="446114" y="460450"/>
                        <a:pt x="426785" y="460645"/>
                      </a:cubicBezTo>
                      <a:lnTo>
                        <a:pt x="419528" y="460645"/>
                      </a:lnTo>
                      <a:lnTo>
                        <a:pt x="412271" y="460645"/>
                      </a:lnTo>
                      <a:lnTo>
                        <a:pt x="397757" y="460450"/>
                      </a:lnTo>
                      <a:lnTo>
                        <a:pt x="383309" y="459831"/>
                      </a:lnTo>
                      <a:lnTo>
                        <a:pt x="379664" y="459831"/>
                      </a:lnTo>
                      <a:lnTo>
                        <a:pt x="376052" y="459571"/>
                      </a:lnTo>
                      <a:lnTo>
                        <a:pt x="368860" y="459082"/>
                      </a:lnTo>
                      <a:cubicBezTo>
                        <a:pt x="349660" y="457651"/>
                        <a:pt x="330558" y="455568"/>
                        <a:pt x="311977" y="452574"/>
                      </a:cubicBezTo>
                      <a:cubicBezTo>
                        <a:pt x="307258" y="451891"/>
                        <a:pt x="302702" y="450979"/>
                        <a:pt x="298081" y="450133"/>
                      </a:cubicBezTo>
                      <a:lnTo>
                        <a:pt x="291183" y="448832"/>
                      </a:lnTo>
                      <a:lnTo>
                        <a:pt x="289458" y="448506"/>
                      </a:lnTo>
                      <a:lnTo>
                        <a:pt x="287733" y="448149"/>
                      </a:lnTo>
                      <a:lnTo>
                        <a:pt x="284479" y="447400"/>
                      </a:lnTo>
                      <a:lnTo>
                        <a:pt x="277678" y="445903"/>
                      </a:lnTo>
                      <a:lnTo>
                        <a:pt x="274423" y="445188"/>
                      </a:lnTo>
                      <a:cubicBezTo>
                        <a:pt x="273285" y="444927"/>
                        <a:pt x="272146" y="444699"/>
                        <a:pt x="271169" y="444407"/>
                      </a:cubicBezTo>
                      <a:lnTo>
                        <a:pt x="257860" y="441152"/>
                      </a:lnTo>
                      <a:lnTo>
                        <a:pt x="264987" y="432008"/>
                      </a:lnTo>
                      <a:cubicBezTo>
                        <a:pt x="227563" y="422505"/>
                        <a:pt x="191572" y="408057"/>
                        <a:pt x="157924" y="389086"/>
                      </a:cubicBezTo>
                      <a:cubicBezTo>
                        <a:pt x="154116" y="386872"/>
                        <a:pt x="150406" y="384659"/>
                        <a:pt x="146794" y="382349"/>
                      </a:cubicBezTo>
                      <a:lnTo>
                        <a:pt x="134070" y="389150"/>
                      </a:lnTo>
                      <a:cubicBezTo>
                        <a:pt x="120859" y="380852"/>
                        <a:pt x="108265" y="371578"/>
                        <a:pt x="96387" y="361425"/>
                      </a:cubicBezTo>
                      <a:cubicBezTo>
                        <a:pt x="85681" y="352020"/>
                        <a:pt x="75788" y="341704"/>
                        <a:pt x="66904" y="330575"/>
                      </a:cubicBezTo>
                      <a:lnTo>
                        <a:pt x="60819" y="322504"/>
                      </a:lnTo>
                      <a:lnTo>
                        <a:pt x="55417" y="314239"/>
                      </a:lnTo>
                      <a:cubicBezTo>
                        <a:pt x="54961" y="313555"/>
                        <a:pt x="54473" y="312872"/>
                        <a:pt x="54083" y="312189"/>
                      </a:cubicBezTo>
                      <a:lnTo>
                        <a:pt x="52911" y="310074"/>
                      </a:lnTo>
                      <a:lnTo>
                        <a:pt x="50536" y="305876"/>
                      </a:lnTo>
                      <a:cubicBezTo>
                        <a:pt x="49787" y="304477"/>
                        <a:pt x="48909" y="303109"/>
                        <a:pt x="48257" y="301678"/>
                      </a:cubicBezTo>
                      <a:lnTo>
                        <a:pt x="46240" y="297415"/>
                      </a:lnTo>
                      <a:cubicBezTo>
                        <a:pt x="40903" y="286448"/>
                        <a:pt x="37063" y="274798"/>
                        <a:pt x="34818" y="262823"/>
                      </a:cubicBezTo>
                      <a:cubicBezTo>
                        <a:pt x="25706" y="216060"/>
                        <a:pt x="43409" y="167801"/>
                        <a:pt x="84184" y="127221"/>
                      </a:cubicBezTo>
                      <a:lnTo>
                        <a:pt x="99153" y="132297"/>
                      </a:lnTo>
                      <a:cubicBezTo>
                        <a:pt x="123690" y="107858"/>
                        <a:pt x="157013" y="86349"/>
                        <a:pt x="196095" y="69394"/>
                      </a:cubicBezTo>
                      <a:lnTo>
                        <a:pt x="185682" y="61356"/>
                      </a:lnTo>
                      <a:cubicBezTo>
                        <a:pt x="202441" y="54197"/>
                        <a:pt x="219590" y="47916"/>
                        <a:pt x="237033" y="42579"/>
                      </a:cubicBezTo>
                      <a:cubicBezTo>
                        <a:pt x="254996" y="37145"/>
                        <a:pt x="273740" y="32622"/>
                        <a:pt x="292940" y="28847"/>
                      </a:cubicBezTo>
                      <a:lnTo>
                        <a:pt x="300164" y="27513"/>
                      </a:lnTo>
                      <a:cubicBezTo>
                        <a:pt x="302605" y="27057"/>
                        <a:pt x="304980" y="26569"/>
                        <a:pt x="307453" y="26211"/>
                      </a:cubicBezTo>
                      <a:lnTo>
                        <a:pt x="322130" y="23933"/>
                      </a:lnTo>
                      <a:cubicBezTo>
                        <a:pt x="327044" y="23249"/>
                        <a:pt x="331892" y="22664"/>
                        <a:pt x="336969" y="22013"/>
                      </a:cubicBezTo>
                      <a:lnTo>
                        <a:pt x="340679" y="21557"/>
                      </a:lnTo>
                      <a:cubicBezTo>
                        <a:pt x="341915" y="21557"/>
                        <a:pt x="343184" y="21297"/>
                        <a:pt x="344421" y="21167"/>
                      </a:cubicBezTo>
                      <a:lnTo>
                        <a:pt x="351938" y="20419"/>
                      </a:lnTo>
                      <a:lnTo>
                        <a:pt x="359423" y="19703"/>
                      </a:lnTo>
                      <a:lnTo>
                        <a:pt x="366973" y="19182"/>
                      </a:lnTo>
                      <a:cubicBezTo>
                        <a:pt x="372016" y="18857"/>
                        <a:pt x="377028" y="18401"/>
                        <a:pt x="382105" y="18270"/>
                      </a:cubicBezTo>
                      <a:lnTo>
                        <a:pt x="389687" y="17946"/>
                      </a:lnTo>
                      <a:lnTo>
                        <a:pt x="393494" y="17946"/>
                      </a:lnTo>
                      <a:cubicBezTo>
                        <a:pt x="394764" y="17946"/>
                        <a:pt x="396032" y="17946"/>
                        <a:pt x="397301" y="17946"/>
                      </a:cubicBezTo>
                      <a:lnTo>
                        <a:pt x="412499" y="17718"/>
                      </a:lnTo>
                      <a:cubicBezTo>
                        <a:pt x="452688" y="17620"/>
                        <a:pt x="492812" y="21232"/>
                        <a:pt x="532350" y="28554"/>
                      </a:cubicBezTo>
                      <a:lnTo>
                        <a:pt x="539575" y="29888"/>
                      </a:lnTo>
                      <a:lnTo>
                        <a:pt x="543187" y="30637"/>
                      </a:lnTo>
                      <a:lnTo>
                        <a:pt x="546734" y="31418"/>
                      </a:lnTo>
                      <a:lnTo>
                        <a:pt x="553860" y="32979"/>
                      </a:lnTo>
                      <a:cubicBezTo>
                        <a:pt x="556236" y="33501"/>
                        <a:pt x="558644" y="33988"/>
                        <a:pt x="560955" y="34607"/>
                      </a:cubicBezTo>
                      <a:lnTo>
                        <a:pt x="574915" y="38121"/>
                      </a:lnTo>
                      <a:lnTo>
                        <a:pt x="588583" y="41994"/>
                      </a:lnTo>
                      <a:cubicBezTo>
                        <a:pt x="606188" y="47233"/>
                        <a:pt x="623500" y="53383"/>
                        <a:pt x="640455" y="60445"/>
                      </a:cubicBezTo>
                      <a:lnTo>
                        <a:pt x="630269" y="68548"/>
                      </a:lnTo>
                      <a:cubicBezTo>
                        <a:pt x="644880" y="74698"/>
                        <a:pt x="659101" y="81760"/>
                        <a:pt x="672834" y="89668"/>
                      </a:cubicBezTo>
                      <a:cubicBezTo>
                        <a:pt x="676966" y="92043"/>
                        <a:pt x="680969" y="94451"/>
                        <a:pt x="684906" y="96957"/>
                      </a:cubicBezTo>
                      <a:cubicBezTo>
                        <a:pt x="700657" y="106817"/>
                        <a:pt x="715366" y="118206"/>
                        <a:pt x="728805" y="130996"/>
                      </a:cubicBezTo>
                      <a:lnTo>
                        <a:pt x="743645" y="125854"/>
                      </a:lnTo>
                      <a:cubicBezTo>
                        <a:pt x="754025" y="135877"/>
                        <a:pt x="763397" y="146909"/>
                        <a:pt x="771598" y="158787"/>
                      </a:cubicBezTo>
                      <a:lnTo>
                        <a:pt x="774429" y="163049"/>
                      </a:lnTo>
                      <a:cubicBezTo>
                        <a:pt x="775340" y="164514"/>
                        <a:pt x="776382" y="165913"/>
                        <a:pt x="777130" y="167377"/>
                      </a:cubicBezTo>
                      <a:lnTo>
                        <a:pt x="782044" y="176098"/>
                      </a:lnTo>
                      <a:lnTo>
                        <a:pt x="786242" y="184950"/>
                      </a:lnTo>
                      <a:cubicBezTo>
                        <a:pt x="786567" y="185699"/>
                        <a:pt x="786990" y="186415"/>
                        <a:pt x="787251" y="187163"/>
                      </a:cubicBezTo>
                      <a:lnTo>
                        <a:pt x="788097" y="189408"/>
                      </a:lnTo>
                      <a:lnTo>
                        <a:pt x="789821" y="193899"/>
                      </a:lnTo>
                      <a:cubicBezTo>
                        <a:pt x="794117" y="205614"/>
                        <a:pt x="796851" y="217817"/>
                        <a:pt x="797892" y="230249"/>
                      </a:cubicBezTo>
                      <a:lnTo>
                        <a:pt x="798315" y="239425"/>
                      </a:lnTo>
                      <a:lnTo>
                        <a:pt x="797989" y="248602"/>
                      </a:lnTo>
                      <a:cubicBezTo>
                        <a:pt x="797924" y="250131"/>
                        <a:pt x="797794" y="251661"/>
                        <a:pt x="797566" y="253191"/>
                      </a:cubicBezTo>
                      <a:lnTo>
                        <a:pt x="797046" y="257746"/>
                      </a:lnTo>
                      <a:cubicBezTo>
                        <a:pt x="796688" y="260805"/>
                        <a:pt x="796135" y="263864"/>
                        <a:pt x="795451" y="266891"/>
                      </a:cubicBezTo>
                      <a:cubicBezTo>
                        <a:pt x="792783" y="279321"/>
                        <a:pt x="788552" y="291330"/>
                        <a:pt x="782825" y="302687"/>
                      </a:cubicBezTo>
                      <a:cubicBezTo>
                        <a:pt x="776512" y="314857"/>
                        <a:pt x="768897" y="326312"/>
                        <a:pt x="760046" y="336791"/>
                      </a:cubicBezTo>
                      <a:cubicBezTo>
                        <a:pt x="741822" y="358854"/>
                        <a:pt x="716635" y="378834"/>
                        <a:pt x="687119" y="396245"/>
                      </a:cubicBezTo>
                      <a:lnTo>
                        <a:pt x="694669" y="400605"/>
                      </a:lnTo>
                      <a:cubicBezTo>
                        <a:pt x="709215" y="392112"/>
                        <a:pt x="723111" y="382577"/>
                        <a:pt x="736258" y="372065"/>
                      </a:cubicBezTo>
                      <a:cubicBezTo>
                        <a:pt x="748265" y="362466"/>
                        <a:pt x="759297" y="351727"/>
                        <a:pt x="769223" y="339980"/>
                      </a:cubicBezTo>
                      <a:lnTo>
                        <a:pt x="789594" y="345772"/>
                      </a:lnTo>
                      <a:cubicBezTo>
                        <a:pt x="814326" y="316484"/>
                        <a:pt x="828644" y="284268"/>
                        <a:pt x="831182" y="251726"/>
                      </a:cubicBezTo>
                      <a:cubicBezTo>
                        <a:pt x="833720" y="219184"/>
                        <a:pt x="825032" y="186284"/>
                        <a:pt x="805149" y="155695"/>
                      </a:cubicBezTo>
                      <a:lnTo>
                        <a:pt x="783932" y="160251"/>
                      </a:lnTo>
                      <a:cubicBezTo>
                        <a:pt x="773485" y="144305"/>
                        <a:pt x="760989" y="129824"/>
                        <a:pt x="746769" y="117133"/>
                      </a:cubicBezTo>
                      <a:cubicBezTo>
                        <a:pt x="730758" y="102847"/>
                        <a:pt x="713315" y="90221"/>
                        <a:pt x="694702" y="79482"/>
                      </a:cubicBezTo>
                      <a:lnTo>
                        <a:pt x="692456" y="78181"/>
                      </a:lnTo>
                    </a:path>
                  </a:pathLst>
                </a:custGeom>
                <a:solidFill>
                  <a:srgbClr val="00C3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3" name="Graphic 1512">
                <a:extLst>
                  <a:ext uri="{FF2B5EF4-FFF2-40B4-BE49-F238E27FC236}">
                    <a16:creationId xmlns:a16="http://schemas.microsoft.com/office/drawing/2014/main" id="{F91EAFD5-72C8-4D9E-B7D9-18B6BF744EDF}"/>
                  </a:ext>
                </a:extLst>
              </p:cNvPr>
              <p:cNvGrpSpPr/>
              <p:nvPr/>
            </p:nvGrpSpPr>
            <p:grpSpPr>
              <a:xfrm>
                <a:off x="14456216" y="2302663"/>
                <a:ext cx="4740987" cy="2751414"/>
                <a:chOff x="7465530" y="-719266"/>
                <a:chExt cx="744921" cy="432312"/>
              </a:xfrm>
            </p:grpSpPr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4D41BFFA-E41D-4627-8004-E0E93FBBF464}"/>
                    </a:ext>
                  </a:extLst>
                </p:cNvPr>
                <p:cNvSpPr/>
                <p:nvPr/>
              </p:nvSpPr>
              <p:spPr>
                <a:xfrm>
                  <a:off x="7732145" y="-672379"/>
                  <a:ext cx="397238" cy="153077"/>
                </a:xfrm>
                <a:custGeom>
                  <a:avLst/>
                  <a:gdLst>
                    <a:gd name="connsiteX0" fmla="*/ 57838 w 397238"/>
                    <a:gd name="connsiteY0" fmla="*/ 31146 h 153077"/>
                    <a:gd name="connsiteX1" fmla="*/ 70855 w 397238"/>
                    <a:gd name="connsiteY1" fmla="*/ 24312 h 153077"/>
                    <a:gd name="connsiteX2" fmla="*/ 78860 w 397238"/>
                    <a:gd name="connsiteY2" fmla="*/ 20635 h 153077"/>
                    <a:gd name="connsiteX3" fmla="*/ 81561 w 397238"/>
                    <a:gd name="connsiteY3" fmla="*/ 19528 h 153077"/>
                    <a:gd name="connsiteX4" fmla="*/ 86931 w 397238"/>
                    <a:gd name="connsiteY4" fmla="*/ 17283 h 153077"/>
                    <a:gd name="connsiteX5" fmla="*/ 86931 w 397238"/>
                    <a:gd name="connsiteY5" fmla="*/ 17283 h 153077"/>
                    <a:gd name="connsiteX6" fmla="*/ 87451 w 397238"/>
                    <a:gd name="connsiteY6" fmla="*/ 17088 h 153077"/>
                    <a:gd name="connsiteX7" fmla="*/ 94513 w 397238"/>
                    <a:gd name="connsiteY7" fmla="*/ 14484 h 153077"/>
                    <a:gd name="connsiteX8" fmla="*/ 96628 w 397238"/>
                    <a:gd name="connsiteY8" fmla="*/ 13736 h 153077"/>
                    <a:gd name="connsiteX9" fmla="*/ 103137 w 397238"/>
                    <a:gd name="connsiteY9" fmla="*/ 11556 h 153077"/>
                    <a:gd name="connsiteX10" fmla="*/ 104438 w 397238"/>
                    <a:gd name="connsiteY10" fmla="*/ 11133 h 153077"/>
                    <a:gd name="connsiteX11" fmla="*/ 110946 w 397238"/>
                    <a:gd name="connsiteY11" fmla="*/ 9148 h 153077"/>
                    <a:gd name="connsiteX12" fmla="*/ 111793 w 397238"/>
                    <a:gd name="connsiteY12" fmla="*/ 8920 h 153077"/>
                    <a:gd name="connsiteX13" fmla="*/ 119375 w 397238"/>
                    <a:gd name="connsiteY13" fmla="*/ 6902 h 153077"/>
                    <a:gd name="connsiteX14" fmla="*/ 121458 w 397238"/>
                    <a:gd name="connsiteY14" fmla="*/ 6349 h 153077"/>
                    <a:gd name="connsiteX15" fmla="*/ 131220 w 397238"/>
                    <a:gd name="connsiteY15" fmla="*/ 4136 h 153077"/>
                    <a:gd name="connsiteX16" fmla="*/ 131578 w 397238"/>
                    <a:gd name="connsiteY16" fmla="*/ 4136 h 153077"/>
                    <a:gd name="connsiteX17" fmla="*/ 134832 w 397238"/>
                    <a:gd name="connsiteY17" fmla="*/ 3518 h 153077"/>
                    <a:gd name="connsiteX18" fmla="*/ 140787 w 397238"/>
                    <a:gd name="connsiteY18" fmla="*/ 2379 h 153077"/>
                    <a:gd name="connsiteX19" fmla="*/ 144757 w 397238"/>
                    <a:gd name="connsiteY19" fmla="*/ 1728 h 153077"/>
                    <a:gd name="connsiteX20" fmla="*/ 150388 w 397238"/>
                    <a:gd name="connsiteY20" fmla="*/ 849 h 153077"/>
                    <a:gd name="connsiteX21" fmla="*/ 151331 w 397238"/>
                    <a:gd name="connsiteY21" fmla="*/ 849 h 153077"/>
                    <a:gd name="connsiteX22" fmla="*/ 154878 w 397238"/>
                    <a:gd name="connsiteY22" fmla="*/ 394 h 153077"/>
                    <a:gd name="connsiteX23" fmla="*/ 159890 w 397238"/>
                    <a:gd name="connsiteY23" fmla="*/ -257 h 153077"/>
                    <a:gd name="connsiteX24" fmla="*/ 164445 w 397238"/>
                    <a:gd name="connsiteY24" fmla="*/ -713 h 153077"/>
                    <a:gd name="connsiteX25" fmla="*/ 169457 w 397238"/>
                    <a:gd name="connsiteY25" fmla="*/ -1200 h 153077"/>
                    <a:gd name="connsiteX26" fmla="*/ 170629 w 397238"/>
                    <a:gd name="connsiteY26" fmla="*/ -1200 h 153077"/>
                    <a:gd name="connsiteX27" fmla="*/ 173883 w 397238"/>
                    <a:gd name="connsiteY27" fmla="*/ -1428 h 153077"/>
                    <a:gd name="connsiteX28" fmla="*/ 178959 w 397238"/>
                    <a:gd name="connsiteY28" fmla="*/ -1754 h 153077"/>
                    <a:gd name="connsiteX29" fmla="*/ 183580 w 397238"/>
                    <a:gd name="connsiteY29" fmla="*/ -1981 h 153077"/>
                    <a:gd name="connsiteX30" fmla="*/ 188624 w 397238"/>
                    <a:gd name="connsiteY30" fmla="*/ -2177 h 153077"/>
                    <a:gd name="connsiteX31" fmla="*/ 190056 w 397238"/>
                    <a:gd name="connsiteY31" fmla="*/ -2177 h 153077"/>
                    <a:gd name="connsiteX32" fmla="*/ 203073 w 397238"/>
                    <a:gd name="connsiteY32" fmla="*/ -2177 h 153077"/>
                    <a:gd name="connsiteX33" fmla="*/ 208540 w 397238"/>
                    <a:gd name="connsiteY33" fmla="*/ -2177 h 153077"/>
                    <a:gd name="connsiteX34" fmla="*/ 210492 w 397238"/>
                    <a:gd name="connsiteY34" fmla="*/ -2177 h 153077"/>
                    <a:gd name="connsiteX35" fmla="*/ 212770 w 397238"/>
                    <a:gd name="connsiteY35" fmla="*/ -2177 h 153077"/>
                    <a:gd name="connsiteX36" fmla="*/ 219278 w 397238"/>
                    <a:gd name="connsiteY36" fmla="*/ -1851 h 153077"/>
                    <a:gd name="connsiteX37" fmla="*/ 223314 w 397238"/>
                    <a:gd name="connsiteY37" fmla="*/ -1624 h 153077"/>
                    <a:gd name="connsiteX38" fmla="*/ 229822 w 397238"/>
                    <a:gd name="connsiteY38" fmla="*/ -1070 h 153077"/>
                    <a:gd name="connsiteX39" fmla="*/ 232523 w 397238"/>
                    <a:gd name="connsiteY39" fmla="*/ -843 h 153077"/>
                    <a:gd name="connsiteX40" fmla="*/ 233434 w 397238"/>
                    <a:gd name="connsiteY40" fmla="*/ -843 h 153077"/>
                    <a:gd name="connsiteX41" fmla="*/ 244889 w 397238"/>
                    <a:gd name="connsiteY41" fmla="*/ 524 h 153077"/>
                    <a:gd name="connsiteX42" fmla="*/ 247069 w 397238"/>
                    <a:gd name="connsiteY42" fmla="*/ 882 h 153077"/>
                    <a:gd name="connsiteX43" fmla="*/ 256409 w 397238"/>
                    <a:gd name="connsiteY43" fmla="*/ 2346 h 153077"/>
                    <a:gd name="connsiteX44" fmla="*/ 258134 w 397238"/>
                    <a:gd name="connsiteY44" fmla="*/ 2639 h 153077"/>
                    <a:gd name="connsiteX45" fmla="*/ 260216 w 397238"/>
                    <a:gd name="connsiteY45" fmla="*/ 3030 h 153077"/>
                    <a:gd name="connsiteX46" fmla="*/ 265358 w 397238"/>
                    <a:gd name="connsiteY46" fmla="*/ 4071 h 153077"/>
                    <a:gd name="connsiteX47" fmla="*/ 269556 w 397238"/>
                    <a:gd name="connsiteY47" fmla="*/ 4950 h 153077"/>
                    <a:gd name="connsiteX48" fmla="*/ 274665 w 397238"/>
                    <a:gd name="connsiteY48" fmla="*/ 6121 h 153077"/>
                    <a:gd name="connsiteX49" fmla="*/ 278765 w 397238"/>
                    <a:gd name="connsiteY49" fmla="*/ 7130 h 153077"/>
                    <a:gd name="connsiteX50" fmla="*/ 283841 w 397238"/>
                    <a:gd name="connsiteY50" fmla="*/ 8464 h 153077"/>
                    <a:gd name="connsiteX51" fmla="*/ 287812 w 397238"/>
                    <a:gd name="connsiteY51" fmla="*/ 9603 h 153077"/>
                    <a:gd name="connsiteX52" fmla="*/ 292856 w 397238"/>
                    <a:gd name="connsiteY52" fmla="*/ 11133 h 153077"/>
                    <a:gd name="connsiteX53" fmla="*/ 295752 w 397238"/>
                    <a:gd name="connsiteY53" fmla="*/ 12011 h 153077"/>
                    <a:gd name="connsiteX54" fmla="*/ 296891 w 397238"/>
                    <a:gd name="connsiteY54" fmla="*/ 12402 h 153077"/>
                    <a:gd name="connsiteX55" fmla="*/ 298973 w 397238"/>
                    <a:gd name="connsiteY55" fmla="*/ 13085 h 153077"/>
                    <a:gd name="connsiteX56" fmla="*/ 304668 w 397238"/>
                    <a:gd name="connsiteY56" fmla="*/ 15103 h 153077"/>
                    <a:gd name="connsiteX57" fmla="*/ 306751 w 397238"/>
                    <a:gd name="connsiteY57" fmla="*/ 15851 h 153077"/>
                    <a:gd name="connsiteX58" fmla="*/ 314008 w 397238"/>
                    <a:gd name="connsiteY58" fmla="*/ 18715 h 153077"/>
                    <a:gd name="connsiteX59" fmla="*/ 314496 w 397238"/>
                    <a:gd name="connsiteY59" fmla="*/ 18910 h 153077"/>
                    <a:gd name="connsiteX60" fmla="*/ 321004 w 397238"/>
                    <a:gd name="connsiteY60" fmla="*/ 21806 h 153077"/>
                    <a:gd name="connsiteX61" fmla="*/ 323054 w 397238"/>
                    <a:gd name="connsiteY61" fmla="*/ 22750 h 153077"/>
                    <a:gd name="connsiteX62" fmla="*/ 328294 w 397238"/>
                    <a:gd name="connsiteY62" fmla="*/ 25288 h 153077"/>
                    <a:gd name="connsiteX63" fmla="*/ 330051 w 397238"/>
                    <a:gd name="connsiteY63" fmla="*/ 26167 h 153077"/>
                    <a:gd name="connsiteX64" fmla="*/ 336559 w 397238"/>
                    <a:gd name="connsiteY64" fmla="*/ 29682 h 153077"/>
                    <a:gd name="connsiteX65" fmla="*/ 337731 w 397238"/>
                    <a:gd name="connsiteY65" fmla="*/ 30332 h 153077"/>
                    <a:gd name="connsiteX66" fmla="*/ 341408 w 397238"/>
                    <a:gd name="connsiteY66" fmla="*/ 32480 h 153077"/>
                    <a:gd name="connsiteX67" fmla="*/ 343035 w 397238"/>
                    <a:gd name="connsiteY67" fmla="*/ 33521 h 153077"/>
                    <a:gd name="connsiteX68" fmla="*/ 344630 w 397238"/>
                    <a:gd name="connsiteY68" fmla="*/ 34498 h 153077"/>
                    <a:gd name="connsiteX69" fmla="*/ 350650 w 397238"/>
                    <a:gd name="connsiteY69" fmla="*/ 38435 h 153077"/>
                    <a:gd name="connsiteX70" fmla="*/ 355727 w 397238"/>
                    <a:gd name="connsiteY70" fmla="*/ 42112 h 153077"/>
                    <a:gd name="connsiteX71" fmla="*/ 357191 w 397238"/>
                    <a:gd name="connsiteY71" fmla="*/ 43251 h 153077"/>
                    <a:gd name="connsiteX72" fmla="*/ 360640 w 397238"/>
                    <a:gd name="connsiteY72" fmla="*/ 45985 h 153077"/>
                    <a:gd name="connsiteX73" fmla="*/ 362105 w 397238"/>
                    <a:gd name="connsiteY73" fmla="*/ 47189 h 153077"/>
                    <a:gd name="connsiteX74" fmla="*/ 365782 w 397238"/>
                    <a:gd name="connsiteY74" fmla="*/ 50443 h 153077"/>
                    <a:gd name="connsiteX75" fmla="*/ 366530 w 397238"/>
                    <a:gd name="connsiteY75" fmla="*/ 51094 h 153077"/>
                    <a:gd name="connsiteX76" fmla="*/ 366530 w 397238"/>
                    <a:gd name="connsiteY76" fmla="*/ 51094 h 153077"/>
                    <a:gd name="connsiteX77" fmla="*/ 370403 w 397238"/>
                    <a:gd name="connsiteY77" fmla="*/ 54837 h 153077"/>
                    <a:gd name="connsiteX78" fmla="*/ 371444 w 397238"/>
                    <a:gd name="connsiteY78" fmla="*/ 55911 h 153077"/>
                    <a:gd name="connsiteX79" fmla="*/ 374243 w 397238"/>
                    <a:gd name="connsiteY79" fmla="*/ 58904 h 153077"/>
                    <a:gd name="connsiteX80" fmla="*/ 375349 w 397238"/>
                    <a:gd name="connsiteY80" fmla="*/ 60140 h 153077"/>
                    <a:gd name="connsiteX81" fmla="*/ 378278 w 397238"/>
                    <a:gd name="connsiteY81" fmla="*/ 63655 h 153077"/>
                    <a:gd name="connsiteX82" fmla="*/ 378766 w 397238"/>
                    <a:gd name="connsiteY82" fmla="*/ 64208 h 153077"/>
                    <a:gd name="connsiteX83" fmla="*/ 378766 w 397238"/>
                    <a:gd name="connsiteY83" fmla="*/ 64208 h 153077"/>
                    <a:gd name="connsiteX84" fmla="*/ 381662 w 397238"/>
                    <a:gd name="connsiteY84" fmla="*/ 68081 h 153077"/>
                    <a:gd name="connsiteX85" fmla="*/ 382313 w 397238"/>
                    <a:gd name="connsiteY85" fmla="*/ 69024 h 153077"/>
                    <a:gd name="connsiteX86" fmla="*/ 385014 w 397238"/>
                    <a:gd name="connsiteY86" fmla="*/ 73125 h 153077"/>
                    <a:gd name="connsiteX87" fmla="*/ 385014 w 397238"/>
                    <a:gd name="connsiteY87" fmla="*/ 73287 h 153077"/>
                    <a:gd name="connsiteX88" fmla="*/ 386674 w 397238"/>
                    <a:gd name="connsiteY88" fmla="*/ 76086 h 153077"/>
                    <a:gd name="connsiteX89" fmla="*/ 387064 w 397238"/>
                    <a:gd name="connsiteY89" fmla="*/ 76867 h 153077"/>
                    <a:gd name="connsiteX90" fmla="*/ 388887 w 397238"/>
                    <a:gd name="connsiteY90" fmla="*/ 80349 h 153077"/>
                    <a:gd name="connsiteX91" fmla="*/ 389733 w 397238"/>
                    <a:gd name="connsiteY91" fmla="*/ 82074 h 153077"/>
                    <a:gd name="connsiteX92" fmla="*/ 391783 w 397238"/>
                    <a:gd name="connsiteY92" fmla="*/ 86987 h 153077"/>
                    <a:gd name="connsiteX93" fmla="*/ 391783 w 397238"/>
                    <a:gd name="connsiteY93" fmla="*/ 87281 h 153077"/>
                    <a:gd name="connsiteX94" fmla="*/ 391783 w 397238"/>
                    <a:gd name="connsiteY94" fmla="*/ 87281 h 153077"/>
                    <a:gd name="connsiteX95" fmla="*/ 393508 w 397238"/>
                    <a:gd name="connsiteY95" fmla="*/ 92520 h 153077"/>
                    <a:gd name="connsiteX96" fmla="*/ 393931 w 397238"/>
                    <a:gd name="connsiteY96" fmla="*/ 94179 h 153077"/>
                    <a:gd name="connsiteX97" fmla="*/ 394809 w 397238"/>
                    <a:gd name="connsiteY97" fmla="*/ 97759 h 153077"/>
                    <a:gd name="connsiteX98" fmla="*/ 394809 w 397238"/>
                    <a:gd name="connsiteY98" fmla="*/ 98410 h 153077"/>
                    <a:gd name="connsiteX99" fmla="*/ 395004 w 397238"/>
                    <a:gd name="connsiteY99" fmla="*/ 99744 h 153077"/>
                    <a:gd name="connsiteX100" fmla="*/ 395525 w 397238"/>
                    <a:gd name="connsiteY100" fmla="*/ 102999 h 153077"/>
                    <a:gd name="connsiteX101" fmla="*/ 395753 w 397238"/>
                    <a:gd name="connsiteY101" fmla="*/ 105081 h 153077"/>
                    <a:gd name="connsiteX102" fmla="*/ 396013 w 397238"/>
                    <a:gd name="connsiteY102" fmla="*/ 108335 h 153077"/>
                    <a:gd name="connsiteX103" fmla="*/ 396013 w 397238"/>
                    <a:gd name="connsiteY103" fmla="*/ 109572 h 153077"/>
                    <a:gd name="connsiteX104" fmla="*/ 396013 w 397238"/>
                    <a:gd name="connsiteY104" fmla="*/ 111329 h 153077"/>
                    <a:gd name="connsiteX105" fmla="*/ 396013 w 397238"/>
                    <a:gd name="connsiteY105" fmla="*/ 149273 h 153077"/>
                    <a:gd name="connsiteX106" fmla="*/ 396013 w 397238"/>
                    <a:gd name="connsiteY106" fmla="*/ 146279 h 153077"/>
                    <a:gd name="connsiteX107" fmla="*/ 395785 w 397238"/>
                    <a:gd name="connsiteY107" fmla="*/ 143024 h 153077"/>
                    <a:gd name="connsiteX108" fmla="*/ 395558 w 397238"/>
                    <a:gd name="connsiteY108" fmla="*/ 140942 h 153077"/>
                    <a:gd name="connsiteX109" fmla="*/ 395004 w 397238"/>
                    <a:gd name="connsiteY109" fmla="*/ 137688 h 153077"/>
                    <a:gd name="connsiteX110" fmla="*/ 394647 w 397238"/>
                    <a:gd name="connsiteY110" fmla="*/ 135703 h 153077"/>
                    <a:gd name="connsiteX111" fmla="*/ 393768 w 397238"/>
                    <a:gd name="connsiteY111" fmla="*/ 132123 h 153077"/>
                    <a:gd name="connsiteX112" fmla="*/ 393345 w 397238"/>
                    <a:gd name="connsiteY112" fmla="*/ 130464 h 153077"/>
                    <a:gd name="connsiteX113" fmla="*/ 391620 w 397238"/>
                    <a:gd name="connsiteY113" fmla="*/ 125224 h 153077"/>
                    <a:gd name="connsiteX114" fmla="*/ 391620 w 397238"/>
                    <a:gd name="connsiteY114" fmla="*/ 124932 h 153077"/>
                    <a:gd name="connsiteX115" fmla="*/ 389538 w 397238"/>
                    <a:gd name="connsiteY115" fmla="*/ 119985 h 153077"/>
                    <a:gd name="connsiteX116" fmla="*/ 388692 w 397238"/>
                    <a:gd name="connsiteY116" fmla="*/ 118293 h 153077"/>
                    <a:gd name="connsiteX117" fmla="*/ 386902 w 397238"/>
                    <a:gd name="connsiteY117" fmla="*/ 114778 h 153077"/>
                    <a:gd name="connsiteX118" fmla="*/ 384851 w 397238"/>
                    <a:gd name="connsiteY118" fmla="*/ 111199 h 153077"/>
                    <a:gd name="connsiteX119" fmla="*/ 384851 w 397238"/>
                    <a:gd name="connsiteY119" fmla="*/ 111036 h 153077"/>
                    <a:gd name="connsiteX120" fmla="*/ 382118 w 397238"/>
                    <a:gd name="connsiteY120" fmla="*/ 106936 h 153077"/>
                    <a:gd name="connsiteX121" fmla="*/ 381467 w 397238"/>
                    <a:gd name="connsiteY121" fmla="*/ 105992 h 153077"/>
                    <a:gd name="connsiteX122" fmla="*/ 378473 w 397238"/>
                    <a:gd name="connsiteY122" fmla="*/ 101990 h 153077"/>
                    <a:gd name="connsiteX123" fmla="*/ 377985 w 397238"/>
                    <a:gd name="connsiteY123" fmla="*/ 101372 h 153077"/>
                    <a:gd name="connsiteX124" fmla="*/ 375056 w 397238"/>
                    <a:gd name="connsiteY124" fmla="*/ 97889 h 153077"/>
                    <a:gd name="connsiteX125" fmla="*/ 373950 w 397238"/>
                    <a:gd name="connsiteY125" fmla="*/ 96685 h 153077"/>
                    <a:gd name="connsiteX126" fmla="*/ 371151 w 397238"/>
                    <a:gd name="connsiteY126" fmla="*/ 93659 h 153077"/>
                    <a:gd name="connsiteX127" fmla="*/ 370110 w 397238"/>
                    <a:gd name="connsiteY127" fmla="*/ 92585 h 153077"/>
                    <a:gd name="connsiteX128" fmla="*/ 366075 w 397238"/>
                    <a:gd name="connsiteY128" fmla="*/ 88680 h 153077"/>
                    <a:gd name="connsiteX129" fmla="*/ 365359 w 397238"/>
                    <a:gd name="connsiteY129" fmla="*/ 88062 h 153077"/>
                    <a:gd name="connsiteX130" fmla="*/ 361649 w 397238"/>
                    <a:gd name="connsiteY130" fmla="*/ 84807 h 153077"/>
                    <a:gd name="connsiteX131" fmla="*/ 360185 w 397238"/>
                    <a:gd name="connsiteY131" fmla="*/ 83603 h 153077"/>
                    <a:gd name="connsiteX132" fmla="*/ 356931 w 397238"/>
                    <a:gd name="connsiteY132" fmla="*/ 80870 h 153077"/>
                    <a:gd name="connsiteX133" fmla="*/ 355433 w 397238"/>
                    <a:gd name="connsiteY133" fmla="*/ 79763 h 153077"/>
                    <a:gd name="connsiteX134" fmla="*/ 350357 w 397238"/>
                    <a:gd name="connsiteY134" fmla="*/ 76054 h 153077"/>
                    <a:gd name="connsiteX135" fmla="*/ 344337 w 397238"/>
                    <a:gd name="connsiteY135" fmla="*/ 72116 h 153077"/>
                    <a:gd name="connsiteX136" fmla="*/ 342775 w 397238"/>
                    <a:gd name="connsiteY136" fmla="*/ 71140 h 153077"/>
                    <a:gd name="connsiteX137" fmla="*/ 337438 w 397238"/>
                    <a:gd name="connsiteY137" fmla="*/ 67886 h 153077"/>
                    <a:gd name="connsiteX138" fmla="*/ 336267 w 397238"/>
                    <a:gd name="connsiteY138" fmla="*/ 67203 h 153077"/>
                    <a:gd name="connsiteX139" fmla="*/ 329758 w 397238"/>
                    <a:gd name="connsiteY139" fmla="*/ 63688 h 153077"/>
                    <a:gd name="connsiteX140" fmla="*/ 328001 w 397238"/>
                    <a:gd name="connsiteY140" fmla="*/ 62809 h 153077"/>
                    <a:gd name="connsiteX141" fmla="*/ 322762 w 397238"/>
                    <a:gd name="connsiteY141" fmla="*/ 60271 h 153077"/>
                    <a:gd name="connsiteX142" fmla="*/ 320744 w 397238"/>
                    <a:gd name="connsiteY142" fmla="*/ 59327 h 153077"/>
                    <a:gd name="connsiteX143" fmla="*/ 314236 w 397238"/>
                    <a:gd name="connsiteY143" fmla="*/ 56464 h 153077"/>
                    <a:gd name="connsiteX144" fmla="*/ 313748 w 397238"/>
                    <a:gd name="connsiteY144" fmla="*/ 56236 h 153077"/>
                    <a:gd name="connsiteX145" fmla="*/ 306491 w 397238"/>
                    <a:gd name="connsiteY145" fmla="*/ 53372 h 153077"/>
                    <a:gd name="connsiteX146" fmla="*/ 304408 w 397238"/>
                    <a:gd name="connsiteY146" fmla="*/ 52624 h 153077"/>
                    <a:gd name="connsiteX147" fmla="*/ 298746 w 397238"/>
                    <a:gd name="connsiteY147" fmla="*/ 50606 h 153077"/>
                    <a:gd name="connsiteX148" fmla="*/ 296663 w 397238"/>
                    <a:gd name="connsiteY148" fmla="*/ 49923 h 153077"/>
                    <a:gd name="connsiteX149" fmla="*/ 292595 w 397238"/>
                    <a:gd name="connsiteY149" fmla="*/ 48653 h 153077"/>
                    <a:gd name="connsiteX150" fmla="*/ 287551 w 397238"/>
                    <a:gd name="connsiteY150" fmla="*/ 47124 h 153077"/>
                    <a:gd name="connsiteX151" fmla="*/ 283581 w 397238"/>
                    <a:gd name="connsiteY151" fmla="*/ 46018 h 153077"/>
                    <a:gd name="connsiteX152" fmla="*/ 278537 w 397238"/>
                    <a:gd name="connsiteY152" fmla="*/ 44650 h 153077"/>
                    <a:gd name="connsiteX153" fmla="*/ 274405 w 397238"/>
                    <a:gd name="connsiteY153" fmla="*/ 43642 h 153077"/>
                    <a:gd name="connsiteX154" fmla="*/ 269328 w 397238"/>
                    <a:gd name="connsiteY154" fmla="*/ 42470 h 153077"/>
                    <a:gd name="connsiteX155" fmla="*/ 265098 w 397238"/>
                    <a:gd name="connsiteY155" fmla="*/ 41592 h 153077"/>
                    <a:gd name="connsiteX156" fmla="*/ 259956 w 397238"/>
                    <a:gd name="connsiteY156" fmla="*/ 40550 h 153077"/>
                    <a:gd name="connsiteX157" fmla="*/ 256181 w 397238"/>
                    <a:gd name="connsiteY157" fmla="*/ 39900 h 153077"/>
                    <a:gd name="connsiteX158" fmla="*/ 246809 w 397238"/>
                    <a:gd name="connsiteY158" fmla="*/ 38403 h 153077"/>
                    <a:gd name="connsiteX159" fmla="*/ 244661 w 397238"/>
                    <a:gd name="connsiteY159" fmla="*/ 38077 h 153077"/>
                    <a:gd name="connsiteX160" fmla="*/ 233174 w 397238"/>
                    <a:gd name="connsiteY160" fmla="*/ 36710 h 153077"/>
                    <a:gd name="connsiteX161" fmla="*/ 229594 w 397238"/>
                    <a:gd name="connsiteY161" fmla="*/ 36353 h 153077"/>
                    <a:gd name="connsiteX162" fmla="*/ 223086 w 397238"/>
                    <a:gd name="connsiteY162" fmla="*/ 35832 h 153077"/>
                    <a:gd name="connsiteX163" fmla="*/ 219051 w 397238"/>
                    <a:gd name="connsiteY163" fmla="*/ 35572 h 153077"/>
                    <a:gd name="connsiteX164" fmla="*/ 212542 w 397238"/>
                    <a:gd name="connsiteY164" fmla="*/ 35246 h 153077"/>
                    <a:gd name="connsiteX165" fmla="*/ 208312 w 397238"/>
                    <a:gd name="connsiteY165" fmla="*/ 35083 h 153077"/>
                    <a:gd name="connsiteX166" fmla="*/ 202877 w 397238"/>
                    <a:gd name="connsiteY166" fmla="*/ 35083 h 153077"/>
                    <a:gd name="connsiteX167" fmla="*/ 192887 w 397238"/>
                    <a:gd name="connsiteY167" fmla="*/ 35083 h 153077"/>
                    <a:gd name="connsiteX168" fmla="*/ 188494 w 397238"/>
                    <a:gd name="connsiteY168" fmla="*/ 35083 h 153077"/>
                    <a:gd name="connsiteX169" fmla="*/ 183417 w 397238"/>
                    <a:gd name="connsiteY169" fmla="*/ 35279 h 153077"/>
                    <a:gd name="connsiteX170" fmla="*/ 178829 w 397238"/>
                    <a:gd name="connsiteY170" fmla="*/ 35507 h 153077"/>
                    <a:gd name="connsiteX171" fmla="*/ 173752 w 397238"/>
                    <a:gd name="connsiteY171" fmla="*/ 35832 h 153077"/>
                    <a:gd name="connsiteX172" fmla="*/ 169164 w 397238"/>
                    <a:gd name="connsiteY172" fmla="*/ 36190 h 153077"/>
                    <a:gd name="connsiteX173" fmla="*/ 164185 w 397238"/>
                    <a:gd name="connsiteY173" fmla="*/ 36678 h 153077"/>
                    <a:gd name="connsiteX174" fmla="*/ 159597 w 397238"/>
                    <a:gd name="connsiteY174" fmla="*/ 37134 h 153077"/>
                    <a:gd name="connsiteX175" fmla="*/ 154618 w 397238"/>
                    <a:gd name="connsiteY175" fmla="*/ 37785 h 153077"/>
                    <a:gd name="connsiteX176" fmla="*/ 150094 w 397238"/>
                    <a:gd name="connsiteY176" fmla="*/ 38370 h 153077"/>
                    <a:gd name="connsiteX177" fmla="*/ 144465 w 397238"/>
                    <a:gd name="connsiteY177" fmla="*/ 39281 h 153077"/>
                    <a:gd name="connsiteX178" fmla="*/ 140495 w 397238"/>
                    <a:gd name="connsiteY178" fmla="*/ 39932 h 153077"/>
                    <a:gd name="connsiteX179" fmla="*/ 134572 w 397238"/>
                    <a:gd name="connsiteY179" fmla="*/ 41039 h 153077"/>
                    <a:gd name="connsiteX180" fmla="*/ 130992 w 397238"/>
                    <a:gd name="connsiteY180" fmla="*/ 41722 h 153077"/>
                    <a:gd name="connsiteX181" fmla="*/ 121230 w 397238"/>
                    <a:gd name="connsiteY181" fmla="*/ 43967 h 153077"/>
                    <a:gd name="connsiteX182" fmla="*/ 119147 w 397238"/>
                    <a:gd name="connsiteY182" fmla="*/ 44488 h 153077"/>
                    <a:gd name="connsiteX183" fmla="*/ 111565 w 397238"/>
                    <a:gd name="connsiteY183" fmla="*/ 46506 h 153077"/>
                    <a:gd name="connsiteX184" fmla="*/ 104048 w 397238"/>
                    <a:gd name="connsiteY184" fmla="*/ 48718 h 153077"/>
                    <a:gd name="connsiteX185" fmla="*/ 102746 w 397238"/>
                    <a:gd name="connsiteY185" fmla="*/ 49142 h 153077"/>
                    <a:gd name="connsiteX186" fmla="*/ 96238 w 397238"/>
                    <a:gd name="connsiteY186" fmla="*/ 51322 h 153077"/>
                    <a:gd name="connsiteX187" fmla="*/ 94123 w 397238"/>
                    <a:gd name="connsiteY187" fmla="*/ 52070 h 153077"/>
                    <a:gd name="connsiteX188" fmla="*/ 87093 w 397238"/>
                    <a:gd name="connsiteY188" fmla="*/ 54674 h 153077"/>
                    <a:gd name="connsiteX189" fmla="*/ 86540 w 397238"/>
                    <a:gd name="connsiteY189" fmla="*/ 54869 h 153077"/>
                    <a:gd name="connsiteX190" fmla="*/ 81041 w 397238"/>
                    <a:gd name="connsiteY190" fmla="*/ 57179 h 153077"/>
                    <a:gd name="connsiteX191" fmla="*/ 78340 w 397238"/>
                    <a:gd name="connsiteY191" fmla="*/ 58286 h 153077"/>
                    <a:gd name="connsiteX192" fmla="*/ 70367 w 397238"/>
                    <a:gd name="connsiteY192" fmla="*/ 61963 h 153077"/>
                    <a:gd name="connsiteX193" fmla="*/ 57350 w 397238"/>
                    <a:gd name="connsiteY193" fmla="*/ 68797 h 153077"/>
                    <a:gd name="connsiteX194" fmla="*/ -1225 w 397238"/>
                    <a:gd name="connsiteY194" fmla="*/ 150900 h 153077"/>
                    <a:gd name="connsiteX195" fmla="*/ -1225 w 397238"/>
                    <a:gd name="connsiteY195" fmla="*/ 112923 h 153077"/>
                    <a:gd name="connsiteX196" fmla="*/ 57838 w 397238"/>
                    <a:gd name="connsiteY196" fmla="*/ 31146 h 15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</a:cxnLst>
                  <a:rect l="l" t="t" r="r" b="b"/>
                  <a:pathLst>
                    <a:path w="397238" h="153077">
                      <a:moveTo>
                        <a:pt x="57838" y="31146"/>
                      </a:moveTo>
                      <a:cubicBezTo>
                        <a:pt x="61906" y="28803"/>
                        <a:pt x="66234" y="26525"/>
                        <a:pt x="70855" y="24312"/>
                      </a:cubicBezTo>
                      <a:cubicBezTo>
                        <a:pt x="73491" y="23043"/>
                        <a:pt x="76159" y="21806"/>
                        <a:pt x="78860" y="20635"/>
                      </a:cubicBezTo>
                      <a:lnTo>
                        <a:pt x="81561" y="19528"/>
                      </a:lnTo>
                      <a:cubicBezTo>
                        <a:pt x="83351" y="18747"/>
                        <a:pt x="85108" y="17999"/>
                        <a:pt x="86931" y="17283"/>
                      </a:cubicBezTo>
                      <a:lnTo>
                        <a:pt x="86931" y="17283"/>
                      </a:lnTo>
                      <a:lnTo>
                        <a:pt x="87451" y="17088"/>
                      </a:lnTo>
                      <a:cubicBezTo>
                        <a:pt x="89794" y="16176"/>
                        <a:pt x="92138" y="15298"/>
                        <a:pt x="94513" y="14484"/>
                      </a:cubicBezTo>
                      <a:lnTo>
                        <a:pt x="96628" y="13736"/>
                      </a:lnTo>
                      <a:cubicBezTo>
                        <a:pt x="98776" y="12987"/>
                        <a:pt x="100924" y="12239"/>
                        <a:pt x="103137" y="11556"/>
                      </a:cubicBezTo>
                      <a:lnTo>
                        <a:pt x="104438" y="11133"/>
                      </a:lnTo>
                      <a:cubicBezTo>
                        <a:pt x="106651" y="10449"/>
                        <a:pt x="108864" y="9766"/>
                        <a:pt x="110946" y="9148"/>
                      </a:cubicBezTo>
                      <a:lnTo>
                        <a:pt x="111793" y="8920"/>
                      </a:lnTo>
                      <a:cubicBezTo>
                        <a:pt x="114298" y="8204"/>
                        <a:pt x="116837" y="7553"/>
                        <a:pt x="119375" y="6902"/>
                      </a:cubicBezTo>
                      <a:lnTo>
                        <a:pt x="121458" y="6349"/>
                      </a:lnTo>
                      <a:cubicBezTo>
                        <a:pt x="124712" y="5568"/>
                        <a:pt x="127966" y="4819"/>
                        <a:pt x="131220" y="4136"/>
                      </a:cubicBezTo>
                      <a:lnTo>
                        <a:pt x="131578" y="4136"/>
                      </a:lnTo>
                      <a:lnTo>
                        <a:pt x="134832" y="3518"/>
                      </a:lnTo>
                      <a:lnTo>
                        <a:pt x="140787" y="2379"/>
                      </a:lnTo>
                      <a:lnTo>
                        <a:pt x="144757" y="1728"/>
                      </a:lnTo>
                      <a:cubicBezTo>
                        <a:pt x="146645" y="1435"/>
                        <a:pt x="148500" y="1110"/>
                        <a:pt x="150388" y="849"/>
                      </a:cubicBezTo>
                      <a:lnTo>
                        <a:pt x="151331" y="849"/>
                      </a:lnTo>
                      <a:cubicBezTo>
                        <a:pt x="152502" y="654"/>
                        <a:pt x="153707" y="557"/>
                        <a:pt x="154878" y="394"/>
                      </a:cubicBezTo>
                      <a:lnTo>
                        <a:pt x="159890" y="-257"/>
                      </a:lnTo>
                      <a:lnTo>
                        <a:pt x="164445" y="-713"/>
                      </a:lnTo>
                      <a:cubicBezTo>
                        <a:pt x="166105" y="-713"/>
                        <a:pt x="167700" y="-1070"/>
                        <a:pt x="169457" y="-1200"/>
                      </a:cubicBezTo>
                      <a:lnTo>
                        <a:pt x="170629" y="-1200"/>
                      </a:lnTo>
                      <a:lnTo>
                        <a:pt x="173883" y="-1428"/>
                      </a:lnTo>
                      <a:lnTo>
                        <a:pt x="178959" y="-1754"/>
                      </a:lnTo>
                      <a:lnTo>
                        <a:pt x="183580" y="-1981"/>
                      </a:lnTo>
                      <a:cubicBezTo>
                        <a:pt x="185272" y="-1981"/>
                        <a:pt x="186834" y="-2144"/>
                        <a:pt x="188624" y="-2177"/>
                      </a:cubicBezTo>
                      <a:lnTo>
                        <a:pt x="190056" y="-2177"/>
                      </a:lnTo>
                      <a:lnTo>
                        <a:pt x="203073" y="-2177"/>
                      </a:lnTo>
                      <a:cubicBezTo>
                        <a:pt x="204895" y="-2177"/>
                        <a:pt x="206717" y="-2177"/>
                        <a:pt x="208540" y="-2177"/>
                      </a:cubicBezTo>
                      <a:lnTo>
                        <a:pt x="210492" y="-2177"/>
                      </a:lnTo>
                      <a:lnTo>
                        <a:pt x="212770" y="-2177"/>
                      </a:lnTo>
                      <a:cubicBezTo>
                        <a:pt x="214885" y="-2177"/>
                        <a:pt x="217033" y="-1981"/>
                        <a:pt x="219278" y="-1851"/>
                      </a:cubicBezTo>
                      <a:lnTo>
                        <a:pt x="223314" y="-1624"/>
                      </a:lnTo>
                      <a:lnTo>
                        <a:pt x="229822" y="-1070"/>
                      </a:lnTo>
                      <a:lnTo>
                        <a:pt x="232523" y="-843"/>
                      </a:lnTo>
                      <a:lnTo>
                        <a:pt x="233434" y="-843"/>
                      </a:lnTo>
                      <a:cubicBezTo>
                        <a:pt x="237274" y="-420"/>
                        <a:pt x="241114" y="3"/>
                        <a:pt x="244889" y="524"/>
                      </a:cubicBezTo>
                      <a:lnTo>
                        <a:pt x="247069" y="882"/>
                      </a:lnTo>
                      <a:cubicBezTo>
                        <a:pt x="250323" y="1305"/>
                        <a:pt x="253317" y="1826"/>
                        <a:pt x="256409" y="2346"/>
                      </a:cubicBezTo>
                      <a:lnTo>
                        <a:pt x="258134" y="2639"/>
                      </a:lnTo>
                      <a:lnTo>
                        <a:pt x="260216" y="3030"/>
                      </a:lnTo>
                      <a:lnTo>
                        <a:pt x="265358" y="4071"/>
                      </a:lnTo>
                      <a:cubicBezTo>
                        <a:pt x="266757" y="4331"/>
                        <a:pt x="268156" y="4625"/>
                        <a:pt x="269556" y="4950"/>
                      </a:cubicBezTo>
                      <a:lnTo>
                        <a:pt x="274665" y="6121"/>
                      </a:lnTo>
                      <a:lnTo>
                        <a:pt x="278765" y="7130"/>
                      </a:lnTo>
                      <a:lnTo>
                        <a:pt x="283841" y="8464"/>
                      </a:lnTo>
                      <a:lnTo>
                        <a:pt x="287812" y="9603"/>
                      </a:lnTo>
                      <a:lnTo>
                        <a:pt x="292856" y="11133"/>
                      </a:lnTo>
                      <a:cubicBezTo>
                        <a:pt x="293832" y="11425"/>
                        <a:pt x="294808" y="11686"/>
                        <a:pt x="295752" y="12011"/>
                      </a:cubicBezTo>
                      <a:lnTo>
                        <a:pt x="296891" y="12402"/>
                      </a:lnTo>
                      <a:lnTo>
                        <a:pt x="298973" y="13085"/>
                      </a:lnTo>
                      <a:lnTo>
                        <a:pt x="304668" y="15103"/>
                      </a:lnTo>
                      <a:lnTo>
                        <a:pt x="306751" y="15851"/>
                      </a:lnTo>
                      <a:cubicBezTo>
                        <a:pt x="309192" y="16795"/>
                        <a:pt x="311632" y="17738"/>
                        <a:pt x="314008" y="18715"/>
                      </a:cubicBezTo>
                      <a:lnTo>
                        <a:pt x="314496" y="18910"/>
                      </a:lnTo>
                      <a:cubicBezTo>
                        <a:pt x="316709" y="19854"/>
                        <a:pt x="318922" y="20798"/>
                        <a:pt x="321004" y="21806"/>
                      </a:cubicBezTo>
                      <a:lnTo>
                        <a:pt x="323054" y="22750"/>
                      </a:lnTo>
                      <a:cubicBezTo>
                        <a:pt x="324812" y="23563"/>
                        <a:pt x="326569" y="24410"/>
                        <a:pt x="328294" y="25288"/>
                      </a:cubicBezTo>
                      <a:lnTo>
                        <a:pt x="330051" y="26167"/>
                      </a:lnTo>
                      <a:cubicBezTo>
                        <a:pt x="332231" y="27306"/>
                        <a:pt x="334379" y="28477"/>
                        <a:pt x="336559" y="29682"/>
                      </a:cubicBezTo>
                      <a:lnTo>
                        <a:pt x="337731" y="30332"/>
                      </a:lnTo>
                      <a:lnTo>
                        <a:pt x="341408" y="32480"/>
                      </a:lnTo>
                      <a:lnTo>
                        <a:pt x="343035" y="33521"/>
                      </a:lnTo>
                      <a:lnTo>
                        <a:pt x="344630" y="34498"/>
                      </a:lnTo>
                      <a:cubicBezTo>
                        <a:pt x="346680" y="35767"/>
                        <a:pt x="348697" y="37101"/>
                        <a:pt x="350650" y="38435"/>
                      </a:cubicBezTo>
                      <a:cubicBezTo>
                        <a:pt x="352602" y="39769"/>
                        <a:pt x="353904" y="40876"/>
                        <a:pt x="355727" y="42112"/>
                      </a:cubicBezTo>
                      <a:lnTo>
                        <a:pt x="357191" y="43251"/>
                      </a:lnTo>
                      <a:cubicBezTo>
                        <a:pt x="358362" y="44163"/>
                        <a:pt x="359534" y="45074"/>
                        <a:pt x="360640" y="45985"/>
                      </a:cubicBezTo>
                      <a:lnTo>
                        <a:pt x="362105" y="47189"/>
                      </a:lnTo>
                      <a:cubicBezTo>
                        <a:pt x="363374" y="48263"/>
                        <a:pt x="364578" y="49337"/>
                        <a:pt x="365782" y="50443"/>
                      </a:cubicBezTo>
                      <a:lnTo>
                        <a:pt x="366530" y="51094"/>
                      </a:lnTo>
                      <a:cubicBezTo>
                        <a:pt x="366530" y="51094"/>
                        <a:pt x="366530" y="51094"/>
                        <a:pt x="366530" y="51094"/>
                      </a:cubicBezTo>
                      <a:cubicBezTo>
                        <a:pt x="367865" y="52331"/>
                        <a:pt x="369166" y="53599"/>
                        <a:pt x="370403" y="54837"/>
                      </a:cubicBezTo>
                      <a:lnTo>
                        <a:pt x="371444" y="55911"/>
                      </a:lnTo>
                      <a:cubicBezTo>
                        <a:pt x="372388" y="56919"/>
                        <a:pt x="373331" y="57895"/>
                        <a:pt x="374243" y="58904"/>
                      </a:cubicBezTo>
                      <a:lnTo>
                        <a:pt x="375349" y="60140"/>
                      </a:lnTo>
                      <a:cubicBezTo>
                        <a:pt x="376358" y="61312"/>
                        <a:pt x="377334" y="62483"/>
                        <a:pt x="378278" y="63655"/>
                      </a:cubicBezTo>
                      <a:lnTo>
                        <a:pt x="378766" y="64208"/>
                      </a:lnTo>
                      <a:lnTo>
                        <a:pt x="378766" y="64208"/>
                      </a:lnTo>
                      <a:cubicBezTo>
                        <a:pt x="379775" y="65478"/>
                        <a:pt x="380719" y="66779"/>
                        <a:pt x="381662" y="68081"/>
                      </a:cubicBezTo>
                      <a:lnTo>
                        <a:pt x="382313" y="69024"/>
                      </a:lnTo>
                      <a:cubicBezTo>
                        <a:pt x="383257" y="70392"/>
                        <a:pt x="384168" y="71758"/>
                        <a:pt x="385014" y="73125"/>
                      </a:cubicBezTo>
                      <a:lnTo>
                        <a:pt x="385014" y="73287"/>
                      </a:lnTo>
                      <a:cubicBezTo>
                        <a:pt x="385600" y="74231"/>
                        <a:pt x="386153" y="75143"/>
                        <a:pt x="386674" y="76086"/>
                      </a:cubicBezTo>
                      <a:lnTo>
                        <a:pt x="387064" y="76867"/>
                      </a:lnTo>
                      <a:cubicBezTo>
                        <a:pt x="387715" y="78006"/>
                        <a:pt x="388301" y="79178"/>
                        <a:pt x="388887" y="80349"/>
                      </a:cubicBezTo>
                      <a:cubicBezTo>
                        <a:pt x="389147" y="80935"/>
                        <a:pt x="389473" y="81488"/>
                        <a:pt x="389733" y="82074"/>
                      </a:cubicBezTo>
                      <a:cubicBezTo>
                        <a:pt x="390481" y="83701"/>
                        <a:pt x="391165" y="85328"/>
                        <a:pt x="391783" y="86987"/>
                      </a:cubicBezTo>
                      <a:cubicBezTo>
                        <a:pt x="391783" y="87085"/>
                        <a:pt x="391783" y="87183"/>
                        <a:pt x="391783" y="87281"/>
                      </a:cubicBezTo>
                      <a:lnTo>
                        <a:pt x="391783" y="87281"/>
                      </a:lnTo>
                      <a:cubicBezTo>
                        <a:pt x="392434" y="89038"/>
                        <a:pt x="392987" y="90763"/>
                        <a:pt x="393508" y="92520"/>
                      </a:cubicBezTo>
                      <a:cubicBezTo>
                        <a:pt x="393508" y="93041"/>
                        <a:pt x="393768" y="93626"/>
                        <a:pt x="393931" y="94179"/>
                      </a:cubicBezTo>
                      <a:cubicBezTo>
                        <a:pt x="394256" y="95351"/>
                        <a:pt x="394549" y="96555"/>
                        <a:pt x="394809" y="97759"/>
                      </a:cubicBezTo>
                      <a:cubicBezTo>
                        <a:pt x="394809" y="97987"/>
                        <a:pt x="394809" y="98182"/>
                        <a:pt x="394809" y="98410"/>
                      </a:cubicBezTo>
                      <a:lnTo>
                        <a:pt x="395004" y="99744"/>
                      </a:lnTo>
                      <a:cubicBezTo>
                        <a:pt x="395200" y="100850"/>
                        <a:pt x="395395" y="101990"/>
                        <a:pt x="395525" y="102999"/>
                      </a:cubicBezTo>
                      <a:cubicBezTo>
                        <a:pt x="395656" y="104007"/>
                        <a:pt x="395525" y="104398"/>
                        <a:pt x="395753" y="105081"/>
                      </a:cubicBezTo>
                      <a:cubicBezTo>
                        <a:pt x="395981" y="105764"/>
                        <a:pt x="395948" y="107294"/>
                        <a:pt x="396013" y="108335"/>
                      </a:cubicBezTo>
                      <a:cubicBezTo>
                        <a:pt x="396013" y="108759"/>
                        <a:pt x="396013" y="109149"/>
                        <a:pt x="396013" y="109572"/>
                      </a:cubicBezTo>
                      <a:lnTo>
                        <a:pt x="396013" y="111329"/>
                      </a:lnTo>
                      <a:lnTo>
                        <a:pt x="396013" y="149273"/>
                      </a:lnTo>
                      <a:cubicBezTo>
                        <a:pt x="396013" y="148297"/>
                        <a:pt x="396013" y="147288"/>
                        <a:pt x="396013" y="146279"/>
                      </a:cubicBezTo>
                      <a:cubicBezTo>
                        <a:pt x="396013" y="145270"/>
                        <a:pt x="396013" y="144033"/>
                        <a:pt x="395785" y="143024"/>
                      </a:cubicBezTo>
                      <a:cubicBezTo>
                        <a:pt x="395558" y="142016"/>
                        <a:pt x="395785" y="141658"/>
                        <a:pt x="395558" y="140942"/>
                      </a:cubicBezTo>
                      <a:cubicBezTo>
                        <a:pt x="395330" y="140226"/>
                        <a:pt x="395232" y="138697"/>
                        <a:pt x="395004" y="137688"/>
                      </a:cubicBezTo>
                      <a:cubicBezTo>
                        <a:pt x="394777" y="136679"/>
                        <a:pt x="394777" y="136354"/>
                        <a:pt x="394647" y="135703"/>
                      </a:cubicBezTo>
                      <a:cubicBezTo>
                        <a:pt x="394386" y="134499"/>
                        <a:pt x="394093" y="133294"/>
                        <a:pt x="393768" y="132123"/>
                      </a:cubicBezTo>
                      <a:cubicBezTo>
                        <a:pt x="393768" y="131570"/>
                        <a:pt x="393508" y="131017"/>
                        <a:pt x="393345" y="130464"/>
                      </a:cubicBezTo>
                      <a:cubicBezTo>
                        <a:pt x="392824" y="128706"/>
                        <a:pt x="392271" y="126982"/>
                        <a:pt x="391620" y="125224"/>
                      </a:cubicBezTo>
                      <a:lnTo>
                        <a:pt x="391620" y="124932"/>
                      </a:lnTo>
                      <a:cubicBezTo>
                        <a:pt x="391002" y="123272"/>
                        <a:pt x="390286" y="121678"/>
                        <a:pt x="389538" y="119985"/>
                      </a:cubicBezTo>
                      <a:cubicBezTo>
                        <a:pt x="389277" y="119432"/>
                        <a:pt x="388984" y="118846"/>
                        <a:pt x="388692" y="118293"/>
                      </a:cubicBezTo>
                      <a:cubicBezTo>
                        <a:pt x="388106" y="117121"/>
                        <a:pt x="387520" y="115950"/>
                        <a:pt x="386902" y="114778"/>
                      </a:cubicBezTo>
                      <a:cubicBezTo>
                        <a:pt x="386283" y="113607"/>
                        <a:pt x="385567" y="112403"/>
                        <a:pt x="384851" y="111199"/>
                      </a:cubicBezTo>
                      <a:lnTo>
                        <a:pt x="384851" y="111036"/>
                      </a:lnTo>
                      <a:cubicBezTo>
                        <a:pt x="384005" y="109669"/>
                        <a:pt x="383062" y="108303"/>
                        <a:pt x="382118" y="106936"/>
                      </a:cubicBezTo>
                      <a:cubicBezTo>
                        <a:pt x="381923" y="106610"/>
                        <a:pt x="381695" y="106318"/>
                        <a:pt x="381467" y="105992"/>
                      </a:cubicBezTo>
                      <a:cubicBezTo>
                        <a:pt x="380524" y="104658"/>
                        <a:pt x="379515" y="103291"/>
                        <a:pt x="378473" y="101990"/>
                      </a:cubicBezTo>
                      <a:lnTo>
                        <a:pt x="377985" y="101372"/>
                      </a:lnTo>
                      <a:lnTo>
                        <a:pt x="375056" y="97889"/>
                      </a:lnTo>
                      <a:cubicBezTo>
                        <a:pt x="374698" y="97498"/>
                        <a:pt x="374340" y="97076"/>
                        <a:pt x="373950" y="96685"/>
                      </a:cubicBezTo>
                      <a:cubicBezTo>
                        <a:pt x="373071" y="95677"/>
                        <a:pt x="372127" y="94668"/>
                        <a:pt x="371151" y="93659"/>
                      </a:cubicBezTo>
                      <a:lnTo>
                        <a:pt x="370110" y="92585"/>
                      </a:lnTo>
                      <a:cubicBezTo>
                        <a:pt x="368809" y="91283"/>
                        <a:pt x="367474" y="89982"/>
                        <a:pt x="366075" y="88680"/>
                      </a:cubicBezTo>
                      <a:lnTo>
                        <a:pt x="365359" y="88062"/>
                      </a:lnTo>
                      <a:cubicBezTo>
                        <a:pt x="364155" y="86955"/>
                        <a:pt x="362918" y="85882"/>
                        <a:pt x="361649" y="84807"/>
                      </a:cubicBezTo>
                      <a:lnTo>
                        <a:pt x="360185" y="83603"/>
                      </a:lnTo>
                      <a:lnTo>
                        <a:pt x="356931" y="80870"/>
                      </a:lnTo>
                      <a:lnTo>
                        <a:pt x="355433" y="79763"/>
                      </a:lnTo>
                      <a:cubicBezTo>
                        <a:pt x="353806" y="78494"/>
                        <a:pt x="352179" y="77290"/>
                        <a:pt x="350357" y="76054"/>
                      </a:cubicBezTo>
                      <a:cubicBezTo>
                        <a:pt x="348535" y="74817"/>
                        <a:pt x="346387" y="73418"/>
                        <a:pt x="344337" y="72116"/>
                      </a:cubicBezTo>
                      <a:lnTo>
                        <a:pt x="342775" y="71140"/>
                      </a:lnTo>
                      <a:cubicBezTo>
                        <a:pt x="341018" y="70066"/>
                        <a:pt x="339260" y="68992"/>
                        <a:pt x="337438" y="67886"/>
                      </a:cubicBezTo>
                      <a:lnTo>
                        <a:pt x="336267" y="67203"/>
                      </a:lnTo>
                      <a:cubicBezTo>
                        <a:pt x="334086" y="65998"/>
                        <a:pt x="331938" y="64827"/>
                        <a:pt x="329758" y="63688"/>
                      </a:cubicBezTo>
                      <a:lnTo>
                        <a:pt x="328001" y="62809"/>
                      </a:lnTo>
                      <a:cubicBezTo>
                        <a:pt x="326276" y="61930"/>
                        <a:pt x="324519" y="61084"/>
                        <a:pt x="322762" y="60271"/>
                      </a:cubicBezTo>
                      <a:lnTo>
                        <a:pt x="320744" y="59327"/>
                      </a:lnTo>
                      <a:cubicBezTo>
                        <a:pt x="318564" y="58351"/>
                        <a:pt x="316383" y="57375"/>
                        <a:pt x="314236" y="56464"/>
                      </a:cubicBezTo>
                      <a:lnTo>
                        <a:pt x="313748" y="56236"/>
                      </a:lnTo>
                      <a:cubicBezTo>
                        <a:pt x="311372" y="55259"/>
                        <a:pt x="308964" y="54315"/>
                        <a:pt x="306491" y="53372"/>
                      </a:cubicBezTo>
                      <a:lnTo>
                        <a:pt x="304408" y="52624"/>
                      </a:lnTo>
                      <a:lnTo>
                        <a:pt x="298746" y="50606"/>
                      </a:lnTo>
                      <a:lnTo>
                        <a:pt x="296663" y="49923"/>
                      </a:lnTo>
                      <a:cubicBezTo>
                        <a:pt x="295329" y="49467"/>
                        <a:pt x="293962" y="49077"/>
                        <a:pt x="292595" y="48653"/>
                      </a:cubicBezTo>
                      <a:cubicBezTo>
                        <a:pt x="291228" y="48230"/>
                        <a:pt x="289341" y="47612"/>
                        <a:pt x="287551" y="47124"/>
                      </a:cubicBezTo>
                      <a:lnTo>
                        <a:pt x="283581" y="46018"/>
                      </a:lnTo>
                      <a:cubicBezTo>
                        <a:pt x="281922" y="45529"/>
                        <a:pt x="280327" y="45074"/>
                        <a:pt x="278537" y="44650"/>
                      </a:cubicBezTo>
                      <a:lnTo>
                        <a:pt x="274405" y="43642"/>
                      </a:lnTo>
                      <a:lnTo>
                        <a:pt x="269328" y="42470"/>
                      </a:lnTo>
                      <a:lnTo>
                        <a:pt x="265098" y="41592"/>
                      </a:lnTo>
                      <a:lnTo>
                        <a:pt x="259956" y="40550"/>
                      </a:lnTo>
                      <a:lnTo>
                        <a:pt x="256181" y="39900"/>
                      </a:lnTo>
                      <a:cubicBezTo>
                        <a:pt x="252927" y="39347"/>
                        <a:pt x="249966" y="38858"/>
                        <a:pt x="246809" y="38403"/>
                      </a:cubicBezTo>
                      <a:lnTo>
                        <a:pt x="244661" y="38077"/>
                      </a:lnTo>
                      <a:cubicBezTo>
                        <a:pt x="240854" y="37557"/>
                        <a:pt x="237014" y="37101"/>
                        <a:pt x="233174" y="36710"/>
                      </a:cubicBezTo>
                      <a:lnTo>
                        <a:pt x="229594" y="36353"/>
                      </a:lnTo>
                      <a:cubicBezTo>
                        <a:pt x="227381" y="36158"/>
                        <a:pt x="225201" y="35962"/>
                        <a:pt x="223086" y="35832"/>
                      </a:cubicBezTo>
                      <a:lnTo>
                        <a:pt x="219051" y="35572"/>
                      </a:lnTo>
                      <a:cubicBezTo>
                        <a:pt x="216903" y="35572"/>
                        <a:pt x="214788" y="35311"/>
                        <a:pt x="212542" y="35246"/>
                      </a:cubicBezTo>
                      <a:lnTo>
                        <a:pt x="208312" y="35083"/>
                      </a:lnTo>
                      <a:lnTo>
                        <a:pt x="202877" y="35083"/>
                      </a:lnTo>
                      <a:lnTo>
                        <a:pt x="192887" y="35083"/>
                      </a:lnTo>
                      <a:lnTo>
                        <a:pt x="188494" y="35083"/>
                      </a:lnTo>
                      <a:lnTo>
                        <a:pt x="183417" y="35279"/>
                      </a:lnTo>
                      <a:lnTo>
                        <a:pt x="178829" y="35507"/>
                      </a:lnTo>
                      <a:lnTo>
                        <a:pt x="173752" y="35832"/>
                      </a:lnTo>
                      <a:lnTo>
                        <a:pt x="169164" y="36190"/>
                      </a:lnTo>
                      <a:cubicBezTo>
                        <a:pt x="167504" y="36190"/>
                        <a:pt x="165910" y="36515"/>
                        <a:pt x="164185" y="36678"/>
                      </a:cubicBezTo>
                      <a:lnTo>
                        <a:pt x="159597" y="37134"/>
                      </a:lnTo>
                      <a:lnTo>
                        <a:pt x="154618" y="37785"/>
                      </a:lnTo>
                      <a:lnTo>
                        <a:pt x="150094" y="38370"/>
                      </a:lnTo>
                      <a:lnTo>
                        <a:pt x="144465" y="39281"/>
                      </a:lnTo>
                      <a:cubicBezTo>
                        <a:pt x="143163" y="39477"/>
                        <a:pt x="141829" y="39671"/>
                        <a:pt x="140495" y="39932"/>
                      </a:cubicBezTo>
                      <a:cubicBezTo>
                        <a:pt x="138510" y="40258"/>
                        <a:pt x="136525" y="40648"/>
                        <a:pt x="134572" y="41039"/>
                      </a:cubicBezTo>
                      <a:lnTo>
                        <a:pt x="130992" y="41722"/>
                      </a:lnTo>
                      <a:cubicBezTo>
                        <a:pt x="127738" y="42438"/>
                        <a:pt x="124484" y="43154"/>
                        <a:pt x="121230" y="43967"/>
                      </a:cubicBezTo>
                      <a:lnTo>
                        <a:pt x="119147" y="44488"/>
                      </a:lnTo>
                      <a:cubicBezTo>
                        <a:pt x="116609" y="45139"/>
                        <a:pt x="114071" y="45790"/>
                        <a:pt x="111565" y="46506"/>
                      </a:cubicBezTo>
                      <a:cubicBezTo>
                        <a:pt x="109059" y="47221"/>
                        <a:pt x="106553" y="47937"/>
                        <a:pt x="104048" y="48718"/>
                      </a:cubicBezTo>
                      <a:lnTo>
                        <a:pt x="102746" y="49142"/>
                      </a:lnTo>
                      <a:lnTo>
                        <a:pt x="96238" y="51322"/>
                      </a:lnTo>
                      <a:lnTo>
                        <a:pt x="94123" y="52070"/>
                      </a:lnTo>
                      <a:cubicBezTo>
                        <a:pt x="91747" y="52916"/>
                        <a:pt x="89404" y="53762"/>
                        <a:pt x="87093" y="54674"/>
                      </a:cubicBezTo>
                      <a:lnTo>
                        <a:pt x="86540" y="54869"/>
                      </a:lnTo>
                      <a:lnTo>
                        <a:pt x="81041" y="57179"/>
                      </a:lnTo>
                      <a:lnTo>
                        <a:pt x="78340" y="58286"/>
                      </a:lnTo>
                      <a:cubicBezTo>
                        <a:pt x="75639" y="59490"/>
                        <a:pt x="72970" y="60694"/>
                        <a:pt x="70367" y="61963"/>
                      </a:cubicBezTo>
                      <a:cubicBezTo>
                        <a:pt x="65843" y="64143"/>
                        <a:pt x="61516" y="66422"/>
                        <a:pt x="57350" y="68797"/>
                      </a:cubicBezTo>
                      <a:cubicBezTo>
                        <a:pt x="18560" y="91218"/>
                        <a:pt x="-1225" y="120864"/>
                        <a:pt x="-1225" y="150900"/>
                      </a:cubicBezTo>
                      <a:lnTo>
                        <a:pt x="-1225" y="112923"/>
                      </a:lnTo>
                      <a:cubicBezTo>
                        <a:pt x="-867" y="83311"/>
                        <a:pt x="19211" y="53534"/>
                        <a:pt x="57838" y="31146"/>
                      </a:cubicBezTo>
                      <a:close/>
                    </a:path>
                  </a:pathLst>
                </a:custGeom>
                <a:solidFill>
                  <a:srgbClr val="005A9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FCEB7A13-9315-44DB-BCE4-0A0D48641346}"/>
                    </a:ext>
                  </a:extLst>
                </p:cNvPr>
                <p:cNvSpPr/>
                <p:nvPr/>
              </p:nvSpPr>
              <p:spPr>
                <a:xfrm>
                  <a:off x="7652711" y="-556725"/>
                  <a:ext cx="42466" cy="123593"/>
                </a:xfrm>
                <a:custGeom>
                  <a:avLst/>
                  <a:gdLst>
                    <a:gd name="connsiteX0" fmla="*/ -1225 w 42466"/>
                    <a:gd name="connsiteY0" fmla="*/ -2177 h 123593"/>
                    <a:gd name="connsiteX1" fmla="*/ -1225 w 42466"/>
                    <a:gd name="connsiteY1" fmla="*/ 2964 h 123593"/>
                    <a:gd name="connsiteX2" fmla="*/ -1225 w 42466"/>
                    <a:gd name="connsiteY2" fmla="*/ 3908 h 123593"/>
                    <a:gd name="connsiteX3" fmla="*/ -737 w 42466"/>
                    <a:gd name="connsiteY3" fmla="*/ 9017 h 123593"/>
                    <a:gd name="connsiteX4" fmla="*/ -737 w 42466"/>
                    <a:gd name="connsiteY4" fmla="*/ 10254 h 123593"/>
                    <a:gd name="connsiteX5" fmla="*/ -86 w 42466"/>
                    <a:gd name="connsiteY5" fmla="*/ 14419 h 123593"/>
                    <a:gd name="connsiteX6" fmla="*/ 109 w 42466"/>
                    <a:gd name="connsiteY6" fmla="*/ 15558 h 123593"/>
                    <a:gd name="connsiteX7" fmla="*/ 1215 w 42466"/>
                    <a:gd name="connsiteY7" fmla="*/ 20570 h 123593"/>
                    <a:gd name="connsiteX8" fmla="*/ 1508 w 42466"/>
                    <a:gd name="connsiteY8" fmla="*/ 21579 h 123593"/>
                    <a:gd name="connsiteX9" fmla="*/ 2680 w 42466"/>
                    <a:gd name="connsiteY9" fmla="*/ 25711 h 123593"/>
                    <a:gd name="connsiteX10" fmla="*/ 3070 w 42466"/>
                    <a:gd name="connsiteY10" fmla="*/ 27013 h 123593"/>
                    <a:gd name="connsiteX11" fmla="*/ 4762 w 42466"/>
                    <a:gd name="connsiteY11" fmla="*/ 31927 h 123593"/>
                    <a:gd name="connsiteX12" fmla="*/ 5023 w 42466"/>
                    <a:gd name="connsiteY12" fmla="*/ 32578 h 123593"/>
                    <a:gd name="connsiteX13" fmla="*/ 6780 w 42466"/>
                    <a:gd name="connsiteY13" fmla="*/ 36873 h 123593"/>
                    <a:gd name="connsiteX14" fmla="*/ 7431 w 42466"/>
                    <a:gd name="connsiteY14" fmla="*/ 38305 h 123593"/>
                    <a:gd name="connsiteX15" fmla="*/ 9286 w 42466"/>
                    <a:gd name="connsiteY15" fmla="*/ 42210 h 123593"/>
                    <a:gd name="connsiteX16" fmla="*/ 9806 w 42466"/>
                    <a:gd name="connsiteY16" fmla="*/ 43251 h 123593"/>
                    <a:gd name="connsiteX17" fmla="*/ 12344 w 42466"/>
                    <a:gd name="connsiteY17" fmla="*/ 47970 h 123593"/>
                    <a:gd name="connsiteX18" fmla="*/ 13158 w 42466"/>
                    <a:gd name="connsiteY18" fmla="*/ 49369 h 123593"/>
                    <a:gd name="connsiteX19" fmla="*/ 15306 w 42466"/>
                    <a:gd name="connsiteY19" fmla="*/ 52851 h 123593"/>
                    <a:gd name="connsiteX20" fmla="*/ 16380 w 42466"/>
                    <a:gd name="connsiteY20" fmla="*/ 54511 h 123593"/>
                    <a:gd name="connsiteX21" fmla="*/ 18560 w 42466"/>
                    <a:gd name="connsiteY21" fmla="*/ 57765 h 123593"/>
                    <a:gd name="connsiteX22" fmla="*/ 19666 w 42466"/>
                    <a:gd name="connsiteY22" fmla="*/ 59359 h 123593"/>
                    <a:gd name="connsiteX23" fmla="*/ 22595 w 42466"/>
                    <a:gd name="connsiteY23" fmla="*/ 63264 h 123593"/>
                    <a:gd name="connsiteX24" fmla="*/ 23181 w 42466"/>
                    <a:gd name="connsiteY24" fmla="*/ 64013 h 123593"/>
                    <a:gd name="connsiteX25" fmla="*/ 26435 w 42466"/>
                    <a:gd name="connsiteY25" fmla="*/ 68048 h 123593"/>
                    <a:gd name="connsiteX26" fmla="*/ 27184 w 42466"/>
                    <a:gd name="connsiteY26" fmla="*/ 68959 h 123593"/>
                    <a:gd name="connsiteX27" fmla="*/ 31479 w 42466"/>
                    <a:gd name="connsiteY27" fmla="*/ 73775 h 123593"/>
                    <a:gd name="connsiteX28" fmla="*/ 32846 w 42466"/>
                    <a:gd name="connsiteY28" fmla="*/ 75175 h 123593"/>
                    <a:gd name="connsiteX29" fmla="*/ 36100 w 42466"/>
                    <a:gd name="connsiteY29" fmla="*/ 78429 h 123593"/>
                    <a:gd name="connsiteX30" fmla="*/ 37987 w 42466"/>
                    <a:gd name="connsiteY30" fmla="*/ 80219 h 123593"/>
                    <a:gd name="connsiteX31" fmla="*/ 41242 w 42466"/>
                    <a:gd name="connsiteY31" fmla="*/ 83473 h 123593"/>
                    <a:gd name="connsiteX32" fmla="*/ 41242 w 42466"/>
                    <a:gd name="connsiteY32" fmla="*/ 121417 h 123593"/>
                    <a:gd name="connsiteX33" fmla="*/ 40688 w 42466"/>
                    <a:gd name="connsiteY33" fmla="*/ 120896 h 123593"/>
                    <a:gd name="connsiteX34" fmla="*/ 37987 w 42466"/>
                    <a:gd name="connsiteY34" fmla="*/ 118293 h 123593"/>
                    <a:gd name="connsiteX35" fmla="*/ 36133 w 42466"/>
                    <a:gd name="connsiteY35" fmla="*/ 116536 h 123593"/>
                    <a:gd name="connsiteX36" fmla="*/ 32879 w 42466"/>
                    <a:gd name="connsiteY36" fmla="*/ 113282 h 123593"/>
                    <a:gd name="connsiteX37" fmla="*/ 31544 w 42466"/>
                    <a:gd name="connsiteY37" fmla="*/ 111882 h 123593"/>
                    <a:gd name="connsiteX38" fmla="*/ 27216 w 42466"/>
                    <a:gd name="connsiteY38" fmla="*/ 107066 h 123593"/>
                    <a:gd name="connsiteX39" fmla="*/ 26435 w 42466"/>
                    <a:gd name="connsiteY39" fmla="*/ 106122 h 123593"/>
                    <a:gd name="connsiteX40" fmla="*/ 23181 w 42466"/>
                    <a:gd name="connsiteY40" fmla="*/ 102282 h 123593"/>
                    <a:gd name="connsiteX41" fmla="*/ 23181 w 42466"/>
                    <a:gd name="connsiteY41" fmla="*/ 102120 h 123593"/>
                    <a:gd name="connsiteX42" fmla="*/ 22595 w 42466"/>
                    <a:gd name="connsiteY42" fmla="*/ 101371 h 123593"/>
                    <a:gd name="connsiteX43" fmla="*/ 19666 w 42466"/>
                    <a:gd name="connsiteY43" fmla="*/ 97466 h 123593"/>
                    <a:gd name="connsiteX44" fmla="*/ 18593 w 42466"/>
                    <a:gd name="connsiteY44" fmla="*/ 95904 h 123593"/>
                    <a:gd name="connsiteX45" fmla="*/ 16380 w 42466"/>
                    <a:gd name="connsiteY45" fmla="*/ 92650 h 123593"/>
                    <a:gd name="connsiteX46" fmla="*/ 15306 w 42466"/>
                    <a:gd name="connsiteY46" fmla="*/ 90990 h 123593"/>
                    <a:gd name="connsiteX47" fmla="*/ 13191 w 42466"/>
                    <a:gd name="connsiteY47" fmla="*/ 87509 h 123593"/>
                    <a:gd name="connsiteX48" fmla="*/ 12377 w 42466"/>
                    <a:gd name="connsiteY48" fmla="*/ 86109 h 123593"/>
                    <a:gd name="connsiteX49" fmla="*/ 12084 w 42466"/>
                    <a:gd name="connsiteY49" fmla="*/ 85654 h 123593"/>
                    <a:gd name="connsiteX50" fmla="*/ 9806 w 42466"/>
                    <a:gd name="connsiteY50" fmla="*/ 81390 h 123593"/>
                    <a:gd name="connsiteX51" fmla="*/ 9286 w 42466"/>
                    <a:gd name="connsiteY51" fmla="*/ 80349 h 123593"/>
                    <a:gd name="connsiteX52" fmla="*/ 7431 w 42466"/>
                    <a:gd name="connsiteY52" fmla="*/ 76444 h 123593"/>
                    <a:gd name="connsiteX53" fmla="*/ 6812 w 42466"/>
                    <a:gd name="connsiteY53" fmla="*/ 75012 h 123593"/>
                    <a:gd name="connsiteX54" fmla="*/ 5023 w 42466"/>
                    <a:gd name="connsiteY54" fmla="*/ 70717 h 123593"/>
                    <a:gd name="connsiteX55" fmla="*/ 4795 w 42466"/>
                    <a:gd name="connsiteY55" fmla="*/ 70066 h 123593"/>
                    <a:gd name="connsiteX56" fmla="*/ 4795 w 42466"/>
                    <a:gd name="connsiteY56" fmla="*/ 70066 h 123593"/>
                    <a:gd name="connsiteX57" fmla="*/ 3168 w 42466"/>
                    <a:gd name="connsiteY57" fmla="*/ 65315 h 123593"/>
                    <a:gd name="connsiteX58" fmla="*/ 2777 w 42466"/>
                    <a:gd name="connsiteY58" fmla="*/ 64013 h 123593"/>
                    <a:gd name="connsiteX59" fmla="*/ 1606 w 42466"/>
                    <a:gd name="connsiteY59" fmla="*/ 59880 h 123593"/>
                    <a:gd name="connsiteX60" fmla="*/ 1345 w 42466"/>
                    <a:gd name="connsiteY60" fmla="*/ 58872 h 123593"/>
                    <a:gd name="connsiteX61" fmla="*/ 337 w 42466"/>
                    <a:gd name="connsiteY61" fmla="*/ 54511 h 123593"/>
                    <a:gd name="connsiteX62" fmla="*/ 337 w 42466"/>
                    <a:gd name="connsiteY62" fmla="*/ 53893 h 123593"/>
                    <a:gd name="connsiteX63" fmla="*/ 109 w 42466"/>
                    <a:gd name="connsiteY63" fmla="*/ 52721 h 123593"/>
                    <a:gd name="connsiteX64" fmla="*/ -542 w 42466"/>
                    <a:gd name="connsiteY64" fmla="*/ 48555 h 123593"/>
                    <a:gd name="connsiteX65" fmla="*/ -542 w 42466"/>
                    <a:gd name="connsiteY65" fmla="*/ 47319 h 123593"/>
                    <a:gd name="connsiteX66" fmla="*/ -1030 w 42466"/>
                    <a:gd name="connsiteY66" fmla="*/ 42242 h 123593"/>
                    <a:gd name="connsiteX67" fmla="*/ -1030 w 42466"/>
                    <a:gd name="connsiteY67" fmla="*/ 41266 h 123593"/>
                    <a:gd name="connsiteX68" fmla="*/ -1030 w 42466"/>
                    <a:gd name="connsiteY68" fmla="*/ 38631 h 123593"/>
                    <a:gd name="connsiteX69" fmla="*/ -1030 w 42466"/>
                    <a:gd name="connsiteY69" fmla="*/ 36158 h 123593"/>
                    <a:gd name="connsiteX70" fmla="*/ -1030 w 42466"/>
                    <a:gd name="connsiteY70" fmla="*/ 36158 h 123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42466" h="123593">
                      <a:moveTo>
                        <a:pt x="-1225" y="-2177"/>
                      </a:moveTo>
                      <a:cubicBezTo>
                        <a:pt x="-1225" y="-452"/>
                        <a:pt x="-1225" y="1273"/>
                        <a:pt x="-1225" y="2964"/>
                      </a:cubicBezTo>
                      <a:cubicBezTo>
                        <a:pt x="-1225" y="3290"/>
                        <a:pt x="-1225" y="3616"/>
                        <a:pt x="-1225" y="3908"/>
                      </a:cubicBezTo>
                      <a:cubicBezTo>
                        <a:pt x="-1225" y="5633"/>
                        <a:pt x="-965" y="7325"/>
                        <a:pt x="-737" y="9017"/>
                      </a:cubicBezTo>
                      <a:cubicBezTo>
                        <a:pt x="-737" y="9408"/>
                        <a:pt x="-737" y="9831"/>
                        <a:pt x="-737" y="10254"/>
                      </a:cubicBezTo>
                      <a:cubicBezTo>
                        <a:pt x="-542" y="11621"/>
                        <a:pt x="-347" y="13020"/>
                        <a:pt x="-86" y="14419"/>
                      </a:cubicBezTo>
                      <a:lnTo>
                        <a:pt x="109" y="15558"/>
                      </a:lnTo>
                      <a:cubicBezTo>
                        <a:pt x="434" y="17251"/>
                        <a:pt x="825" y="18812"/>
                        <a:pt x="1215" y="20570"/>
                      </a:cubicBezTo>
                      <a:lnTo>
                        <a:pt x="1508" y="21579"/>
                      </a:lnTo>
                      <a:cubicBezTo>
                        <a:pt x="1866" y="22978"/>
                        <a:pt x="2257" y="24344"/>
                        <a:pt x="2680" y="25711"/>
                      </a:cubicBezTo>
                      <a:lnTo>
                        <a:pt x="3070" y="27013"/>
                      </a:lnTo>
                      <a:cubicBezTo>
                        <a:pt x="3591" y="28640"/>
                        <a:pt x="4144" y="30267"/>
                        <a:pt x="4762" y="31927"/>
                      </a:cubicBezTo>
                      <a:cubicBezTo>
                        <a:pt x="4860" y="32122"/>
                        <a:pt x="4957" y="32350"/>
                        <a:pt x="5023" y="32578"/>
                      </a:cubicBezTo>
                      <a:cubicBezTo>
                        <a:pt x="5576" y="34009"/>
                        <a:pt x="6161" y="35442"/>
                        <a:pt x="6780" y="36873"/>
                      </a:cubicBezTo>
                      <a:lnTo>
                        <a:pt x="7431" y="38305"/>
                      </a:lnTo>
                      <a:cubicBezTo>
                        <a:pt x="8017" y="39606"/>
                        <a:pt x="8635" y="40908"/>
                        <a:pt x="9286" y="42210"/>
                      </a:cubicBezTo>
                      <a:lnTo>
                        <a:pt x="9806" y="43251"/>
                      </a:lnTo>
                      <a:cubicBezTo>
                        <a:pt x="10620" y="44846"/>
                        <a:pt x="11466" y="46506"/>
                        <a:pt x="12344" y="47970"/>
                      </a:cubicBezTo>
                      <a:cubicBezTo>
                        <a:pt x="12605" y="48426"/>
                        <a:pt x="12898" y="48881"/>
                        <a:pt x="13158" y="49369"/>
                      </a:cubicBezTo>
                      <a:cubicBezTo>
                        <a:pt x="13874" y="50541"/>
                        <a:pt x="14557" y="51680"/>
                        <a:pt x="15306" y="52851"/>
                      </a:cubicBezTo>
                      <a:lnTo>
                        <a:pt x="16380" y="54511"/>
                      </a:lnTo>
                      <a:cubicBezTo>
                        <a:pt x="17095" y="55617"/>
                        <a:pt x="17812" y="56691"/>
                        <a:pt x="18560" y="57765"/>
                      </a:cubicBezTo>
                      <a:cubicBezTo>
                        <a:pt x="18951" y="58285"/>
                        <a:pt x="19308" y="58839"/>
                        <a:pt x="19666" y="59359"/>
                      </a:cubicBezTo>
                      <a:cubicBezTo>
                        <a:pt x="20610" y="60662"/>
                        <a:pt x="21586" y="61963"/>
                        <a:pt x="22595" y="63264"/>
                      </a:cubicBezTo>
                      <a:lnTo>
                        <a:pt x="23181" y="64013"/>
                      </a:lnTo>
                      <a:cubicBezTo>
                        <a:pt x="24222" y="65380"/>
                        <a:pt x="25361" y="66714"/>
                        <a:pt x="26435" y="68048"/>
                      </a:cubicBezTo>
                      <a:lnTo>
                        <a:pt x="27184" y="68959"/>
                      </a:lnTo>
                      <a:cubicBezTo>
                        <a:pt x="28583" y="70586"/>
                        <a:pt x="30015" y="72213"/>
                        <a:pt x="31479" y="73775"/>
                      </a:cubicBezTo>
                      <a:lnTo>
                        <a:pt x="32846" y="75175"/>
                      </a:lnTo>
                      <a:cubicBezTo>
                        <a:pt x="33887" y="76314"/>
                        <a:pt x="34961" y="77420"/>
                        <a:pt x="36100" y="78429"/>
                      </a:cubicBezTo>
                      <a:lnTo>
                        <a:pt x="37987" y="80219"/>
                      </a:lnTo>
                      <a:cubicBezTo>
                        <a:pt x="39061" y="81260"/>
                        <a:pt x="40103" y="82302"/>
                        <a:pt x="41242" y="83473"/>
                      </a:cubicBezTo>
                      <a:lnTo>
                        <a:pt x="41242" y="121417"/>
                      </a:lnTo>
                      <a:lnTo>
                        <a:pt x="40688" y="120896"/>
                      </a:lnTo>
                      <a:lnTo>
                        <a:pt x="37987" y="118293"/>
                      </a:lnTo>
                      <a:lnTo>
                        <a:pt x="36133" y="116536"/>
                      </a:lnTo>
                      <a:cubicBezTo>
                        <a:pt x="35026" y="115429"/>
                        <a:pt x="33952" y="114291"/>
                        <a:pt x="32879" y="113282"/>
                      </a:cubicBezTo>
                      <a:cubicBezTo>
                        <a:pt x="32423" y="112826"/>
                        <a:pt x="31967" y="112370"/>
                        <a:pt x="31544" y="111882"/>
                      </a:cubicBezTo>
                      <a:cubicBezTo>
                        <a:pt x="30047" y="110288"/>
                        <a:pt x="28615" y="108628"/>
                        <a:pt x="27216" y="107066"/>
                      </a:cubicBezTo>
                      <a:lnTo>
                        <a:pt x="26435" y="106122"/>
                      </a:lnTo>
                      <a:cubicBezTo>
                        <a:pt x="25361" y="104853"/>
                        <a:pt x="24320" y="103584"/>
                        <a:pt x="23181" y="102282"/>
                      </a:cubicBezTo>
                      <a:lnTo>
                        <a:pt x="23181" y="102120"/>
                      </a:lnTo>
                      <a:lnTo>
                        <a:pt x="22595" y="101371"/>
                      </a:lnTo>
                      <a:cubicBezTo>
                        <a:pt x="21586" y="100069"/>
                        <a:pt x="20610" y="98768"/>
                        <a:pt x="19666" y="97466"/>
                      </a:cubicBezTo>
                      <a:lnTo>
                        <a:pt x="18593" y="95904"/>
                      </a:lnTo>
                      <a:cubicBezTo>
                        <a:pt x="17844" y="94798"/>
                        <a:pt x="17095" y="93724"/>
                        <a:pt x="16380" y="92650"/>
                      </a:cubicBezTo>
                      <a:lnTo>
                        <a:pt x="15306" y="90990"/>
                      </a:lnTo>
                      <a:cubicBezTo>
                        <a:pt x="14557" y="89819"/>
                        <a:pt x="13874" y="88680"/>
                        <a:pt x="13191" y="87509"/>
                      </a:cubicBezTo>
                      <a:cubicBezTo>
                        <a:pt x="12930" y="87053"/>
                        <a:pt x="12637" y="86597"/>
                        <a:pt x="12377" y="86109"/>
                      </a:cubicBezTo>
                      <a:lnTo>
                        <a:pt x="12084" y="85654"/>
                      </a:lnTo>
                      <a:cubicBezTo>
                        <a:pt x="11303" y="84254"/>
                        <a:pt x="10522" y="82822"/>
                        <a:pt x="9806" y="81390"/>
                      </a:cubicBezTo>
                      <a:cubicBezTo>
                        <a:pt x="9806" y="81032"/>
                        <a:pt x="9481" y="80707"/>
                        <a:pt x="9286" y="80349"/>
                      </a:cubicBezTo>
                      <a:cubicBezTo>
                        <a:pt x="8635" y="79047"/>
                        <a:pt x="8017" y="77746"/>
                        <a:pt x="7431" y="76444"/>
                      </a:cubicBezTo>
                      <a:cubicBezTo>
                        <a:pt x="7236" y="75989"/>
                        <a:pt x="7008" y="75500"/>
                        <a:pt x="6812" y="75012"/>
                      </a:cubicBezTo>
                      <a:cubicBezTo>
                        <a:pt x="6194" y="73581"/>
                        <a:pt x="5576" y="72148"/>
                        <a:pt x="5023" y="70717"/>
                      </a:cubicBezTo>
                      <a:cubicBezTo>
                        <a:pt x="5023" y="70489"/>
                        <a:pt x="4860" y="70294"/>
                        <a:pt x="4795" y="70066"/>
                      </a:cubicBezTo>
                      <a:lnTo>
                        <a:pt x="4795" y="70066"/>
                      </a:lnTo>
                      <a:cubicBezTo>
                        <a:pt x="4209" y="68471"/>
                        <a:pt x="3688" y="66812"/>
                        <a:pt x="3168" y="65315"/>
                      </a:cubicBezTo>
                      <a:lnTo>
                        <a:pt x="2777" y="64013"/>
                      </a:lnTo>
                      <a:cubicBezTo>
                        <a:pt x="2354" y="62646"/>
                        <a:pt x="1964" y="61280"/>
                        <a:pt x="1606" y="59880"/>
                      </a:cubicBezTo>
                      <a:cubicBezTo>
                        <a:pt x="1508" y="59555"/>
                        <a:pt x="1410" y="59197"/>
                        <a:pt x="1345" y="58872"/>
                      </a:cubicBezTo>
                      <a:cubicBezTo>
                        <a:pt x="987" y="57439"/>
                        <a:pt x="629" y="55975"/>
                        <a:pt x="337" y="54511"/>
                      </a:cubicBezTo>
                      <a:lnTo>
                        <a:pt x="337" y="53893"/>
                      </a:lnTo>
                      <a:cubicBezTo>
                        <a:pt x="337" y="53502"/>
                        <a:pt x="174" y="53112"/>
                        <a:pt x="109" y="52721"/>
                      </a:cubicBezTo>
                      <a:cubicBezTo>
                        <a:pt x="-119" y="51322"/>
                        <a:pt x="-347" y="49923"/>
                        <a:pt x="-542" y="48555"/>
                      </a:cubicBezTo>
                      <a:cubicBezTo>
                        <a:pt x="-542" y="48133"/>
                        <a:pt x="-542" y="47742"/>
                        <a:pt x="-542" y="47319"/>
                      </a:cubicBezTo>
                      <a:cubicBezTo>
                        <a:pt x="-737" y="45627"/>
                        <a:pt x="-932" y="44065"/>
                        <a:pt x="-1030" y="42242"/>
                      </a:cubicBezTo>
                      <a:cubicBezTo>
                        <a:pt x="-1030" y="41917"/>
                        <a:pt x="-1030" y="41592"/>
                        <a:pt x="-1030" y="41266"/>
                      </a:cubicBezTo>
                      <a:cubicBezTo>
                        <a:pt x="-1030" y="40387"/>
                        <a:pt x="-1030" y="39509"/>
                        <a:pt x="-1030" y="38631"/>
                      </a:cubicBezTo>
                      <a:cubicBezTo>
                        <a:pt x="-1030" y="37752"/>
                        <a:pt x="-1030" y="36971"/>
                        <a:pt x="-1030" y="36158"/>
                      </a:cubicBezTo>
                      <a:lnTo>
                        <a:pt x="-1030" y="36158"/>
                      </a:lnTo>
                      <a:close/>
                    </a:path>
                  </a:pathLst>
                </a:custGeom>
                <a:solidFill>
                  <a:srgbClr val="005A9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52E47484-DF46-44C7-989D-C705C1A40038}"/>
                    </a:ext>
                  </a:extLst>
                </p:cNvPr>
                <p:cNvSpPr/>
                <p:nvPr/>
              </p:nvSpPr>
              <p:spPr>
                <a:xfrm>
                  <a:off x="7746561" y="-558418"/>
                  <a:ext cx="463885" cy="199813"/>
                </a:xfrm>
                <a:custGeom>
                  <a:avLst/>
                  <a:gdLst>
                    <a:gd name="connsiteX0" fmla="*/ 34083 w 463885"/>
                    <a:gd name="connsiteY0" fmla="*/ 173093 h 199813"/>
                    <a:gd name="connsiteX1" fmla="*/ 31935 w 463885"/>
                    <a:gd name="connsiteY1" fmla="*/ 172280 h 199813"/>
                    <a:gd name="connsiteX2" fmla="*/ 25426 w 463885"/>
                    <a:gd name="connsiteY2" fmla="*/ 169806 h 199813"/>
                    <a:gd name="connsiteX3" fmla="*/ 23572 w 463885"/>
                    <a:gd name="connsiteY3" fmla="*/ 169058 h 199813"/>
                    <a:gd name="connsiteX4" fmla="*/ 15827 w 463885"/>
                    <a:gd name="connsiteY4" fmla="*/ 165804 h 199813"/>
                    <a:gd name="connsiteX5" fmla="*/ 14330 w 463885"/>
                    <a:gd name="connsiteY5" fmla="*/ 165120 h 199813"/>
                    <a:gd name="connsiteX6" fmla="*/ 8114 w 463885"/>
                    <a:gd name="connsiteY6" fmla="*/ 162322 h 199813"/>
                    <a:gd name="connsiteX7" fmla="*/ 6064 w 463885"/>
                    <a:gd name="connsiteY7" fmla="*/ 161346 h 199813"/>
                    <a:gd name="connsiteX8" fmla="*/ -1225 w 463885"/>
                    <a:gd name="connsiteY8" fmla="*/ 157733 h 199813"/>
                    <a:gd name="connsiteX9" fmla="*/ -1225 w 463885"/>
                    <a:gd name="connsiteY9" fmla="*/ 119790 h 199813"/>
                    <a:gd name="connsiteX10" fmla="*/ 6097 w 463885"/>
                    <a:gd name="connsiteY10" fmla="*/ 123402 h 199813"/>
                    <a:gd name="connsiteX11" fmla="*/ 8147 w 463885"/>
                    <a:gd name="connsiteY11" fmla="*/ 124345 h 199813"/>
                    <a:gd name="connsiteX12" fmla="*/ 14330 w 463885"/>
                    <a:gd name="connsiteY12" fmla="*/ 127177 h 199813"/>
                    <a:gd name="connsiteX13" fmla="*/ 15859 w 463885"/>
                    <a:gd name="connsiteY13" fmla="*/ 127860 h 199813"/>
                    <a:gd name="connsiteX14" fmla="*/ 23572 w 463885"/>
                    <a:gd name="connsiteY14" fmla="*/ 131114 h 199813"/>
                    <a:gd name="connsiteX15" fmla="*/ 25459 w 463885"/>
                    <a:gd name="connsiteY15" fmla="*/ 131863 h 199813"/>
                    <a:gd name="connsiteX16" fmla="*/ 31967 w 463885"/>
                    <a:gd name="connsiteY16" fmla="*/ 134336 h 199813"/>
                    <a:gd name="connsiteX17" fmla="*/ 34083 w 463885"/>
                    <a:gd name="connsiteY17" fmla="*/ 135150 h 199813"/>
                    <a:gd name="connsiteX18" fmla="*/ 42283 w 463885"/>
                    <a:gd name="connsiteY18" fmla="*/ 138045 h 199813"/>
                    <a:gd name="connsiteX19" fmla="*/ 43357 w 463885"/>
                    <a:gd name="connsiteY19" fmla="*/ 138404 h 199813"/>
                    <a:gd name="connsiteX20" fmla="*/ 49865 w 463885"/>
                    <a:gd name="connsiteY20" fmla="*/ 140551 h 199813"/>
                    <a:gd name="connsiteX21" fmla="*/ 59400 w 463885"/>
                    <a:gd name="connsiteY21" fmla="*/ 143448 h 199813"/>
                    <a:gd name="connsiteX22" fmla="*/ 61157 w 463885"/>
                    <a:gd name="connsiteY22" fmla="*/ 143968 h 199813"/>
                    <a:gd name="connsiteX23" fmla="*/ 72710 w 463885"/>
                    <a:gd name="connsiteY23" fmla="*/ 147027 h 199813"/>
                    <a:gd name="connsiteX24" fmla="*/ 75964 w 463885"/>
                    <a:gd name="connsiteY24" fmla="*/ 147808 h 199813"/>
                    <a:gd name="connsiteX25" fmla="*/ 84685 w 463885"/>
                    <a:gd name="connsiteY25" fmla="*/ 149826 h 199813"/>
                    <a:gd name="connsiteX26" fmla="*/ 88721 w 463885"/>
                    <a:gd name="connsiteY26" fmla="*/ 150672 h 199813"/>
                    <a:gd name="connsiteX27" fmla="*/ 97572 w 463885"/>
                    <a:gd name="connsiteY27" fmla="*/ 152429 h 199813"/>
                    <a:gd name="connsiteX28" fmla="*/ 101477 w 463885"/>
                    <a:gd name="connsiteY28" fmla="*/ 153145 h 199813"/>
                    <a:gd name="connsiteX29" fmla="*/ 104731 w 463885"/>
                    <a:gd name="connsiteY29" fmla="*/ 153731 h 199813"/>
                    <a:gd name="connsiteX30" fmla="*/ 111467 w 463885"/>
                    <a:gd name="connsiteY30" fmla="*/ 154805 h 199813"/>
                    <a:gd name="connsiteX31" fmla="*/ 115047 w 463885"/>
                    <a:gd name="connsiteY31" fmla="*/ 155325 h 199813"/>
                    <a:gd name="connsiteX32" fmla="*/ 121913 w 463885"/>
                    <a:gd name="connsiteY32" fmla="*/ 156269 h 199813"/>
                    <a:gd name="connsiteX33" fmla="*/ 125167 w 463885"/>
                    <a:gd name="connsiteY33" fmla="*/ 156693 h 199813"/>
                    <a:gd name="connsiteX34" fmla="*/ 134279 w 463885"/>
                    <a:gd name="connsiteY34" fmla="*/ 157733 h 199813"/>
                    <a:gd name="connsiteX35" fmla="*/ 135418 w 463885"/>
                    <a:gd name="connsiteY35" fmla="*/ 157733 h 199813"/>
                    <a:gd name="connsiteX36" fmla="*/ 142675 w 463885"/>
                    <a:gd name="connsiteY36" fmla="*/ 158352 h 199813"/>
                    <a:gd name="connsiteX37" fmla="*/ 146677 w 463885"/>
                    <a:gd name="connsiteY37" fmla="*/ 158710 h 199813"/>
                    <a:gd name="connsiteX38" fmla="*/ 158034 w 463885"/>
                    <a:gd name="connsiteY38" fmla="*/ 159426 h 199813"/>
                    <a:gd name="connsiteX39" fmla="*/ 166365 w 463885"/>
                    <a:gd name="connsiteY39" fmla="*/ 159784 h 199813"/>
                    <a:gd name="connsiteX40" fmla="*/ 167244 w 463885"/>
                    <a:gd name="connsiteY40" fmla="*/ 159784 h 199813"/>
                    <a:gd name="connsiteX41" fmla="*/ 180261 w 463885"/>
                    <a:gd name="connsiteY41" fmla="*/ 160044 h 199813"/>
                    <a:gd name="connsiteX42" fmla="*/ 181367 w 463885"/>
                    <a:gd name="connsiteY42" fmla="*/ 160044 h 199813"/>
                    <a:gd name="connsiteX43" fmla="*/ 194091 w 463885"/>
                    <a:gd name="connsiteY43" fmla="*/ 160044 h 199813"/>
                    <a:gd name="connsiteX44" fmla="*/ 196076 w 463885"/>
                    <a:gd name="connsiteY44" fmla="*/ 160044 h 199813"/>
                    <a:gd name="connsiteX45" fmla="*/ 207889 w 463885"/>
                    <a:gd name="connsiteY45" fmla="*/ 159556 h 199813"/>
                    <a:gd name="connsiteX46" fmla="*/ 210101 w 463885"/>
                    <a:gd name="connsiteY46" fmla="*/ 159556 h 199813"/>
                    <a:gd name="connsiteX47" fmla="*/ 221914 w 463885"/>
                    <a:gd name="connsiteY47" fmla="*/ 158742 h 199813"/>
                    <a:gd name="connsiteX48" fmla="*/ 223443 w 463885"/>
                    <a:gd name="connsiteY48" fmla="*/ 158742 h 199813"/>
                    <a:gd name="connsiteX49" fmla="*/ 235615 w 463885"/>
                    <a:gd name="connsiteY49" fmla="*/ 157571 h 199813"/>
                    <a:gd name="connsiteX50" fmla="*/ 236005 w 463885"/>
                    <a:gd name="connsiteY50" fmla="*/ 157571 h 199813"/>
                    <a:gd name="connsiteX51" fmla="*/ 248110 w 463885"/>
                    <a:gd name="connsiteY51" fmla="*/ 156041 h 199813"/>
                    <a:gd name="connsiteX52" fmla="*/ 249803 w 463885"/>
                    <a:gd name="connsiteY52" fmla="*/ 155814 h 199813"/>
                    <a:gd name="connsiteX53" fmla="*/ 262006 w 463885"/>
                    <a:gd name="connsiteY53" fmla="*/ 153894 h 199813"/>
                    <a:gd name="connsiteX54" fmla="*/ 263828 w 463885"/>
                    <a:gd name="connsiteY54" fmla="*/ 153568 h 199813"/>
                    <a:gd name="connsiteX55" fmla="*/ 275641 w 463885"/>
                    <a:gd name="connsiteY55" fmla="*/ 151323 h 199813"/>
                    <a:gd name="connsiteX56" fmla="*/ 277431 w 463885"/>
                    <a:gd name="connsiteY56" fmla="*/ 150965 h 199813"/>
                    <a:gd name="connsiteX57" fmla="*/ 290447 w 463885"/>
                    <a:gd name="connsiteY57" fmla="*/ 148003 h 199813"/>
                    <a:gd name="connsiteX58" fmla="*/ 292009 w 463885"/>
                    <a:gd name="connsiteY58" fmla="*/ 147613 h 199813"/>
                    <a:gd name="connsiteX59" fmla="*/ 305026 w 463885"/>
                    <a:gd name="connsiteY59" fmla="*/ 144196 h 199813"/>
                    <a:gd name="connsiteX60" fmla="*/ 306588 w 463885"/>
                    <a:gd name="connsiteY60" fmla="*/ 143740 h 199813"/>
                    <a:gd name="connsiteX61" fmla="*/ 314463 w 463885"/>
                    <a:gd name="connsiteY61" fmla="*/ 141397 h 199813"/>
                    <a:gd name="connsiteX62" fmla="*/ 315244 w 463885"/>
                    <a:gd name="connsiteY62" fmla="*/ 141138 h 199813"/>
                    <a:gd name="connsiteX63" fmla="*/ 322241 w 463885"/>
                    <a:gd name="connsiteY63" fmla="*/ 138892 h 199813"/>
                    <a:gd name="connsiteX64" fmla="*/ 324584 w 463885"/>
                    <a:gd name="connsiteY64" fmla="*/ 138078 h 199813"/>
                    <a:gd name="connsiteX65" fmla="*/ 330083 w 463885"/>
                    <a:gd name="connsiteY65" fmla="*/ 136159 h 199813"/>
                    <a:gd name="connsiteX66" fmla="*/ 332394 w 463885"/>
                    <a:gd name="connsiteY66" fmla="*/ 135312 h 199813"/>
                    <a:gd name="connsiteX67" fmla="*/ 339228 w 463885"/>
                    <a:gd name="connsiteY67" fmla="*/ 132742 h 199813"/>
                    <a:gd name="connsiteX68" fmla="*/ 339813 w 463885"/>
                    <a:gd name="connsiteY68" fmla="*/ 132513 h 199813"/>
                    <a:gd name="connsiteX69" fmla="*/ 349576 w 463885"/>
                    <a:gd name="connsiteY69" fmla="*/ 128478 h 199813"/>
                    <a:gd name="connsiteX70" fmla="*/ 351040 w 463885"/>
                    <a:gd name="connsiteY70" fmla="*/ 127860 h 199813"/>
                    <a:gd name="connsiteX71" fmla="*/ 360022 w 463885"/>
                    <a:gd name="connsiteY71" fmla="*/ 123760 h 199813"/>
                    <a:gd name="connsiteX72" fmla="*/ 361649 w 463885"/>
                    <a:gd name="connsiteY72" fmla="*/ 122979 h 199813"/>
                    <a:gd name="connsiteX73" fmla="*/ 370337 w 463885"/>
                    <a:gd name="connsiteY73" fmla="*/ 118618 h 199813"/>
                    <a:gd name="connsiteX74" fmla="*/ 371574 w 463885"/>
                    <a:gd name="connsiteY74" fmla="*/ 117967 h 199813"/>
                    <a:gd name="connsiteX75" fmla="*/ 380328 w 463885"/>
                    <a:gd name="connsiteY75" fmla="*/ 113151 h 199813"/>
                    <a:gd name="connsiteX76" fmla="*/ 461455 w 463885"/>
                    <a:gd name="connsiteY76" fmla="*/ 13215 h 199813"/>
                    <a:gd name="connsiteX77" fmla="*/ 462659 w 463885"/>
                    <a:gd name="connsiteY77" fmla="*/ -2177 h 199813"/>
                    <a:gd name="connsiteX78" fmla="*/ 462659 w 463885"/>
                    <a:gd name="connsiteY78" fmla="*/ 35767 h 199813"/>
                    <a:gd name="connsiteX79" fmla="*/ 461422 w 463885"/>
                    <a:gd name="connsiteY79" fmla="*/ 51159 h 199813"/>
                    <a:gd name="connsiteX80" fmla="*/ 380295 w 463885"/>
                    <a:gd name="connsiteY80" fmla="*/ 151095 h 199813"/>
                    <a:gd name="connsiteX81" fmla="*/ 371542 w 463885"/>
                    <a:gd name="connsiteY81" fmla="*/ 155912 h 199813"/>
                    <a:gd name="connsiteX82" fmla="*/ 370305 w 463885"/>
                    <a:gd name="connsiteY82" fmla="*/ 156562 h 199813"/>
                    <a:gd name="connsiteX83" fmla="*/ 361649 w 463885"/>
                    <a:gd name="connsiteY83" fmla="*/ 160922 h 199813"/>
                    <a:gd name="connsiteX84" fmla="*/ 359989 w 463885"/>
                    <a:gd name="connsiteY84" fmla="*/ 161703 h 199813"/>
                    <a:gd name="connsiteX85" fmla="*/ 351008 w 463885"/>
                    <a:gd name="connsiteY85" fmla="*/ 165804 h 199813"/>
                    <a:gd name="connsiteX86" fmla="*/ 349576 w 463885"/>
                    <a:gd name="connsiteY86" fmla="*/ 166423 h 199813"/>
                    <a:gd name="connsiteX87" fmla="*/ 339813 w 463885"/>
                    <a:gd name="connsiteY87" fmla="*/ 170458 h 199813"/>
                    <a:gd name="connsiteX88" fmla="*/ 339813 w 463885"/>
                    <a:gd name="connsiteY88" fmla="*/ 170458 h 199813"/>
                    <a:gd name="connsiteX89" fmla="*/ 339293 w 463885"/>
                    <a:gd name="connsiteY89" fmla="*/ 170652 h 199813"/>
                    <a:gd name="connsiteX90" fmla="*/ 332491 w 463885"/>
                    <a:gd name="connsiteY90" fmla="*/ 173223 h 199813"/>
                    <a:gd name="connsiteX91" fmla="*/ 330148 w 463885"/>
                    <a:gd name="connsiteY91" fmla="*/ 174070 h 199813"/>
                    <a:gd name="connsiteX92" fmla="*/ 324682 w 463885"/>
                    <a:gd name="connsiteY92" fmla="*/ 175990 h 199813"/>
                    <a:gd name="connsiteX93" fmla="*/ 322306 w 463885"/>
                    <a:gd name="connsiteY93" fmla="*/ 176803 h 199813"/>
                    <a:gd name="connsiteX94" fmla="*/ 315277 w 463885"/>
                    <a:gd name="connsiteY94" fmla="*/ 179081 h 199813"/>
                    <a:gd name="connsiteX95" fmla="*/ 314529 w 463885"/>
                    <a:gd name="connsiteY95" fmla="*/ 179309 h 199813"/>
                    <a:gd name="connsiteX96" fmla="*/ 306653 w 463885"/>
                    <a:gd name="connsiteY96" fmla="*/ 181652 h 199813"/>
                    <a:gd name="connsiteX97" fmla="*/ 305905 w 463885"/>
                    <a:gd name="connsiteY97" fmla="*/ 181880 h 199813"/>
                    <a:gd name="connsiteX98" fmla="*/ 305091 w 463885"/>
                    <a:gd name="connsiteY98" fmla="*/ 182107 h 199813"/>
                    <a:gd name="connsiteX99" fmla="*/ 292075 w 463885"/>
                    <a:gd name="connsiteY99" fmla="*/ 185361 h 199813"/>
                    <a:gd name="connsiteX100" fmla="*/ 290513 w 463885"/>
                    <a:gd name="connsiteY100" fmla="*/ 185752 h 199813"/>
                    <a:gd name="connsiteX101" fmla="*/ 277496 w 463885"/>
                    <a:gd name="connsiteY101" fmla="*/ 188713 h 199813"/>
                    <a:gd name="connsiteX102" fmla="*/ 276650 w 463885"/>
                    <a:gd name="connsiteY102" fmla="*/ 188909 h 199813"/>
                    <a:gd name="connsiteX103" fmla="*/ 275673 w 463885"/>
                    <a:gd name="connsiteY103" fmla="*/ 189072 h 199813"/>
                    <a:gd name="connsiteX104" fmla="*/ 263861 w 463885"/>
                    <a:gd name="connsiteY104" fmla="*/ 191317 h 199813"/>
                    <a:gd name="connsiteX105" fmla="*/ 262038 w 463885"/>
                    <a:gd name="connsiteY105" fmla="*/ 191643 h 199813"/>
                    <a:gd name="connsiteX106" fmla="*/ 249835 w 463885"/>
                    <a:gd name="connsiteY106" fmla="*/ 193562 h 199813"/>
                    <a:gd name="connsiteX107" fmla="*/ 249249 w 463885"/>
                    <a:gd name="connsiteY107" fmla="*/ 193562 h 199813"/>
                    <a:gd name="connsiteX108" fmla="*/ 248176 w 463885"/>
                    <a:gd name="connsiteY108" fmla="*/ 193562 h 199813"/>
                    <a:gd name="connsiteX109" fmla="*/ 236038 w 463885"/>
                    <a:gd name="connsiteY109" fmla="*/ 195124 h 199813"/>
                    <a:gd name="connsiteX110" fmla="*/ 235842 w 463885"/>
                    <a:gd name="connsiteY110" fmla="*/ 195124 h 199813"/>
                    <a:gd name="connsiteX111" fmla="*/ 223639 w 463885"/>
                    <a:gd name="connsiteY111" fmla="*/ 196296 h 199813"/>
                    <a:gd name="connsiteX112" fmla="*/ 222598 w 463885"/>
                    <a:gd name="connsiteY112" fmla="*/ 196296 h 199813"/>
                    <a:gd name="connsiteX113" fmla="*/ 222110 w 463885"/>
                    <a:gd name="connsiteY113" fmla="*/ 196296 h 199813"/>
                    <a:gd name="connsiteX114" fmla="*/ 210297 w 463885"/>
                    <a:gd name="connsiteY114" fmla="*/ 197109 h 199813"/>
                    <a:gd name="connsiteX115" fmla="*/ 208116 w 463885"/>
                    <a:gd name="connsiteY115" fmla="*/ 197109 h 199813"/>
                    <a:gd name="connsiteX116" fmla="*/ 196271 w 463885"/>
                    <a:gd name="connsiteY116" fmla="*/ 197565 h 199813"/>
                    <a:gd name="connsiteX117" fmla="*/ 194286 w 463885"/>
                    <a:gd name="connsiteY117" fmla="*/ 197565 h 199813"/>
                    <a:gd name="connsiteX118" fmla="*/ 181562 w 463885"/>
                    <a:gd name="connsiteY118" fmla="*/ 197565 h 199813"/>
                    <a:gd name="connsiteX119" fmla="*/ 180521 w 463885"/>
                    <a:gd name="connsiteY119" fmla="*/ 197565 h 199813"/>
                    <a:gd name="connsiteX120" fmla="*/ 167504 w 463885"/>
                    <a:gd name="connsiteY120" fmla="*/ 197305 h 199813"/>
                    <a:gd name="connsiteX121" fmla="*/ 166593 w 463885"/>
                    <a:gd name="connsiteY121" fmla="*/ 197305 h 199813"/>
                    <a:gd name="connsiteX122" fmla="*/ 158295 w 463885"/>
                    <a:gd name="connsiteY122" fmla="*/ 196947 h 199813"/>
                    <a:gd name="connsiteX123" fmla="*/ 146905 w 463885"/>
                    <a:gd name="connsiteY123" fmla="*/ 196231 h 199813"/>
                    <a:gd name="connsiteX124" fmla="*/ 143098 w 463885"/>
                    <a:gd name="connsiteY124" fmla="*/ 195905 h 199813"/>
                    <a:gd name="connsiteX125" fmla="*/ 135841 w 463885"/>
                    <a:gd name="connsiteY125" fmla="*/ 195254 h 199813"/>
                    <a:gd name="connsiteX126" fmla="*/ 135841 w 463885"/>
                    <a:gd name="connsiteY126" fmla="*/ 195254 h 199813"/>
                    <a:gd name="connsiteX127" fmla="*/ 134670 w 463885"/>
                    <a:gd name="connsiteY127" fmla="*/ 195254 h 199813"/>
                    <a:gd name="connsiteX128" fmla="*/ 125590 w 463885"/>
                    <a:gd name="connsiteY128" fmla="*/ 194245 h 199813"/>
                    <a:gd name="connsiteX129" fmla="*/ 122336 w 463885"/>
                    <a:gd name="connsiteY129" fmla="*/ 193790 h 199813"/>
                    <a:gd name="connsiteX130" fmla="*/ 115437 w 463885"/>
                    <a:gd name="connsiteY130" fmla="*/ 192879 h 199813"/>
                    <a:gd name="connsiteX131" fmla="*/ 111858 w 463885"/>
                    <a:gd name="connsiteY131" fmla="*/ 192326 h 199813"/>
                    <a:gd name="connsiteX132" fmla="*/ 105121 w 463885"/>
                    <a:gd name="connsiteY132" fmla="*/ 191252 h 199813"/>
                    <a:gd name="connsiteX133" fmla="*/ 101867 w 463885"/>
                    <a:gd name="connsiteY133" fmla="*/ 190699 h 199813"/>
                    <a:gd name="connsiteX134" fmla="*/ 100468 w 463885"/>
                    <a:gd name="connsiteY134" fmla="*/ 190438 h 199813"/>
                    <a:gd name="connsiteX135" fmla="*/ 97962 w 463885"/>
                    <a:gd name="connsiteY135" fmla="*/ 189950 h 199813"/>
                    <a:gd name="connsiteX136" fmla="*/ 89111 w 463885"/>
                    <a:gd name="connsiteY136" fmla="*/ 188226 h 199813"/>
                    <a:gd name="connsiteX137" fmla="*/ 85076 w 463885"/>
                    <a:gd name="connsiteY137" fmla="*/ 187347 h 199813"/>
                    <a:gd name="connsiteX138" fmla="*/ 76354 w 463885"/>
                    <a:gd name="connsiteY138" fmla="*/ 185329 h 199813"/>
                    <a:gd name="connsiteX139" fmla="*/ 73100 w 463885"/>
                    <a:gd name="connsiteY139" fmla="*/ 184548 h 199813"/>
                    <a:gd name="connsiteX140" fmla="*/ 61548 w 463885"/>
                    <a:gd name="connsiteY140" fmla="*/ 181489 h 199813"/>
                    <a:gd name="connsiteX141" fmla="*/ 59726 w 463885"/>
                    <a:gd name="connsiteY141" fmla="*/ 180936 h 199813"/>
                    <a:gd name="connsiteX142" fmla="*/ 50256 w 463885"/>
                    <a:gd name="connsiteY142" fmla="*/ 178105 h 199813"/>
                    <a:gd name="connsiteX143" fmla="*/ 48857 w 463885"/>
                    <a:gd name="connsiteY143" fmla="*/ 177682 h 199813"/>
                    <a:gd name="connsiteX144" fmla="*/ 43585 w 463885"/>
                    <a:gd name="connsiteY144" fmla="*/ 175925 h 199813"/>
                    <a:gd name="connsiteX145" fmla="*/ 42511 w 463885"/>
                    <a:gd name="connsiteY145" fmla="*/ 175566 h 199813"/>
                    <a:gd name="connsiteX146" fmla="*/ 34083 w 463885"/>
                    <a:gd name="connsiteY146" fmla="*/ 173093 h 199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</a:cxnLst>
                  <a:rect l="l" t="t" r="r" b="b"/>
                  <a:pathLst>
                    <a:path w="463885" h="199813">
                      <a:moveTo>
                        <a:pt x="34083" y="173093"/>
                      </a:moveTo>
                      <a:lnTo>
                        <a:pt x="31935" y="172280"/>
                      </a:lnTo>
                      <a:lnTo>
                        <a:pt x="25426" y="169806"/>
                      </a:lnTo>
                      <a:lnTo>
                        <a:pt x="23572" y="169058"/>
                      </a:lnTo>
                      <a:cubicBezTo>
                        <a:pt x="20936" y="167985"/>
                        <a:pt x="18365" y="166910"/>
                        <a:pt x="15827" y="165804"/>
                      </a:cubicBezTo>
                      <a:lnTo>
                        <a:pt x="14330" y="165120"/>
                      </a:lnTo>
                      <a:cubicBezTo>
                        <a:pt x="12215" y="164209"/>
                        <a:pt x="10164" y="163265"/>
                        <a:pt x="8114" y="162322"/>
                      </a:cubicBezTo>
                      <a:lnTo>
                        <a:pt x="6064" y="161346"/>
                      </a:lnTo>
                      <a:cubicBezTo>
                        <a:pt x="3591" y="160174"/>
                        <a:pt x="1150" y="158970"/>
                        <a:pt x="-1225" y="157733"/>
                      </a:cubicBezTo>
                      <a:lnTo>
                        <a:pt x="-1225" y="119790"/>
                      </a:lnTo>
                      <a:cubicBezTo>
                        <a:pt x="1183" y="121026"/>
                        <a:pt x="3623" y="122198"/>
                        <a:pt x="6097" y="123402"/>
                      </a:cubicBezTo>
                      <a:lnTo>
                        <a:pt x="8147" y="124345"/>
                      </a:lnTo>
                      <a:cubicBezTo>
                        <a:pt x="10197" y="125322"/>
                        <a:pt x="12247" y="126266"/>
                        <a:pt x="14330" y="127177"/>
                      </a:cubicBezTo>
                      <a:lnTo>
                        <a:pt x="15859" y="127860"/>
                      </a:lnTo>
                      <a:cubicBezTo>
                        <a:pt x="18398" y="128967"/>
                        <a:pt x="20968" y="130040"/>
                        <a:pt x="23572" y="131114"/>
                      </a:cubicBezTo>
                      <a:lnTo>
                        <a:pt x="25459" y="131863"/>
                      </a:lnTo>
                      <a:lnTo>
                        <a:pt x="31967" y="134336"/>
                      </a:lnTo>
                      <a:lnTo>
                        <a:pt x="34083" y="135150"/>
                      </a:lnTo>
                      <a:cubicBezTo>
                        <a:pt x="36783" y="136126"/>
                        <a:pt x="39517" y="137102"/>
                        <a:pt x="42283" y="138045"/>
                      </a:cubicBezTo>
                      <a:lnTo>
                        <a:pt x="43357" y="138404"/>
                      </a:lnTo>
                      <a:cubicBezTo>
                        <a:pt x="45537" y="139152"/>
                        <a:pt x="47685" y="139868"/>
                        <a:pt x="49865" y="140551"/>
                      </a:cubicBezTo>
                      <a:cubicBezTo>
                        <a:pt x="53119" y="141560"/>
                        <a:pt x="56179" y="142504"/>
                        <a:pt x="59400" y="143448"/>
                      </a:cubicBezTo>
                      <a:lnTo>
                        <a:pt x="61157" y="143968"/>
                      </a:lnTo>
                      <a:cubicBezTo>
                        <a:pt x="64965" y="145042"/>
                        <a:pt x="68805" y="146051"/>
                        <a:pt x="72710" y="147027"/>
                      </a:cubicBezTo>
                      <a:lnTo>
                        <a:pt x="75964" y="147808"/>
                      </a:lnTo>
                      <a:cubicBezTo>
                        <a:pt x="78828" y="148525"/>
                        <a:pt x="81724" y="149175"/>
                        <a:pt x="84685" y="149826"/>
                      </a:cubicBezTo>
                      <a:lnTo>
                        <a:pt x="88721" y="150672"/>
                      </a:lnTo>
                      <a:cubicBezTo>
                        <a:pt x="91649" y="151290"/>
                        <a:pt x="94578" y="151876"/>
                        <a:pt x="97572" y="152429"/>
                      </a:cubicBezTo>
                      <a:lnTo>
                        <a:pt x="101477" y="153145"/>
                      </a:lnTo>
                      <a:lnTo>
                        <a:pt x="104731" y="153731"/>
                      </a:lnTo>
                      <a:lnTo>
                        <a:pt x="111467" y="154805"/>
                      </a:lnTo>
                      <a:lnTo>
                        <a:pt x="115047" y="155325"/>
                      </a:lnTo>
                      <a:cubicBezTo>
                        <a:pt x="117325" y="155684"/>
                        <a:pt x="119635" y="155976"/>
                        <a:pt x="121913" y="156269"/>
                      </a:cubicBezTo>
                      <a:lnTo>
                        <a:pt x="125167" y="156693"/>
                      </a:lnTo>
                      <a:cubicBezTo>
                        <a:pt x="128194" y="157083"/>
                        <a:pt x="131220" y="157408"/>
                        <a:pt x="134279" y="157733"/>
                      </a:cubicBezTo>
                      <a:lnTo>
                        <a:pt x="135418" y="157733"/>
                      </a:lnTo>
                      <a:lnTo>
                        <a:pt x="142675" y="158352"/>
                      </a:lnTo>
                      <a:lnTo>
                        <a:pt x="146677" y="158710"/>
                      </a:lnTo>
                      <a:cubicBezTo>
                        <a:pt x="150420" y="159003"/>
                        <a:pt x="154227" y="159230"/>
                        <a:pt x="158034" y="159426"/>
                      </a:cubicBezTo>
                      <a:cubicBezTo>
                        <a:pt x="160833" y="159589"/>
                        <a:pt x="163599" y="159686"/>
                        <a:pt x="166365" y="159784"/>
                      </a:cubicBezTo>
                      <a:lnTo>
                        <a:pt x="167244" y="159784"/>
                      </a:lnTo>
                      <a:cubicBezTo>
                        <a:pt x="171605" y="159784"/>
                        <a:pt x="175932" y="160011"/>
                        <a:pt x="180261" y="160044"/>
                      </a:cubicBezTo>
                      <a:lnTo>
                        <a:pt x="181367" y="160044"/>
                      </a:lnTo>
                      <a:cubicBezTo>
                        <a:pt x="185630" y="160044"/>
                        <a:pt x="189860" y="160044"/>
                        <a:pt x="194091" y="160044"/>
                      </a:cubicBezTo>
                      <a:lnTo>
                        <a:pt x="196076" y="160044"/>
                      </a:lnTo>
                      <a:cubicBezTo>
                        <a:pt x="200046" y="160044"/>
                        <a:pt x="203984" y="159784"/>
                        <a:pt x="207889" y="159556"/>
                      </a:cubicBezTo>
                      <a:lnTo>
                        <a:pt x="210101" y="159556"/>
                      </a:lnTo>
                      <a:cubicBezTo>
                        <a:pt x="214039" y="159328"/>
                        <a:pt x="217977" y="159068"/>
                        <a:pt x="221914" y="158742"/>
                      </a:cubicBezTo>
                      <a:lnTo>
                        <a:pt x="223443" y="158742"/>
                      </a:lnTo>
                      <a:cubicBezTo>
                        <a:pt x="227511" y="158384"/>
                        <a:pt x="231579" y="157994"/>
                        <a:pt x="235615" y="157571"/>
                      </a:cubicBezTo>
                      <a:lnTo>
                        <a:pt x="236005" y="157571"/>
                      </a:lnTo>
                      <a:cubicBezTo>
                        <a:pt x="240073" y="157115"/>
                        <a:pt x="244108" y="156595"/>
                        <a:pt x="248110" y="156041"/>
                      </a:cubicBezTo>
                      <a:lnTo>
                        <a:pt x="249803" y="155814"/>
                      </a:lnTo>
                      <a:cubicBezTo>
                        <a:pt x="253903" y="155228"/>
                        <a:pt x="257971" y="154577"/>
                        <a:pt x="262006" y="153894"/>
                      </a:cubicBezTo>
                      <a:lnTo>
                        <a:pt x="263828" y="153568"/>
                      </a:lnTo>
                      <a:cubicBezTo>
                        <a:pt x="267798" y="152885"/>
                        <a:pt x="271736" y="152136"/>
                        <a:pt x="275641" y="151323"/>
                      </a:cubicBezTo>
                      <a:lnTo>
                        <a:pt x="277431" y="150965"/>
                      </a:lnTo>
                      <a:cubicBezTo>
                        <a:pt x="281856" y="150021"/>
                        <a:pt x="286249" y="149045"/>
                        <a:pt x="290447" y="148003"/>
                      </a:cubicBezTo>
                      <a:lnTo>
                        <a:pt x="292009" y="147613"/>
                      </a:lnTo>
                      <a:cubicBezTo>
                        <a:pt x="296370" y="146539"/>
                        <a:pt x="300698" y="145400"/>
                        <a:pt x="305026" y="144196"/>
                      </a:cubicBezTo>
                      <a:lnTo>
                        <a:pt x="306588" y="143740"/>
                      </a:lnTo>
                      <a:cubicBezTo>
                        <a:pt x="309224" y="142992"/>
                        <a:pt x="311860" y="142211"/>
                        <a:pt x="314463" y="141397"/>
                      </a:cubicBezTo>
                      <a:lnTo>
                        <a:pt x="315244" y="141138"/>
                      </a:lnTo>
                      <a:cubicBezTo>
                        <a:pt x="317587" y="140422"/>
                        <a:pt x="319930" y="139673"/>
                        <a:pt x="322241" y="138892"/>
                      </a:cubicBezTo>
                      <a:lnTo>
                        <a:pt x="324584" y="138078"/>
                      </a:lnTo>
                      <a:lnTo>
                        <a:pt x="330083" y="136159"/>
                      </a:lnTo>
                      <a:lnTo>
                        <a:pt x="332394" y="135312"/>
                      </a:lnTo>
                      <a:cubicBezTo>
                        <a:pt x="334704" y="134466"/>
                        <a:pt x="336982" y="133620"/>
                        <a:pt x="339228" y="132742"/>
                      </a:cubicBezTo>
                      <a:lnTo>
                        <a:pt x="339813" y="132513"/>
                      </a:lnTo>
                      <a:cubicBezTo>
                        <a:pt x="343067" y="131212"/>
                        <a:pt x="346322" y="129878"/>
                        <a:pt x="349576" y="128478"/>
                      </a:cubicBezTo>
                      <a:lnTo>
                        <a:pt x="351040" y="127860"/>
                      </a:lnTo>
                      <a:cubicBezTo>
                        <a:pt x="354067" y="126526"/>
                        <a:pt x="357061" y="125159"/>
                        <a:pt x="360022" y="123760"/>
                      </a:cubicBezTo>
                      <a:lnTo>
                        <a:pt x="361649" y="122979"/>
                      </a:lnTo>
                      <a:cubicBezTo>
                        <a:pt x="364610" y="121547"/>
                        <a:pt x="367506" y="120116"/>
                        <a:pt x="370337" y="118618"/>
                      </a:cubicBezTo>
                      <a:lnTo>
                        <a:pt x="371574" y="117967"/>
                      </a:lnTo>
                      <a:cubicBezTo>
                        <a:pt x="374536" y="116373"/>
                        <a:pt x="377464" y="114713"/>
                        <a:pt x="380328" y="113151"/>
                      </a:cubicBezTo>
                      <a:cubicBezTo>
                        <a:pt x="425106" y="87281"/>
                        <a:pt x="455174" y="52526"/>
                        <a:pt x="461455" y="13215"/>
                      </a:cubicBezTo>
                      <a:cubicBezTo>
                        <a:pt x="462301" y="8139"/>
                        <a:pt x="462691" y="2965"/>
                        <a:pt x="462659" y="-2177"/>
                      </a:cubicBezTo>
                      <a:lnTo>
                        <a:pt x="462659" y="35767"/>
                      </a:lnTo>
                      <a:cubicBezTo>
                        <a:pt x="462659" y="40908"/>
                        <a:pt x="462236" y="46083"/>
                        <a:pt x="461422" y="51159"/>
                      </a:cubicBezTo>
                      <a:cubicBezTo>
                        <a:pt x="455142" y="90470"/>
                        <a:pt x="425106" y="125224"/>
                        <a:pt x="380295" y="151095"/>
                      </a:cubicBezTo>
                      <a:cubicBezTo>
                        <a:pt x="377464" y="152754"/>
                        <a:pt x="374536" y="154349"/>
                        <a:pt x="371542" y="155912"/>
                      </a:cubicBezTo>
                      <a:lnTo>
                        <a:pt x="370305" y="156562"/>
                      </a:lnTo>
                      <a:cubicBezTo>
                        <a:pt x="367474" y="158059"/>
                        <a:pt x="364578" y="159523"/>
                        <a:pt x="361649" y="160922"/>
                      </a:cubicBezTo>
                      <a:lnTo>
                        <a:pt x="359989" y="161703"/>
                      </a:lnTo>
                      <a:cubicBezTo>
                        <a:pt x="357061" y="163103"/>
                        <a:pt x="354067" y="164470"/>
                        <a:pt x="351008" y="165804"/>
                      </a:cubicBezTo>
                      <a:lnTo>
                        <a:pt x="349576" y="166423"/>
                      </a:lnTo>
                      <a:cubicBezTo>
                        <a:pt x="346322" y="167822"/>
                        <a:pt x="343067" y="169156"/>
                        <a:pt x="339813" y="170458"/>
                      </a:cubicBezTo>
                      <a:lnTo>
                        <a:pt x="339813" y="170458"/>
                      </a:lnTo>
                      <a:lnTo>
                        <a:pt x="339293" y="170652"/>
                      </a:lnTo>
                      <a:lnTo>
                        <a:pt x="332491" y="173223"/>
                      </a:lnTo>
                      <a:lnTo>
                        <a:pt x="330148" y="174070"/>
                      </a:lnTo>
                      <a:lnTo>
                        <a:pt x="324682" y="175990"/>
                      </a:lnTo>
                      <a:lnTo>
                        <a:pt x="322306" y="176803"/>
                      </a:lnTo>
                      <a:lnTo>
                        <a:pt x="315277" y="179081"/>
                      </a:lnTo>
                      <a:lnTo>
                        <a:pt x="314529" y="179309"/>
                      </a:lnTo>
                      <a:cubicBezTo>
                        <a:pt x="311925" y="180123"/>
                        <a:pt x="309289" y="180904"/>
                        <a:pt x="306653" y="181652"/>
                      </a:cubicBezTo>
                      <a:lnTo>
                        <a:pt x="305905" y="181880"/>
                      </a:lnTo>
                      <a:lnTo>
                        <a:pt x="305091" y="182107"/>
                      </a:lnTo>
                      <a:cubicBezTo>
                        <a:pt x="300828" y="183312"/>
                        <a:pt x="296533" y="184450"/>
                        <a:pt x="292075" y="185361"/>
                      </a:cubicBezTo>
                      <a:lnTo>
                        <a:pt x="290513" y="185752"/>
                      </a:lnTo>
                      <a:cubicBezTo>
                        <a:pt x="286184" y="186794"/>
                        <a:pt x="281824" y="187769"/>
                        <a:pt x="277496" y="188713"/>
                      </a:cubicBezTo>
                      <a:lnTo>
                        <a:pt x="276650" y="188909"/>
                      </a:lnTo>
                      <a:lnTo>
                        <a:pt x="275673" y="189072"/>
                      </a:lnTo>
                      <a:cubicBezTo>
                        <a:pt x="271768" y="189885"/>
                        <a:pt x="267863" y="190634"/>
                        <a:pt x="263861" y="191317"/>
                      </a:cubicBezTo>
                      <a:lnTo>
                        <a:pt x="262038" y="191643"/>
                      </a:lnTo>
                      <a:cubicBezTo>
                        <a:pt x="258003" y="192326"/>
                        <a:pt x="253936" y="192977"/>
                        <a:pt x="249835" y="193562"/>
                      </a:cubicBezTo>
                      <a:lnTo>
                        <a:pt x="249249" y="193562"/>
                      </a:lnTo>
                      <a:lnTo>
                        <a:pt x="248176" y="193562"/>
                      </a:lnTo>
                      <a:cubicBezTo>
                        <a:pt x="244140" y="194116"/>
                        <a:pt x="240105" y="194636"/>
                        <a:pt x="236038" y="195124"/>
                      </a:cubicBezTo>
                      <a:lnTo>
                        <a:pt x="235842" y="195124"/>
                      </a:lnTo>
                      <a:cubicBezTo>
                        <a:pt x="231807" y="195547"/>
                        <a:pt x="227739" y="195938"/>
                        <a:pt x="223639" y="196296"/>
                      </a:cubicBezTo>
                      <a:lnTo>
                        <a:pt x="222598" y="196296"/>
                      </a:lnTo>
                      <a:lnTo>
                        <a:pt x="222110" y="196296"/>
                      </a:lnTo>
                      <a:cubicBezTo>
                        <a:pt x="218204" y="196621"/>
                        <a:pt x="214267" y="196881"/>
                        <a:pt x="210297" y="197109"/>
                      </a:cubicBezTo>
                      <a:lnTo>
                        <a:pt x="208116" y="197109"/>
                      </a:lnTo>
                      <a:cubicBezTo>
                        <a:pt x="204179" y="197305"/>
                        <a:pt x="200242" y="197467"/>
                        <a:pt x="196271" y="197565"/>
                      </a:cubicBezTo>
                      <a:lnTo>
                        <a:pt x="194286" y="197565"/>
                      </a:lnTo>
                      <a:cubicBezTo>
                        <a:pt x="190088" y="197565"/>
                        <a:pt x="185825" y="197727"/>
                        <a:pt x="181562" y="197565"/>
                      </a:cubicBezTo>
                      <a:lnTo>
                        <a:pt x="180521" y="197565"/>
                      </a:lnTo>
                      <a:cubicBezTo>
                        <a:pt x="176226" y="197565"/>
                        <a:pt x="171897" y="197565"/>
                        <a:pt x="167504" y="197305"/>
                      </a:cubicBezTo>
                      <a:lnTo>
                        <a:pt x="166593" y="197305"/>
                      </a:lnTo>
                      <a:cubicBezTo>
                        <a:pt x="163827" y="197305"/>
                        <a:pt x="161061" y="197109"/>
                        <a:pt x="158295" y="196947"/>
                      </a:cubicBezTo>
                      <a:cubicBezTo>
                        <a:pt x="154455" y="196751"/>
                        <a:pt x="150680" y="196524"/>
                        <a:pt x="146905" y="196231"/>
                      </a:cubicBezTo>
                      <a:lnTo>
                        <a:pt x="143098" y="195905"/>
                      </a:lnTo>
                      <a:cubicBezTo>
                        <a:pt x="140690" y="195710"/>
                        <a:pt x="138249" y="195515"/>
                        <a:pt x="135841" y="195254"/>
                      </a:cubicBezTo>
                      <a:lnTo>
                        <a:pt x="135841" y="195254"/>
                      </a:lnTo>
                      <a:lnTo>
                        <a:pt x="134670" y="195254"/>
                      </a:lnTo>
                      <a:lnTo>
                        <a:pt x="125590" y="194245"/>
                      </a:lnTo>
                      <a:lnTo>
                        <a:pt x="122336" y="193790"/>
                      </a:lnTo>
                      <a:lnTo>
                        <a:pt x="115437" y="192879"/>
                      </a:lnTo>
                      <a:lnTo>
                        <a:pt x="111858" y="192326"/>
                      </a:lnTo>
                      <a:lnTo>
                        <a:pt x="105121" y="191252"/>
                      </a:lnTo>
                      <a:lnTo>
                        <a:pt x="101867" y="190699"/>
                      </a:lnTo>
                      <a:lnTo>
                        <a:pt x="100468" y="190438"/>
                      </a:lnTo>
                      <a:cubicBezTo>
                        <a:pt x="99622" y="190438"/>
                        <a:pt x="98808" y="190112"/>
                        <a:pt x="97962" y="189950"/>
                      </a:cubicBezTo>
                      <a:lnTo>
                        <a:pt x="89111" y="188226"/>
                      </a:lnTo>
                      <a:lnTo>
                        <a:pt x="85076" y="187347"/>
                      </a:lnTo>
                      <a:cubicBezTo>
                        <a:pt x="82147" y="186696"/>
                        <a:pt x="79218" y="186045"/>
                        <a:pt x="76354" y="185329"/>
                      </a:cubicBezTo>
                      <a:lnTo>
                        <a:pt x="73100" y="184548"/>
                      </a:lnTo>
                      <a:cubicBezTo>
                        <a:pt x="69195" y="183572"/>
                        <a:pt x="65323" y="182563"/>
                        <a:pt x="61548" y="181489"/>
                      </a:cubicBezTo>
                      <a:lnTo>
                        <a:pt x="59726" y="180936"/>
                      </a:lnTo>
                      <a:cubicBezTo>
                        <a:pt x="56537" y="180025"/>
                        <a:pt x="53380" y="179081"/>
                        <a:pt x="50256" y="178105"/>
                      </a:cubicBezTo>
                      <a:lnTo>
                        <a:pt x="48857" y="177682"/>
                      </a:lnTo>
                      <a:lnTo>
                        <a:pt x="43585" y="175925"/>
                      </a:lnTo>
                      <a:lnTo>
                        <a:pt x="42511" y="175566"/>
                      </a:lnTo>
                      <a:cubicBezTo>
                        <a:pt x="39387" y="175046"/>
                        <a:pt x="36686" y="174070"/>
                        <a:pt x="34083" y="173093"/>
                      </a:cubicBezTo>
                      <a:close/>
                    </a:path>
                  </a:pathLst>
                </a:custGeom>
                <a:solidFill>
                  <a:srgbClr val="005A9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3FC9E2BB-04C6-4A6D-8C0B-77D0B535267B}"/>
                    </a:ext>
                  </a:extLst>
                </p:cNvPr>
                <p:cNvSpPr/>
                <p:nvPr/>
              </p:nvSpPr>
              <p:spPr>
                <a:xfrm>
                  <a:off x="7515905" y="-436451"/>
                  <a:ext cx="230656" cy="149497"/>
                </a:xfrm>
                <a:custGeom>
                  <a:avLst/>
                  <a:gdLst>
                    <a:gd name="connsiteX0" fmla="*/ 0 w 230656"/>
                    <a:gd name="connsiteY0" fmla="*/ 111553 h 149497"/>
                    <a:gd name="connsiteX1" fmla="*/ 98 w 230656"/>
                    <a:gd name="connsiteY1" fmla="*/ 149497 h 149497"/>
                    <a:gd name="connsiteX2" fmla="*/ 230657 w 230656"/>
                    <a:gd name="connsiteY2" fmla="*/ 37976 h 149497"/>
                    <a:gd name="connsiteX3" fmla="*/ 230559 w 230656"/>
                    <a:gd name="connsiteY3" fmla="*/ 0 h 149497"/>
                    <a:gd name="connsiteX4" fmla="*/ 0 w 230656"/>
                    <a:gd name="connsiteY4" fmla="*/ 111553 h 149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0656" h="149497">
                      <a:moveTo>
                        <a:pt x="0" y="111553"/>
                      </a:moveTo>
                      <a:lnTo>
                        <a:pt x="98" y="149497"/>
                      </a:lnTo>
                      <a:lnTo>
                        <a:pt x="230657" y="37976"/>
                      </a:lnTo>
                      <a:lnTo>
                        <a:pt x="230559" y="0"/>
                      </a:lnTo>
                      <a:lnTo>
                        <a:pt x="0" y="111553"/>
                      </a:lnTo>
                      <a:close/>
                    </a:path>
                  </a:pathLst>
                </a:custGeom>
                <a:solidFill>
                  <a:srgbClr val="005A9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7A935138-A5CD-475F-BCEC-BCEB7CBEFAC6}"/>
                    </a:ext>
                  </a:extLst>
                </p:cNvPr>
                <p:cNvSpPr/>
                <p:nvPr/>
              </p:nvSpPr>
              <p:spPr>
                <a:xfrm>
                  <a:off x="7465562" y="-359880"/>
                  <a:ext cx="50439" cy="72926"/>
                </a:xfrm>
                <a:custGeom>
                  <a:avLst/>
                  <a:gdLst>
                    <a:gd name="connsiteX0" fmla="*/ 0 w 50439"/>
                    <a:gd name="connsiteY0" fmla="*/ 0 h 72926"/>
                    <a:gd name="connsiteX1" fmla="*/ 98 w 50439"/>
                    <a:gd name="connsiteY1" fmla="*/ 37944 h 72926"/>
                    <a:gd name="connsiteX2" fmla="*/ 50440 w 50439"/>
                    <a:gd name="connsiteY2" fmla="*/ 72926 h 72926"/>
                    <a:gd name="connsiteX3" fmla="*/ 50342 w 50439"/>
                    <a:gd name="connsiteY3" fmla="*/ 34982 h 72926"/>
                    <a:gd name="connsiteX4" fmla="*/ 0 w 50439"/>
                    <a:gd name="connsiteY4" fmla="*/ 0 h 72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39" h="72926">
                      <a:moveTo>
                        <a:pt x="0" y="0"/>
                      </a:moveTo>
                      <a:lnTo>
                        <a:pt x="98" y="37944"/>
                      </a:lnTo>
                      <a:lnTo>
                        <a:pt x="50440" y="72926"/>
                      </a:lnTo>
                      <a:lnTo>
                        <a:pt x="50342" y="349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5A9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53DBBE8F-65E9-401B-8A56-85867CE11F41}"/>
                    </a:ext>
                  </a:extLst>
                </p:cNvPr>
                <p:cNvSpPr/>
                <p:nvPr/>
              </p:nvSpPr>
              <p:spPr>
                <a:xfrm>
                  <a:off x="7465530" y="-719266"/>
                  <a:ext cx="744921" cy="394466"/>
                </a:xfrm>
                <a:custGeom>
                  <a:avLst/>
                  <a:gdLst>
                    <a:gd name="connsiteX0" fmla="*/ 228780 w 744921"/>
                    <a:gd name="connsiteY0" fmla="*/ 246014 h 394466"/>
                    <a:gd name="connsiteX1" fmla="*/ 187160 w 744921"/>
                    <a:gd name="connsiteY1" fmla="*/ 145134 h 394466"/>
                    <a:gd name="connsiteX2" fmla="*/ 268286 w 744921"/>
                    <a:gd name="connsiteY2" fmla="*/ 45230 h 394466"/>
                    <a:gd name="connsiteX3" fmla="*/ 490645 w 744921"/>
                    <a:gd name="connsiteY3" fmla="*/ -1532 h 394466"/>
                    <a:gd name="connsiteX4" fmla="*/ 742486 w 744921"/>
                    <a:gd name="connsiteY4" fmla="*/ 173901 h 394466"/>
                    <a:gd name="connsiteX5" fmla="*/ 661360 w 744921"/>
                    <a:gd name="connsiteY5" fmla="*/ 273837 h 394466"/>
                    <a:gd name="connsiteX6" fmla="*/ 439098 w 744921"/>
                    <a:gd name="connsiteY6" fmla="*/ 320535 h 394466"/>
                    <a:gd name="connsiteX7" fmla="*/ 279643 w 744921"/>
                    <a:gd name="connsiteY7" fmla="*/ 280769 h 394466"/>
                    <a:gd name="connsiteX8" fmla="*/ 49084 w 744921"/>
                    <a:gd name="connsiteY8" fmla="*/ 392290 h 394466"/>
                    <a:gd name="connsiteX9" fmla="*/ -1225 w 744921"/>
                    <a:gd name="connsiteY9" fmla="*/ 357307 h 394466"/>
                    <a:gd name="connsiteX10" fmla="*/ 592176 w 744921"/>
                    <a:gd name="connsiteY10" fmla="*/ 247609 h 394466"/>
                    <a:gd name="connsiteX11" fmla="*/ 605192 w 744921"/>
                    <a:gd name="connsiteY11" fmla="*/ 240775 h 394466"/>
                    <a:gd name="connsiteX12" fmla="*/ 617688 w 744921"/>
                    <a:gd name="connsiteY12" fmla="*/ 85257 h 394466"/>
                    <a:gd name="connsiteX13" fmla="*/ 337470 w 744921"/>
                    <a:gd name="connsiteY13" fmla="*/ 71264 h 394466"/>
                    <a:gd name="connsiteX14" fmla="*/ 324454 w 744921"/>
                    <a:gd name="connsiteY14" fmla="*/ 78098 h 394466"/>
                    <a:gd name="connsiteX15" fmla="*/ 312023 w 744921"/>
                    <a:gd name="connsiteY15" fmla="*/ 233648 h 394466"/>
                    <a:gd name="connsiteX16" fmla="*/ 592176 w 744921"/>
                    <a:gd name="connsiteY16" fmla="*/ 247609 h 394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44921" h="394466">
                      <a:moveTo>
                        <a:pt x="228780" y="246014"/>
                      </a:moveTo>
                      <a:cubicBezTo>
                        <a:pt x="197215" y="217019"/>
                        <a:pt x="181237" y="181906"/>
                        <a:pt x="187160" y="145134"/>
                      </a:cubicBezTo>
                      <a:cubicBezTo>
                        <a:pt x="193440" y="105824"/>
                        <a:pt x="223476" y="71069"/>
                        <a:pt x="268286" y="45230"/>
                      </a:cubicBezTo>
                      <a:cubicBezTo>
                        <a:pt x="324877" y="12689"/>
                        <a:pt x="404962" y="-5958"/>
                        <a:pt x="490645" y="-1532"/>
                      </a:cubicBezTo>
                      <a:cubicBezTo>
                        <a:pt x="643982" y="6441"/>
                        <a:pt x="756707" y="84964"/>
                        <a:pt x="742486" y="173901"/>
                      </a:cubicBezTo>
                      <a:cubicBezTo>
                        <a:pt x="736206" y="213212"/>
                        <a:pt x="706137" y="247966"/>
                        <a:pt x="661360" y="273837"/>
                      </a:cubicBezTo>
                      <a:cubicBezTo>
                        <a:pt x="604769" y="306379"/>
                        <a:pt x="524684" y="324993"/>
                        <a:pt x="439098" y="320535"/>
                      </a:cubicBezTo>
                      <a:cubicBezTo>
                        <a:pt x="377562" y="317281"/>
                        <a:pt x="322631" y="302767"/>
                        <a:pt x="279643" y="280769"/>
                      </a:cubicBezTo>
                      <a:lnTo>
                        <a:pt x="49084" y="392290"/>
                      </a:lnTo>
                      <a:lnTo>
                        <a:pt x="-1225" y="357307"/>
                      </a:lnTo>
                      <a:close/>
                      <a:moveTo>
                        <a:pt x="592176" y="247609"/>
                      </a:moveTo>
                      <a:cubicBezTo>
                        <a:pt x="596666" y="245428"/>
                        <a:pt x="600994" y="243150"/>
                        <a:pt x="605192" y="240775"/>
                      </a:cubicBezTo>
                      <a:cubicBezTo>
                        <a:pt x="677663" y="198926"/>
                        <a:pt x="684301" y="131369"/>
                        <a:pt x="617688" y="85257"/>
                      </a:cubicBezTo>
                      <a:cubicBezTo>
                        <a:pt x="547300" y="36444"/>
                        <a:pt x="421884" y="30327"/>
                        <a:pt x="337470" y="71264"/>
                      </a:cubicBezTo>
                      <a:cubicBezTo>
                        <a:pt x="332980" y="73477"/>
                        <a:pt x="328652" y="75755"/>
                        <a:pt x="324454" y="78098"/>
                      </a:cubicBezTo>
                      <a:cubicBezTo>
                        <a:pt x="251950" y="119946"/>
                        <a:pt x="245409" y="187569"/>
                        <a:pt x="312023" y="233648"/>
                      </a:cubicBezTo>
                      <a:cubicBezTo>
                        <a:pt x="382313" y="282461"/>
                        <a:pt x="507762" y="288579"/>
                        <a:pt x="592176" y="247609"/>
                      </a:cubicBezTo>
                    </a:path>
                  </a:pathLst>
                </a:custGeom>
                <a:solidFill>
                  <a:srgbClr val="0078D4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C5227608-E48C-4A6F-A020-6B9031F48BC7}"/>
                  </a:ext>
                </a:extLst>
              </p:cNvPr>
              <p:cNvSpPr/>
              <p:nvPr/>
            </p:nvSpPr>
            <p:spPr>
              <a:xfrm>
                <a:off x="14513385" y="1772594"/>
                <a:ext cx="5852203" cy="3453388"/>
              </a:xfrm>
              <a:custGeom>
                <a:avLst/>
                <a:gdLst>
                  <a:gd name="connsiteX0" fmla="*/ 917919 w 919519"/>
                  <a:gd name="connsiteY0" fmla="*/ 295652 h 542608"/>
                  <a:gd name="connsiteX1" fmla="*/ 748409 w 919519"/>
                  <a:gd name="connsiteY1" fmla="*/ 71503 h 542608"/>
                  <a:gd name="connsiteX2" fmla="*/ 367669 w 919519"/>
                  <a:gd name="connsiteY2" fmla="*/ -316 h 542608"/>
                  <a:gd name="connsiteX3" fmla="*/ 1736 w 919519"/>
                  <a:gd name="connsiteY3" fmla="*/ 118364 h 542608"/>
                  <a:gd name="connsiteX4" fmla="*/ 532 w 919519"/>
                  <a:gd name="connsiteY4" fmla="*/ 119177 h 542608"/>
                  <a:gd name="connsiteX5" fmla="*/ -1225 w 919519"/>
                  <a:gd name="connsiteY5" fmla="*/ 118559 h 542608"/>
                  <a:gd name="connsiteX6" fmla="*/ -1225 w 919519"/>
                  <a:gd name="connsiteY6" fmla="*/ 121390 h 542608"/>
                  <a:gd name="connsiteX7" fmla="*/ 857 w 919519"/>
                  <a:gd name="connsiteY7" fmla="*/ 123017 h 542608"/>
                  <a:gd name="connsiteX8" fmla="*/ 367832 w 919519"/>
                  <a:gd name="connsiteY8" fmla="*/ 3036 h 542608"/>
                  <a:gd name="connsiteX9" fmla="*/ 746977 w 919519"/>
                  <a:gd name="connsiteY9" fmla="*/ 74628 h 542608"/>
                  <a:gd name="connsiteX10" fmla="*/ 914763 w 919519"/>
                  <a:gd name="connsiteY10" fmla="*/ 295912 h 542608"/>
                  <a:gd name="connsiteX11" fmla="*/ 776135 w 919519"/>
                  <a:gd name="connsiteY11" fmla="*/ 536071 h 542608"/>
                  <a:gd name="connsiteX12" fmla="*/ 774963 w 919519"/>
                  <a:gd name="connsiteY12" fmla="*/ 536917 h 542608"/>
                  <a:gd name="connsiteX13" fmla="*/ 774540 w 919519"/>
                  <a:gd name="connsiteY13" fmla="*/ 535583 h 542608"/>
                  <a:gd name="connsiteX14" fmla="*/ 774540 w 919519"/>
                  <a:gd name="connsiteY14" fmla="*/ 538446 h 542608"/>
                  <a:gd name="connsiteX15" fmla="*/ 775776 w 919519"/>
                  <a:gd name="connsiteY15" fmla="*/ 540431 h 542608"/>
                  <a:gd name="connsiteX16" fmla="*/ 917919 w 919519"/>
                  <a:gd name="connsiteY16" fmla="*/ 295652 h 54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19519" h="542608">
                    <a:moveTo>
                      <a:pt x="917919" y="295652"/>
                    </a:moveTo>
                    <a:cubicBezTo>
                      <a:pt x="912745" y="207040"/>
                      <a:pt x="852543" y="127443"/>
                      <a:pt x="748409" y="71503"/>
                    </a:cubicBezTo>
                    <a:cubicBezTo>
                      <a:pt x="641216" y="13969"/>
                      <a:pt x="503499" y="-9265"/>
                      <a:pt x="367669" y="-316"/>
                    </a:cubicBezTo>
                    <a:cubicBezTo>
                      <a:pt x="234248" y="8502"/>
                      <a:pt x="100826" y="49440"/>
                      <a:pt x="1736" y="118364"/>
                    </a:cubicBezTo>
                    <a:lnTo>
                      <a:pt x="532" y="119177"/>
                    </a:lnTo>
                    <a:lnTo>
                      <a:pt x="-1225" y="118559"/>
                    </a:lnTo>
                    <a:lnTo>
                      <a:pt x="-1225" y="121390"/>
                    </a:lnTo>
                    <a:lnTo>
                      <a:pt x="857" y="123017"/>
                    </a:lnTo>
                    <a:cubicBezTo>
                      <a:pt x="99817" y="53280"/>
                      <a:pt x="233759" y="11887"/>
                      <a:pt x="367832" y="3036"/>
                    </a:cubicBezTo>
                    <a:cubicBezTo>
                      <a:pt x="503076" y="-5882"/>
                      <a:pt x="640240" y="17223"/>
                      <a:pt x="746977" y="74628"/>
                    </a:cubicBezTo>
                    <a:cubicBezTo>
                      <a:pt x="850070" y="129949"/>
                      <a:pt x="909686" y="208570"/>
                      <a:pt x="914763" y="295912"/>
                    </a:cubicBezTo>
                    <a:cubicBezTo>
                      <a:pt x="919807" y="382669"/>
                      <a:pt x="870636" y="467863"/>
                      <a:pt x="776135" y="536071"/>
                    </a:cubicBezTo>
                    <a:lnTo>
                      <a:pt x="774963" y="536917"/>
                    </a:lnTo>
                    <a:lnTo>
                      <a:pt x="774540" y="535583"/>
                    </a:lnTo>
                    <a:lnTo>
                      <a:pt x="774540" y="538446"/>
                    </a:lnTo>
                    <a:lnTo>
                      <a:pt x="775776" y="540431"/>
                    </a:lnTo>
                    <a:cubicBezTo>
                      <a:pt x="872719" y="471182"/>
                      <a:pt x="923191" y="384198"/>
                      <a:pt x="917919" y="295652"/>
                    </a:cubicBezTo>
                    <a:close/>
                  </a:path>
                </a:pathLst>
              </a:custGeom>
              <a:solidFill>
                <a:srgbClr val="EBEBEB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5DCB7019-57F5-4494-8119-D1BDC70520C6}"/>
                  </a:ext>
                </a:extLst>
              </p:cNvPr>
              <p:cNvSpPr/>
              <p:nvPr/>
            </p:nvSpPr>
            <p:spPr>
              <a:xfrm>
                <a:off x="14515047" y="-1818550"/>
                <a:ext cx="5851263" cy="5551674"/>
              </a:xfrm>
              <a:custGeom>
                <a:avLst/>
                <a:gdLst>
                  <a:gd name="connsiteX0" fmla="*/ 918147 w 919372"/>
                  <a:gd name="connsiteY0" fmla="*/ 305587 h 872299"/>
                  <a:gd name="connsiteX1" fmla="*/ 915577 w 919372"/>
                  <a:gd name="connsiteY1" fmla="*/ 870123 h 872299"/>
                  <a:gd name="connsiteX2" fmla="*/ 915219 w 919372"/>
                  <a:gd name="connsiteY2" fmla="*/ 858311 h 872299"/>
                  <a:gd name="connsiteX3" fmla="*/ 780268 w 919372"/>
                  <a:gd name="connsiteY3" fmla="*/ 656388 h 872299"/>
                  <a:gd name="connsiteX4" fmla="*/ 747465 w 919372"/>
                  <a:gd name="connsiteY4" fmla="*/ 636863 h 872299"/>
                  <a:gd name="connsiteX5" fmla="*/ 699238 w 919372"/>
                  <a:gd name="connsiteY5" fmla="*/ 614084 h 872299"/>
                  <a:gd name="connsiteX6" fmla="*/ 674669 w 919372"/>
                  <a:gd name="connsiteY6" fmla="*/ 604582 h 872299"/>
                  <a:gd name="connsiteX7" fmla="*/ 602361 w 919372"/>
                  <a:gd name="connsiteY7" fmla="*/ 583332 h 872299"/>
                  <a:gd name="connsiteX8" fmla="*/ 537863 w 919372"/>
                  <a:gd name="connsiteY8" fmla="*/ 571324 h 872299"/>
                  <a:gd name="connsiteX9" fmla="*/ 524228 w 919372"/>
                  <a:gd name="connsiteY9" fmla="*/ 569502 h 872299"/>
                  <a:gd name="connsiteX10" fmla="*/ 504703 w 919372"/>
                  <a:gd name="connsiteY10" fmla="*/ 567353 h 872299"/>
                  <a:gd name="connsiteX11" fmla="*/ 491686 w 919372"/>
                  <a:gd name="connsiteY11" fmla="*/ 566182 h 872299"/>
                  <a:gd name="connsiteX12" fmla="*/ 471478 w 919372"/>
                  <a:gd name="connsiteY12" fmla="*/ 564783 h 872299"/>
                  <a:gd name="connsiteX13" fmla="*/ 459144 w 919372"/>
                  <a:gd name="connsiteY13" fmla="*/ 564197 h 872299"/>
                  <a:gd name="connsiteX14" fmla="*/ 438253 w 919372"/>
                  <a:gd name="connsiteY14" fmla="*/ 563611 h 872299"/>
                  <a:gd name="connsiteX15" fmla="*/ 426602 w 919372"/>
                  <a:gd name="connsiteY15" fmla="*/ 563611 h 872299"/>
                  <a:gd name="connsiteX16" fmla="*/ 405092 w 919372"/>
                  <a:gd name="connsiteY16" fmla="*/ 563839 h 872299"/>
                  <a:gd name="connsiteX17" fmla="*/ 394126 w 919372"/>
                  <a:gd name="connsiteY17" fmla="*/ 564197 h 872299"/>
                  <a:gd name="connsiteX18" fmla="*/ 371932 w 919372"/>
                  <a:gd name="connsiteY18" fmla="*/ 565271 h 872299"/>
                  <a:gd name="connsiteX19" fmla="*/ 368385 w 919372"/>
                  <a:gd name="connsiteY19" fmla="*/ 565466 h 872299"/>
                  <a:gd name="connsiteX20" fmla="*/ 361877 w 919372"/>
                  <a:gd name="connsiteY20" fmla="*/ 565954 h 872299"/>
                  <a:gd name="connsiteX21" fmla="*/ 347331 w 919372"/>
                  <a:gd name="connsiteY21" fmla="*/ 567126 h 872299"/>
                  <a:gd name="connsiteX22" fmla="*/ 344857 w 919372"/>
                  <a:gd name="connsiteY22" fmla="*/ 567386 h 872299"/>
                  <a:gd name="connsiteX23" fmla="*/ 339293 w 919372"/>
                  <a:gd name="connsiteY23" fmla="*/ 567940 h 872299"/>
                  <a:gd name="connsiteX24" fmla="*/ 329758 w 919372"/>
                  <a:gd name="connsiteY24" fmla="*/ 568948 h 872299"/>
                  <a:gd name="connsiteX25" fmla="*/ 324811 w 919372"/>
                  <a:gd name="connsiteY25" fmla="*/ 569502 h 872299"/>
                  <a:gd name="connsiteX26" fmla="*/ 321557 w 919372"/>
                  <a:gd name="connsiteY26" fmla="*/ 569859 h 872299"/>
                  <a:gd name="connsiteX27" fmla="*/ 299104 w 919372"/>
                  <a:gd name="connsiteY27" fmla="*/ 572919 h 872299"/>
                  <a:gd name="connsiteX28" fmla="*/ 296175 w 919372"/>
                  <a:gd name="connsiteY28" fmla="*/ 573341 h 872299"/>
                  <a:gd name="connsiteX29" fmla="*/ 273786 w 919372"/>
                  <a:gd name="connsiteY29" fmla="*/ 577083 h 872299"/>
                  <a:gd name="connsiteX30" fmla="*/ 270955 w 919372"/>
                  <a:gd name="connsiteY30" fmla="*/ 577572 h 872299"/>
                  <a:gd name="connsiteX31" fmla="*/ 248696 w 919372"/>
                  <a:gd name="connsiteY31" fmla="*/ 581997 h 872299"/>
                  <a:gd name="connsiteX32" fmla="*/ 245963 w 919372"/>
                  <a:gd name="connsiteY32" fmla="*/ 582583 h 872299"/>
                  <a:gd name="connsiteX33" fmla="*/ 223867 w 919372"/>
                  <a:gd name="connsiteY33" fmla="*/ 587692 h 872299"/>
                  <a:gd name="connsiteX34" fmla="*/ 221263 w 919372"/>
                  <a:gd name="connsiteY34" fmla="*/ 588311 h 872299"/>
                  <a:gd name="connsiteX35" fmla="*/ 199363 w 919372"/>
                  <a:gd name="connsiteY35" fmla="*/ 594103 h 872299"/>
                  <a:gd name="connsiteX36" fmla="*/ 196890 w 919372"/>
                  <a:gd name="connsiteY36" fmla="*/ 594819 h 872299"/>
                  <a:gd name="connsiteX37" fmla="*/ 175184 w 919372"/>
                  <a:gd name="connsiteY37" fmla="*/ 601328 h 872299"/>
                  <a:gd name="connsiteX38" fmla="*/ 172939 w 919372"/>
                  <a:gd name="connsiteY38" fmla="*/ 602043 h 872299"/>
                  <a:gd name="connsiteX39" fmla="*/ 151429 w 919372"/>
                  <a:gd name="connsiteY39" fmla="*/ 609300 h 872299"/>
                  <a:gd name="connsiteX40" fmla="*/ 149411 w 919372"/>
                  <a:gd name="connsiteY40" fmla="*/ 610016 h 872299"/>
                  <a:gd name="connsiteX41" fmla="*/ 128096 w 919372"/>
                  <a:gd name="connsiteY41" fmla="*/ 618021 h 872299"/>
                  <a:gd name="connsiteX42" fmla="*/ 126176 w 919372"/>
                  <a:gd name="connsiteY42" fmla="*/ 618770 h 872299"/>
                  <a:gd name="connsiteX43" fmla="*/ 111402 w 919372"/>
                  <a:gd name="connsiteY43" fmla="*/ 624855 h 872299"/>
                  <a:gd name="connsiteX44" fmla="*/ 107953 w 919372"/>
                  <a:gd name="connsiteY44" fmla="*/ 626352 h 872299"/>
                  <a:gd name="connsiteX45" fmla="*/ 95261 w 919372"/>
                  <a:gd name="connsiteY45" fmla="*/ 631982 h 872299"/>
                  <a:gd name="connsiteX46" fmla="*/ 92788 w 919372"/>
                  <a:gd name="connsiteY46" fmla="*/ 633154 h 872299"/>
                  <a:gd name="connsiteX47" fmla="*/ 78600 w 919372"/>
                  <a:gd name="connsiteY47" fmla="*/ 639889 h 872299"/>
                  <a:gd name="connsiteX48" fmla="*/ 75346 w 919372"/>
                  <a:gd name="connsiteY48" fmla="*/ 641614 h 872299"/>
                  <a:gd name="connsiteX49" fmla="*/ 63208 w 919372"/>
                  <a:gd name="connsiteY49" fmla="*/ 647862 h 872299"/>
                  <a:gd name="connsiteX50" fmla="*/ 60930 w 919372"/>
                  <a:gd name="connsiteY50" fmla="*/ 649099 h 872299"/>
                  <a:gd name="connsiteX51" fmla="*/ 47360 w 919372"/>
                  <a:gd name="connsiteY51" fmla="*/ 656584 h 872299"/>
                  <a:gd name="connsiteX52" fmla="*/ 44106 w 919372"/>
                  <a:gd name="connsiteY52" fmla="*/ 658470 h 872299"/>
                  <a:gd name="connsiteX53" fmla="*/ 32423 w 919372"/>
                  <a:gd name="connsiteY53" fmla="*/ 665402 h 872299"/>
                  <a:gd name="connsiteX54" fmla="*/ 30373 w 919372"/>
                  <a:gd name="connsiteY54" fmla="*/ 666639 h 872299"/>
                  <a:gd name="connsiteX55" fmla="*/ 17356 w 919372"/>
                  <a:gd name="connsiteY55" fmla="*/ 674839 h 872299"/>
                  <a:gd name="connsiteX56" fmla="*/ 14102 w 919372"/>
                  <a:gd name="connsiteY56" fmla="*/ 676922 h 872299"/>
                  <a:gd name="connsiteX57" fmla="*/ 3070 w 919372"/>
                  <a:gd name="connsiteY57" fmla="*/ 684504 h 872299"/>
                  <a:gd name="connsiteX58" fmla="*/ 532 w 919372"/>
                  <a:gd name="connsiteY58" fmla="*/ 686294 h 872299"/>
                  <a:gd name="connsiteX59" fmla="*/ -1225 w 919372"/>
                  <a:gd name="connsiteY59" fmla="*/ 683431 h 872299"/>
                  <a:gd name="connsiteX60" fmla="*/ 1313 w 919372"/>
                  <a:gd name="connsiteY60" fmla="*/ 121660 h 872299"/>
                  <a:gd name="connsiteX61" fmla="*/ 3103 w 919372"/>
                  <a:gd name="connsiteY61" fmla="*/ 120391 h 872299"/>
                  <a:gd name="connsiteX62" fmla="*/ 4177 w 919372"/>
                  <a:gd name="connsiteY62" fmla="*/ 119643 h 872299"/>
                  <a:gd name="connsiteX63" fmla="*/ 5511 w 919372"/>
                  <a:gd name="connsiteY63" fmla="*/ 118667 h 872299"/>
                  <a:gd name="connsiteX64" fmla="*/ 16705 w 919372"/>
                  <a:gd name="connsiteY64" fmla="*/ 111019 h 872299"/>
                  <a:gd name="connsiteX65" fmla="*/ 19764 w 919372"/>
                  <a:gd name="connsiteY65" fmla="*/ 108969 h 872299"/>
                  <a:gd name="connsiteX66" fmla="*/ 32781 w 919372"/>
                  <a:gd name="connsiteY66" fmla="*/ 100769 h 872299"/>
                  <a:gd name="connsiteX67" fmla="*/ 34798 w 919372"/>
                  <a:gd name="connsiteY67" fmla="*/ 99564 h 872299"/>
                  <a:gd name="connsiteX68" fmla="*/ 46514 w 919372"/>
                  <a:gd name="connsiteY68" fmla="*/ 92601 h 872299"/>
                  <a:gd name="connsiteX69" fmla="*/ 49768 w 919372"/>
                  <a:gd name="connsiteY69" fmla="*/ 90713 h 872299"/>
                  <a:gd name="connsiteX70" fmla="*/ 63370 w 919372"/>
                  <a:gd name="connsiteY70" fmla="*/ 83196 h 872299"/>
                  <a:gd name="connsiteX71" fmla="*/ 65648 w 919372"/>
                  <a:gd name="connsiteY71" fmla="*/ 82024 h 872299"/>
                  <a:gd name="connsiteX72" fmla="*/ 77819 w 919372"/>
                  <a:gd name="connsiteY72" fmla="*/ 75744 h 872299"/>
                  <a:gd name="connsiteX73" fmla="*/ 81073 w 919372"/>
                  <a:gd name="connsiteY73" fmla="*/ 74052 h 872299"/>
                  <a:gd name="connsiteX74" fmla="*/ 95261 w 919372"/>
                  <a:gd name="connsiteY74" fmla="*/ 67250 h 872299"/>
                  <a:gd name="connsiteX75" fmla="*/ 97800 w 919372"/>
                  <a:gd name="connsiteY75" fmla="*/ 66144 h 872299"/>
                  <a:gd name="connsiteX76" fmla="*/ 110458 w 919372"/>
                  <a:gd name="connsiteY76" fmla="*/ 60514 h 872299"/>
                  <a:gd name="connsiteX77" fmla="*/ 113712 w 919372"/>
                  <a:gd name="connsiteY77" fmla="*/ 58985 h 872299"/>
                  <a:gd name="connsiteX78" fmla="*/ 128519 w 919372"/>
                  <a:gd name="connsiteY78" fmla="*/ 52900 h 872299"/>
                  <a:gd name="connsiteX79" fmla="*/ 129268 w 919372"/>
                  <a:gd name="connsiteY79" fmla="*/ 52606 h 872299"/>
                  <a:gd name="connsiteX80" fmla="*/ 130439 w 919372"/>
                  <a:gd name="connsiteY80" fmla="*/ 52151 h 872299"/>
                  <a:gd name="connsiteX81" fmla="*/ 151721 w 919372"/>
                  <a:gd name="connsiteY81" fmla="*/ 44146 h 872299"/>
                  <a:gd name="connsiteX82" fmla="*/ 153739 w 919372"/>
                  <a:gd name="connsiteY82" fmla="*/ 43429 h 872299"/>
                  <a:gd name="connsiteX83" fmla="*/ 175282 w 919372"/>
                  <a:gd name="connsiteY83" fmla="*/ 36205 h 872299"/>
                  <a:gd name="connsiteX84" fmla="*/ 177430 w 919372"/>
                  <a:gd name="connsiteY84" fmla="*/ 35489 h 872299"/>
                  <a:gd name="connsiteX85" fmla="*/ 199233 w 919372"/>
                  <a:gd name="connsiteY85" fmla="*/ 28981 h 872299"/>
                  <a:gd name="connsiteX86" fmla="*/ 201608 w 919372"/>
                  <a:gd name="connsiteY86" fmla="*/ 28363 h 872299"/>
                  <a:gd name="connsiteX87" fmla="*/ 223606 w 919372"/>
                  <a:gd name="connsiteY87" fmla="*/ 22473 h 872299"/>
                  <a:gd name="connsiteX88" fmla="*/ 226112 w 919372"/>
                  <a:gd name="connsiteY88" fmla="*/ 21887 h 872299"/>
                  <a:gd name="connsiteX89" fmla="*/ 248306 w 919372"/>
                  <a:gd name="connsiteY89" fmla="*/ 16778 h 872299"/>
                  <a:gd name="connsiteX90" fmla="*/ 251007 w 919372"/>
                  <a:gd name="connsiteY90" fmla="*/ 16192 h 872299"/>
                  <a:gd name="connsiteX91" fmla="*/ 273265 w 919372"/>
                  <a:gd name="connsiteY91" fmla="*/ 11799 h 872299"/>
                  <a:gd name="connsiteX92" fmla="*/ 276064 w 919372"/>
                  <a:gd name="connsiteY92" fmla="*/ 11278 h 872299"/>
                  <a:gd name="connsiteX93" fmla="*/ 298485 w 919372"/>
                  <a:gd name="connsiteY93" fmla="*/ 7569 h 872299"/>
                  <a:gd name="connsiteX94" fmla="*/ 301447 w 919372"/>
                  <a:gd name="connsiteY94" fmla="*/ 7113 h 872299"/>
                  <a:gd name="connsiteX95" fmla="*/ 323835 w 919372"/>
                  <a:gd name="connsiteY95" fmla="*/ 4087 h 872299"/>
                  <a:gd name="connsiteX96" fmla="*/ 325235 w 919372"/>
                  <a:gd name="connsiteY96" fmla="*/ 3924 h 872299"/>
                  <a:gd name="connsiteX97" fmla="*/ 327155 w 919372"/>
                  <a:gd name="connsiteY97" fmla="*/ 3663 h 872299"/>
                  <a:gd name="connsiteX98" fmla="*/ 347168 w 919372"/>
                  <a:gd name="connsiteY98" fmla="*/ 1581 h 872299"/>
                  <a:gd name="connsiteX99" fmla="*/ 349673 w 919372"/>
                  <a:gd name="connsiteY99" fmla="*/ 1353 h 872299"/>
                  <a:gd name="connsiteX100" fmla="*/ 370826 w 919372"/>
                  <a:gd name="connsiteY100" fmla="*/ -307 h 872299"/>
                  <a:gd name="connsiteX101" fmla="*/ 632202 w 919372"/>
                  <a:gd name="connsiteY101" fmla="*/ 24588 h 872299"/>
                  <a:gd name="connsiteX102" fmla="*/ 635977 w 919372"/>
                  <a:gd name="connsiteY102" fmla="*/ 25662 h 872299"/>
                  <a:gd name="connsiteX103" fmla="*/ 658398 w 919372"/>
                  <a:gd name="connsiteY103" fmla="*/ 32463 h 872299"/>
                  <a:gd name="connsiteX104" fmla="*/ 658398 w 919372"/>
                  <a:gd name="connsiteY104" fmla="*/ 32463 h 872299"/>
                  <a:gd name="connsiteX105" fmla="*/ 669560 w 919372"/>
                  <a:gd name="connsiteY105" fmla="*/ 36238 h 872299"/>
                  <a:gd name="connsiteX106" fmla="*/ 670048 w 919372"/>
                  <a:gd name="connsiteY106" fmla="*/ 36401 h 872299"/>
                  <a:gd name="connsiteX107" fmla="*/ 710823 w 919372"/>
                  <a:gd name="connsiteY107" fmla="*/ 52282 h 872299"/>
                  <a:gd name="connsiteX108" fmla="*/ 725727 w 919372"/>
                  <a:gd name="connsiteY108" fmla="*/ 58790 h 872299"/>
                  <a:gd name="connsiteX109" fmla="*/ 733049 w 919372"/>
                  <a:gd name="connsiteY109" fmla="*/ 62336 h 872299"/>
                  <a:gd name="connsiteX110" fmla="*/ 749873 w 919372"/>
                  <a:gd name="connsiteY110" fmla="*/ 70961 h 872299"/>
                  <a:gd name="connsiteX111" fmla="*/ 917659 w 919372"/>
                  <a:gd name="connsiteY111" fmla="*/ 292245 h 872299"/>
                  <a:gd name="connsiteX112" fmla="*/ 918147 w 919372"/>
                  <a:gd name="connsiteY112" fmla="*/ 305587 h 87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919372" h="872299">
                    <a:moveTo>
                      <a:pt x="918147" y="305587"/>
                    </a:moveTo>
                    <a:lnTo>
                      <a:pt x="915577" y="870123"/>
                    </a:lnTo>
                    <a:cubicBezTo>
                      <a:pt x="915577" y="866218"/>
                      <a:pt x="915577" y="862248"/>
                      <a:pt x="915219" y="858311"/>
                    </a:cubicBezTo>
                    <a:cubicBezTo>
                      <a:pt x="910695" y="780730"/>
                      <a:pt x="863152" y="709984"/>
                      <a:pt x="780268" y="656388"/>
                    </a:cubicBezTo>
                    <a:cubicBezTo>
                      <a:pt x="769887" y="649619"/>
                      <a:pt x="758953" y="643111"/>
                      <a:pt x="747465" y="636863"/>
                    </a:cubicBezTo>
                    <a:cubicBezTo>
                      <a:pt x="731813" y="628434"/>
                      <a:pt x="715704" y="620820"/>
                      <a:pt x="699238" y="614084"/>
                    </a:cubicBezTo>
                    <a:cubicBezTo>
                      <a:pt x="691201" y="610830"/>
                      <a:pt x="682967" y="607575"/>
                      <a:pt x="674669" y="604582"/>
                    </a:cubicBezTo>
                    <a:cubicBezTo>
                      <a:pt x="651011" y="596088"/>
                      <a:pt x="626865" y="588994"/>
                      <a:pt x="602361" y="583332"/>
                    </a:cubicBezTo>
                    <a:cubicBezTo>
                      <a:pt x="581274" y="578385"/>
                      <a:pt x="559731" y="574383"/>
                      <a:pt x="537863" y="571324"/>
                    </a:cubicBezTo>
                    <a:cubicBezTo>
                      <a:pt x="533340" y="570640"/>
                      <a:pt x="528784" y="570055"/>
                      <a:pt x="524228" y="569502"/>
                    </a:cubicBezTo>
                    <a:cubicBezTo>
                      <a:pt x="517720" y="568721"/>
                      <a:pt x="511211" y="568005"/>
                      <a:pt x="504703" y="567353"/>
                    </a:cubicBezTo>
                    <a:cubicBezTo>
                      <a:pt x="500342" y="566931"/>
                      <a:pt x="495982" y="566540"/>
                      <a:pt x="491686" y="566182"/>
                    </a:cubicBezTo>
                    <a:cubicBezTo>
                      <a:pt x="484983" y="565597"/>
                      <a:pt x="478246" y="565173"/>
                      <a:pt x="471478" y="564783"/>
                    </a:cubicBezTo>
                    <a:cubicBezTo>
                      <a:pt x="467410" y="564555"/>
                      <a:pt x="463277" y="564360"/>
                      <a:pt x="459144" y="564197"/>
                    </a:cubicBezTo>
                    <a:cubicBezTo>
                      <a:pt x="452180" y="563904"/>
                      <a:pt x="445249" y="563709"/>
                      <a:pt x="438253" y="563611"/>
                    </a:cubicBezTo>
                    <a:cubicBezTo>
                      <a:pt x="434380" y="563611"/>
                      <a:pt x="430475" y="563611"/>
                      <a:pt x="426602" y="563611"/>
                    </a:cubicBezTo>
                    <a:cubicBezTo>
                      <a:pt x="419443" y="563611"/>
                      <a:pt x="412251" y="563611"/>
                      <a:pt x="405092" y="563839"/>
                    </a:cubicBezTo>
                    <a:cubicBezTo>
                      <a:pt x="401448" y="563839"/>
                      <a:pt x="397770" y="564035"/>
                      <a:pt x="394126" y="564197"/>
                    </a:cubicBezTo>
                    <a:cubicBezTo>
                      <a:pt x="386739" y="564425"/>
                      <a:pt x="379352" y="564783"/>
                      <a:pt x="371932" y="565271"/>
                    </a:cubicBezTo>
                    <a:lnTo>
                      <a:pt x="368385" y="565466"/>
                    </a:lnTo>
                    <a:lnTo>
                      <a:pt x="361877" y="565954"/>
                    </a:lnTo>
                    <a:cubicBezTo>
                      <a:pt x="357028" y="566313"/>
                      <a:pt x="352179" y="566703"/>
                      <a:pt x="347331" y="567126"/>
                    </a:cubicBezTo>
                    <a:lnTo>
                      <a:pt x="344857" y="567386"/>
                    </a:lnTo>
                    <a:cubicBezTo>
                      <a:pt x="343003" y="567386"/>
                      <a:pt x="341115" y="567712"/>
                      <a:pt x="339293" y="567940"/>
                    </a:cubicBezTo>
                    <a:cubicBezTo>
                      <a:pt x="336039" y="568232"/>
                      <a:pt x="332784" y="568590"/>
                      <a:pt x="329758" y="568948"/>
                    </a:cubicBezTo>
                    <a:lnTo>
                      <a:pt x="324811" y="569502"/>
                    </a:lnTo>
                    <a:lnTo>
                      <a:pt x="321557" y="569859"/>
                    </a:lnTo>
                    <a:cubicBezTo>
                      <a:pt x="314073" y="570803"/>
                      <a:pt x="306588" y="571812"/>
                      <a:pt x="299104" y="572919"/>
                    </a:cubicBezTo>
                    <a:lnTo>
                      <a:pt x="296175" y="573341"/>
                    </a:lnTo>
                    <a:cubicBezTo>
                      <a:pt x="288658" y="574513"/>
                      <a:pt x="281206" y="575717"/>
                      <a:pt x="273786" y="577083"/>
                    </a:cubicBezTo>
                    <a:lnTo>
                      <a:pt x="270955" y="577572"/>
                    </a:lnTo>
                    <a:cubicBezTo>
                      <a:pt x="263503" y="578971"/>
                      <a:pt x="256083" y="580435"/>
                      <a:pt x="248696" y="581997"/>
                    </a:cubicBezTo>
                    <a:lnTo>
                      <a:pt x="245963" y="582583"/>
                    </a:lnTo>
                    <a:cubicBezTo>
                      <a:pt x="238576" y="584178"/>
                      <a:pt x="231221" y="585903"/>
                      <a:pt x="223867" y="587692"/>
                    </a:cubicBezTo>
                    <a:lnTo>
                      <a:pt x="221263" y="588311"/>
                    </a:lnTo>
                    <a:cubicBezTo>
                      <a:pt x="213909" y="590133"/>
                      <a:pt x="206620" y="592085"/>
                      <a:pt x="199363" y="594103"/>
                    </a:cubicBezTo>
                    <a:lnTo>
                      <a:pt x="196890" y="594819"/>
                    </a:lnTo>
                    <a:cubicBezTo>
                      <a:pt x="189600" y="596869"/>
                      <a:pt x="182343" y="599049"/>
                      <a:pt x="175184" y="601328"/>
                    </a:cubicBezTo>
                    <a:lnTo>
                      <a:pt x="172939" y="602043"/>
                    </a:lnTo>
                    <a:cubicBezTo>
                      <a:pt x="165715" y="604386"/>
                      <a:pt x="158523" y="606794"/>
                      <a:pt x="151429" y="609300"/>
                    </a:cubicBezTo>
                    <a:lnTo>
                      <a:pt x="149411" y="610016"/>
                    </a:lnTo>
                    <a:cubicBezTo>
                      <a:pt x="142219" y="612587"/>
                      <a:pt x="135158" y="615223"/>
                      <a:pt x="128096" y="618021"/>
                    </a:cubicBezTo>
                    <a:lnTo>
                      <a:pt x="126176" y="618770"/>
                    </a:lnTo>
                    <a:cubicBezTo>
                      <a:pt x="121197" y="620755"/>
                      <a:pt x="116414" y="622805"/>
                      <a:pt x="111402" y="624855"/>
                    </a:cubicBezTo>
                    <a:lnTo>
                      <a:pt x="107953" y="626352"/>
                    </a:lnTo>
                    <a:cubicBezTo>
                      <a:pt x="103722" y="628175"/>
                      <a:pt x="99459" y="630094"/>
                      <a:pt x="95261" y="631982"/>
                    </a:cubicBezTo>
                    <a:cubicBezTo>
                      <a:pt x="94448" y="632373"/>
                      <a:pt x="93602" y="632730"/>
                      <a:pt x="92788" y="633154"/>
                    </a:cubicBezTo>
                    <a:cubicBezTo>
                      <a:pt x="88005" y="635301"/>
                      <a:pt x="83286" y="637611"/>
                      <a:pt x="78600" y="639889"/>
                    </a:cubicBezTo>
                    <a:lnTo>
                      <a:pt x="75346" y="641614"/>
                    </a:lnTo>
                    <a:cubicBezTo>
                      <a:pt x="71278" y="643665"/>
                      <a:pt x="67243" y="645714"/>
                      <a:pt x="63208" y="647862"/>
                    </a:cubicBezTo>
                    <a:cubicBezTo>
                      <a:pt x="62426" y="648253"/>
                      <a:pt x="61678" y="648675"/>
                      <a:pt x="60930" y="649099"/>
                    </a:cubicBezTo>
                    <a:cubicBezTo>
                      <a:pt x="56309" y="651507"/>
                      <a:pt x="51818" y="654045"/>
                      <a:pt x="47360" y="656584"/>
                    </a:cubicBezTo>
                    <a:lnTo>
                      <a:pt x="44106" y="658470"/>
                    </a:lnTo>
                    <a:cubicBezTo>
                      <a:pt x="40168" y="660749"/>
                      <a:pt x="36263" y="663027"/>
                      <a:pt x="32423" y="665402"/>
                    </a:cubicBezTo>
                    <a:cubicBezTo>
                      <a:pt x="31740" y="665792"/>
                      <a:pt x="31056" y="666183"/>
                      <a:pt x="30373" y="666639"/>
                    </a:cubicBezTo>
                    <a:cubicBezTo>
                      <a:pt x="26012" y="669340"/>
                      <a:pt x="21782" y="672074"/>
                      <a:pt x="17356" y="674839"/>
                    </a:cubicBezTo>
                    <a:lnTo>
                      <a:pt x="14102" y="676922"/>
                    </a:lnTo>
                    <a:cubicBezTo>
                      <a:pt x="10359" y="679428"/>
                      <a:pt x="6683" y="681934"/>
                      <a:pt x="3070" y="684504"/>
                    </a:cubicBezTo>
                    <a:lnTo>
                      <a:pt x="532" y="686294"/>
                    </a:lnTo>
                    <a:lnTo>
                      <a:pt x="-1225" y="683431"/>
                    </a:lnTo>
                    <a:lnTo>
                      <a:pt x="1313" y="121660"/>
                    </a:lnTo>
                    <a:lnTo>
                      <a:pt x="3103" y="120391"/>
                    </a:lnTo>
                    <a:cubicBezTo>
                      <a:pt x="3461" y="120131"/>
                      <a:pt x="3819" y="119870"/>
                      <a:pt x="4177" y="119643"/>
                    </a:cubicBezTo>
                    <a:lnTo>
                      <a:pt x="5511" y="118667"/>
                    </a:lnTo>
                    <a:cubicBezTo>
                      <a:pt x="9188" y="116096"/>
                      <a:pt x="12898" y="113557"/>
                      <a:pt x="16705" y="111019"/>
                    </a:cubicBezTo>
                    <a:lnTo>
                      <a:pt x="19764" y="108969"/>
                    </a:lnTo>
                    <a:cubicBezTo>
                      <a:pt x="24027" y="106203"/>
                      <a:pt x="28290" y="103437"/>
                      <a:pt x="32781" y="100769"/>
                    </a:cubicBezTo>
                    <a:cubicBezTo>
                      <a:pt x="33432" y="100345"/>
                      <a:pt x="34115" y="99955"/>
                      <a:pt x="34798" y="99564"/>
                    </a:cubicBezTo>
                    <a:cubicBezTo>
                      <a:pt x="38671" y="97189"/>
                      <a:pt x="42576" y="94878"/>
                      <a:pt x="46514" y="92601"/>
                    </a:cubicBezTo>
                    <a:lnTo>
                      <a:pt x="49768" y="90713"/>
                    </a:lnTo>
                    <a:cubicBezTo>
                      <a:pt x="54259" y="88142"/>
                      <a:pt x="58782" y="85637"/>
                      <a:pt x="63370" y="83196"/>
                    </a:cubicBezTo>
                    <a:lnTo>
                      <a:pt x="65648" y="82024"/>
                    </a:lnTo>
                    <a:cubicBezTo>
                      <a:pt x="69651" y="79877"/>
                      <a:pt x="73719" y="77761"/>
                      <a:pt x="77819" y="75744"/>
                    </a:cubicBezTo>
                    <a:lnTo>
                      <a:pt x="81073" y="74052"/>
                    </a:lnTo>
                    <a:cubicBezTo>
                      <a:pt x="85759" y="71709"/>
                      <a:pt x="90478" y="69463"/>
                      <a:pt x="95261" y="67250"/>
                    </a:cubicBezTo>
                    <a:lnTo>
                      <a:pt x="97800" y="66144"/>
                    </a:lnTo>
                    <a:cubicBezTo>
                      <a:pt x="101997" y="64192"/>
                      <a:pt x="106195" y="62336"/>
                      <a:pt x="110458" y="60514"/>
                    </a:cubicBezTo>
                    <a:lnTo>
                      <a:pt x="113712" y="58985"/>
                    </a:lnTo>
                    <a:cubicBezTo>
                      <a:pt x="118626" y="56902"/>
                      <a:pt x="123475" y="54884"/>
                      <a:pt x="128519" y="52900"/>
                    </a:cubicBezTo>
                    <a:lnTo>
                      <a:pt x="129268" y="52606"/>
                    </a:lnTo>
                    <a:lnTo>
                      <a:pt x="130439" y="52151"/>
                    </a:lnTo>
                    <a:cubicBezTo>
                      <a:pt x="137468" y="49385"/>
                      <a:pt x="144562" y="46749"/>
                      <a:pt x="151721" y="44146"/>
                    </a:cubicBezTo>
                    <a:lnTo>
                      <a:pt x="153739" y="43429"/>
                    </a:lnTo>
                    <a:cubicBezTo>
                      <a:pt x="160866" y="40892"/>
                      <a:pt x="168025" y="38484"/>
                      <a:pt x="175282" y="36205"/>
                    </a:cubicBezTo>
                    <a:lnTo>
                      <a:pt x="177430" y="35489"/>
                    </a:lnTo>
                    <a:cubicBezTo>
                      <a:pt x="184686" y="33309"/>
                      <a:pt x="191976" y="31162"/>
                      <a:pt x="199233" y="28981"/>
                    </a:cubicBezTo>
                    <a:lnTo>
                      <a:pt x="201608" y="28363"/>
                    </a:lnTo>
                    <a:cubicBezTo>
                      <a:pt x="208897" y="26281"/>
                      <a:pt x="216252" y="24360"/>
                      <a:pt x="223606" y="22473"/>
                    </a:cubicBezTo>
                    <a:cubicBezTo>
                      <a:pt x="224452" y="22310"/>
                      <a:pt x="225266" y="22083"/>
                      <a:pt x="226112" y="21887"/>
                    </a:cubicBezTo>
                    <a:cubicBezTo>
                      <a:pt x="233499" y="20065"/>
                      <a:pt x="240854" y="18372"/>
                      <a:pt x="248306" y="16778"/>
                    </a:cubicBezTo>
                    <a:lnTo>
                      <a:pt x="251007" y="16192"/>
                    </a:lnTo>
                    <a:cubicBezTo>
                      <a:pt x="258394" y="14663"/>
                      <a:pt x="265813" y="13134"/>
                      <a:pt x="273265" y="11799"/>
                    </a:cubicBezTo>
                    <a:lnTo>
                      <a:pt x="276064" y="11278"/>
                    </a:lnTo>
                    <a:cubicBezTo>
                      <a:pt x="283516" y="9945"/>
                      <a:pt x="291001" y="8708"/>
                      <a:pt x="298485" y="7569"/>
                    </a:cubicBezTo>
                    <a:lnTo>
                      <a:pt x="301447" y="7113"/>
                    </a:lnTo>
                    <a:cubicBezTo>
                      <a:pt x="308899" y="6006"/>
                      <a:pt x="316383" y="4998"/>
                      <a:pt x="323835" y="4087"/>
                    </a:cubicBezTo>
                    <a:lnTo>
                      <a:pt x="325235" y="3924"/>
                    </a:lnTo>
                    <a:lnTo>
                      <a:pt x="327155" y="3663"/>
                    </a:lnTo>
                    <a:cubicBezTo>
                      <a:pt x="333826" y="2915"/>
                      <a:pt x="340497" y="2199"/>
                      <a:pt x="347168" y="1581"/>
                    </a:cubicBezTo>
                    <a:lnTo>
                      <a:pt x="349673" y="1353"/>
                    </a:lnTo>
                    <a:cubicBezTo>
                      <a:pt x="356735" y="702"/>
                      <a:pt x="363797" y="117"/>
                      <a:pt x="370826" y="-307"/>
                    </a:cubicBezTo>
                    <a:cubicBezTo>
                      <a:pt x="460251" y="-6229"/>
                      <a:pt x="550490" y="1874"/>
                      <a:pt x="632202" y="24588"/>
                    </a:cubicBezTo>
                    <a:lnTo>
                      <a:pt x="635977" y="25662"/>
                    </a:lnTo>
                    <a:cubicBezTo>
                      <a:pt x="643527" y="27810"/>
                      <a:pt x="651011" y="30055"/>
                      <a:pt x="658398" y="32463"/>
                    </a:cubicBezTo>
                    <a:lnTo>
                      <a:pt x="658398" y="32463"/>
                    </a:lnTo>
                    <a:cubicBezTo>
                      <a:pt x="662141" y="33699"/>
                      <a:pt x="665850" y="34936"/>
                      <a:pt x="669560" y="36238"/>
                    </a:cubicBezTo>
                    <a:cubicBezTo>
                      <a:pt x="669723" y="36238"/>
                      <a:pt x="669885" y="36303"/>
                      <a:pt x="670048" y="36401"/>
                    </a:cubicBezTo>
                    <a:cubicBezTo>
                      <a:pt x="683976" y="41217"/>
                      <a:pt x="697579" y="46522"/>
                      <a:pt x="710823" y="52282"/>
                    </a:cubicBezTo>
                    <a:cubicBezTo>
                      <a:pt x="715867" y="54396"/>
                      <a:pt x="720814" y="56674"/>
                      <a:pt x="725727" y="58790"/>
                    </a:cubicBezTo>
                    <a:lnTo>
                      <a:pt x="733049" y="62336"/>
                    </a:lnTo>
                    <a:cubicBezTo>
                      <a:pt x="738744" y="65103"/>
                      <a:pt x="744341" y="67999"/>
                      <a:pt x="749873" y="70961"/>
                    </a:cubicBezTo>
                    <a:cubicBezTo>
                      <a:pt x="852933" y="126282"/>
                      <a:pt x="912583" y="204903"/>
                      <a:pt x="917659" y="292245"/>
                    </a:cubicBezTo>
                    <a:cubicBezTo>
                      <a:pt x="918017" y="296833"/>
                      <a:pt x="918147" y="301227"/>
                      <a:pt x="918147" y="305587"/>
                    </a:cubicBezTo>
                    <a:close/>
                  </a:path>
                </a:pathLst>
              </a:custGeom>
              <a:solidFill>
                <a:srgbClr val="D1EEFC">
                  <a:alpha val="60000"/>
                </a:srgbClr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7984D07F-7850-4FE8-A85B-CA2BE4136987}"/>
                  </a:ext>
                </a:extLst>
              </p:cNvPr>
              <p:cNvSpPr/>
              <p:nvPr/>
            </p:nvSpPr>
            <p:spPr>
              <a:xfrm>
                <a:off x="14519185" y="-1839003"/>
                <a:ext cx="5867036" cy="3393538"/>
              </a:xfrm>
              <a:custGeom>
                <a:avLst/>
                <a:gdLst>
                  <a:gd name="connsiteX0" fmla="*/ 920263 w 921850"/>
                  <a:gd name="connsiteY0" fmla="*/ 295621 h 533205"/>
                  <a:gd name="connsiteX1" fmla="*/ 750752 w 921850"/>
                  <a:gd name="connsiteY1" fmla="*/ 71473 h 533205"/>
                  <a:gd name="connsiteX2" fmla="*/ 370013 w 921850"/>
                  <a:gd name="connsiteY2" fmla="*/ -315 h 533205"/>
                  <a:gd name="connsiteX3" fmla="*/ -1225 w 921850"/>
                  <a:gd name="connsiteY3" fmla="*/ 122043 h 533205"/>
                  <a:gd name="connsiteX4" fmla="*/ 532 w 921850"/>
                  <a:gd name="connsiteY4" fmla="*/ 124874 h 533205"/>
                  <a:gd name="connsiteX5" fmla="*/ 370208 w 921850"/>
                  <a:gd name="connsiteY5" fmla="*/ 3005 h 533205"/>
                  <a:gd name="connsiteX6" fmla="*/ 749385 w 921850"/>
                  <a:gd name="connsiteY6" fmla="*/ 74597 h 533205"/>
                  <a:gd name="connsiteX7" fmla="*/ 917139 w 921850"/>
                  <a:gd name="connsiteY7" fmla="*/ 295881 h 533205"/>
                  <a:gd name="connsiteX8" fmla="*/ 790876 w 921850"/>
                  <a:gd name="connsiteY8" fmla="*/ 526929 h 533205"/>
                  <a:gd name="connsiteX9" fmla="*/ 790876 w 921850"/>
                  <a:gd name="connsiteY9" fmla="*/ 531029 h 533205"/>
                  <a:gd name="connsiteX10" fmla="*/ 920263 w 921850"/>
                  <a:gd name="connsiteY10" fmla="*/ 295621 h 533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21850" h="533205">
                    <a:moveTo>
                      <a:pt x="920263" y="295621"/>
                    </a:moveTo>
                    <a:cubicBezTo>
                      <a:pt x="915089" y="207009"/>
                      <a:pt x="854886" y="127412"/>
                      <a:pt x="750752" y="71473"/>
                    </a:cubicBezTo>
                    <a:cubicBezTo>
                      <a:pt x="643559" y="13939"/>
                      <a:pt x="505842" y="-9264"/>
                      <a:pt x="370013" y="-315"/>
                    </a:cubicBezTo>
                    <a:cubicBezTo>
                      <a:pt x="234183" y="8634"/>
                      <a:pt x="98450" y="50874"/>
                      <a:pt x="-1225" y="122043"/>
                    </a:cubicBezTo>
                    <a:lnTo>
                      <a:pt x="532" y="124874"/>
                    </a:lnTo>
                    <a:cubicBezTo>
                      <a:pt x="99785" y="53998"/>
                      <a:pt x="234834" y="11921"/>
                      <a:pt x="370208" y="3005"/>
                    </a:cubicBezTo>
                    <a:cubicBezTo>
                      <a:pt x="505582" y="-5912"/>
                      <a:pt x="642648" y="17226"/>
                      <a:pt x="749385" y="74597"/>
                    </a:cubicBezTo>
                    <a:cubicBezTo>
                      <a:pt x="852478" y="129918"/>
                      <a:pt x="912095" y="208571"/>
                      <a:pt x="917139" y="295881"/>
                    </a:cubicBezTo>
                    <a:cubicBezTo>
                      <a:pt x="921988" y="378733"/>
                      <a:pt x="877275" y="460185"/>
                      <a:pt x="790876" y="526929"/>
                    </a:cubicBezTo>
                    <a:lnTo>
                      <a:pt x="790876" y="531029"/>
                    </a:lnTo>
                    <a:cubicBezTo>
                      <a:pt x="879358" y="463309"/>
                      <a:pt x="925209" y="380262"/>
                      <a:pt x="920263" y="295621"/>
                    </a:cubicBezTo>
                    <a:close/>
                  </a:path>
                </a:pathLst>
              </a:custGeom>
              <a:solidFill>
                <a:srgbClr val="EBEBEB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73AE107C-C786-45AF-B7F8-66DBFF0003E7}"/>
                  </a:ext>
                </a:extLst>
              </p:cNvPr>
              <p:cNvSpPr/>
              <p:nvPr/>
            </p:nvSpPr>
            <p:spPr>
              <a:xfrm>
                <a:off x="14514216" y="-1048209"/>
                <a:ext cx="15945" cy="3611163"/>
              </a:xfrm>
              <a:custGeom>
                <a:avLst/>
                <a:gdLst>
                  <a:gd name="connsiteX0" fmla="*/ 781 w 2505"/>
                  <a:gd name="connsiteY0" fmla="*/ 0 h 567399"/>
                  <a:gd name="connsiteX1" fmla="*/ 0 w 2505"/>
                  <a:gd name="connsiteY1" fmla="*/ 564601 h 567399"/>
                  <a:gd name="connsiteX2" fmla="*/ 1757 w 2505"/>
                  <a:gd name="connsiteY2" fmla="*/ 567400 h 567399"/>
                  <a:gd name="connsiteX3" fmla="*/ 2506 w 2505"/>
                  <a:gd name="connsiteY3" fmla="*/ 2831 h 567399"/>
                  <a:gd name="connsiteX4" fmla="*/ 781 w 2505"/>
                  <a:gd name="connsiteY4" fmla="*/ 0 h 567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5" h="567399">
                    <a:moveTo>
                      <a:pt x="781" y="0"/>
                    </a:moveTo>
                    <a:lnTo>
                      <a:pt x="0" y="564601"/>
                    </a:lnTo>
                    <a:lnTo>
                      <a:pt x="1757" y="567400"/>
                    </a:lnTo>
                    <a:lnTo>
                      <a:pt x="2506" y="2831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rgbClr val="EBEBEB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4A4B0F2A-7E8C-46A1-ABF1-21848BDD2EC4}"/>
                  </a:ext>
                </a:extLst>
              </p:cNvPr>
              <p:cNvSpPr/>
              <p:nvPr/>
            </p:nvSpPr>
            <p:spPr>
              <a:xfrm>
                <a:off x="19468077" y="1527416"/>
                <a:ext cx="92579" cy="86571"/>
              </a:xfrm>
              <a:custGeom>
                <a:avLst/>
                <a:gdLst>
                  <a:gd name="connsiteX0" fmla="*/ -1225 w 14546"/>
                  <a:gd name="connsiteY0" fmla="*/ 8595 h 13603"/>
                  <a:gd name="connsiteX1" fmla="*/ 500 w 14546"/>
                  <a:gd name="connsiteY1" fmla="*/ 11426 h 13603"/>
                  <a:gd name="connsiteX2" fmla="*/ 13321 w 14546"/>
                  <a:gd name="connsiteY2" fmla="*/ 1923 h 13603"/>
                  <a:gd name="connsiteX3" fmla="*/ 13321 w 14546"/>
                  <a:gd name="connsiteY3" fmla="*/ -2177 h 13603"/>
                  <a:gd name="connsiteX4" fmla="*/ -1225 w 14546"/>
                  <a:gd name="connsiteY4" fmla="*/ 8595 h 1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46" h="13603">
                    <a:moveTo>
                      <a:pt x="-1225" y="8595"/>
                    </a:moveTo>
                    <a:lnTo>
                      <a:pt x="500" y="11426"/>
                    </a:lnTo>
                    <a:cubicBezTo>
                      <a:pt x="4893" y="8172"/>
                      <a:pt x="9123" y="5112"/>
                      <a:pt x="13321" y="1923"/>
                    </a:cubicBezTo>
                    <a:lnTo>
                      <a:pt x="13321" y="-2177"/>
                    </a:lnTo>
                    <a:cubicBezTo>
                      <a:pt x="8537" y="1468"/>
                      <a:pt x="3689" y="5047"/>
                      <a:pt x="-1225" y="8595"/>
                    </a:cubicBezTo>
                    <a:close/>
                  </a:path>
                </a:pathLst>
              </a:custGeom>
              <a:solidFill>
                <a:srgbClr val="EBEBEB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19" name="Graphic 1512">
                <a:extLst>
                  <a:ext uri="{FF2B5EF4-FFF2-40B4-BE49-F238E27FC236}">
                    <a16:creationId xmlns:a16="http://schemas.microsoft.com/office/drawing/2014/main" id="{8554A77B-6356-43D6-ACC3-65AE5DB1356A}"/>
                  </a:ext>
                </a:extLst>
              </p:cNvPr>
              <p:cNvGrpSpPr/>
              <p:nvPr/>
            </p:nvGrpSpPr>
            <p:grpSpPr>
              <a:xfrm>
                <a:off x="19547035" y="216813"/>
                <a:ext cx="721756" cy="2556158"/>
                <a:chOff x="8265572" y="-1047001"/>
                <a:chExt cx="113407" cy="401632"/>
              </a:xfrm>
            </p:grpSpPr>
            <p:sp>
              <p:nvSpPr>
                <p:cNvPr id="701" name="Freeform: Shape 700">
                  <a:extLst>
                    <a:ext uri="{FF2B5EF4-FFF2-40B4-BE49-F238E27FC236}">
                      <a16:creationId xmlns:a16="http://schemas.microsoft.com/office/drawing/2014/main" id="{3B5C8351-BF96-40D7-9793-4693B71FC98E}"/>
                    </a:ext>
                  </a:extLst>
                </p:cNvPr>
                <p:cNvSpPr/>
                <p:nvPr/>
              </p:nvSpPr>
              <p:spPr>
                <a:xfrm>
                  <a:off x="8370584" y="-829719"/>
                  <a:ext cx="7354" cy="138530"/>
                </a:xfrm>
                <a:custGeom>
                  <a:avLst/>
                  <a:gdLst>
                    <a:gd name="connsiteX0" fmla="*/ 3168 w 7354"/>
                    <a:gd name="connsiteY0" fmla="*/ 6024 h 138530"/>
                    <a:gd name="connsiteX1" fmla="*/ -1225 w 7354"/>
                    <a:gd name="connsiteY1" fmla="*/ -2177 h 138530"/>
                    <a:gd name="connsiteX2" fmla="*/ -412 w 7354"/>
                    <a:gd name="connsiteY2" fmla="*/ 33619 h 138530"/>
                    <a:gd name="connsiteX3" fmla="*/ 1736 w 7354"/>
                    <a:gd name="connsiteY3" fmla="*/ 128153 h 138530"/>
                    <a:gd name="connsiteX4" fmla="*/ 6129 w 7354"/>
                    <a:gd name="connsiteY4" fmla="*/ 136354 h 138530"/>
                    <a:gd name="connsiteX5" fmla="*/ 3168 w 7354"/>
                    <a:gd name="connsiteY5" fmla="*/ 5926 h 138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54" h="138530">
                      <a:moveTo>
                        <a:pt x="3168" y="6024"/>
                      </a:moveTo>
                      <a:cubicBezTo>
                        <a:pt x="1736" y="3258"/>
                        <a:pt x="272" y="557"/>
                        <a:pt x="-1225" y="-2177"/>
                      </a:cubicBezTo>
                      <a:lnTo>
                        <a:pt x="-412" y="33619"/>
                      </a:lnTo>
                      <a:lnTo>
                        <a:pt x="1736" y="128153"/>
                      </a:lnTo>
                      <a:cubicBezTo>
                        <a:pt x="3233" y="130855"/>
                        <a:pt x="4697" y="133588"/>
                        <a:pt x="6129" y="136354"/>
                      </a:cubicBezTo>
                      <a:lnTo>
                        <a:pt x="3168" y="5926"/>
                      </a:lnTo>
                    </a:path>
                  </a:pathLst>
                </a:custGeom>
                <a:solidFill>
                  <a:srgbClr val="0168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8F0EB88E-D8A5-425B-98AB-8B7B18693203}"/>
                    </a:ext>
                  </a:extLst>
                </p:cNvPr>
                <p:cNvSpPr/>
                <p:nvPr/>
              </p:nvSpPr>
              <p:spPr>
                <a:xfrm>
                  <a:off x="8366711" y="-801766"/>
                  <a:ext cx="6833" cy="102637"/>
                </a:xfrm>
                <a:custGeom>
                  <a:avLst/>
                  <a:gdLst>
                    <a:gd name="connsiteX0" fmla="*/ 3461 w 6833"/>
                    <a:gd name="connsiteY0" fmla="*/ 5926 h 102637"/>
                    <a:gd name="connsiteX1" fmla="*/ -1225 w 6833"/>
                    <a:gd name="connsiteY1" fmla="*/ -2177 h 102637"/>
                    <a:gd name="connsiteX2" fmla="*/ 923 w 6833"/>
                    <a:gd name="connsiteY2" fmla="*/ 92357 h 102637"/>
                    <a:gd name="connsiteX3" fmla="*/ 5608 w 6833"/>
                    <a:gd name="connsiteY3" fmla="*/ 100460 h 102637"/>
                    <a:gd name="connsiteX4" fmla="*/ 3461 w 6833"/>
                    <a:gd name="connsiteY4" fmla="*/ 5926 h 102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33" h="102637">
                      <a:moveTo>
                        <a:pt x="3461" y="5926"/>
                      </a:moveTo>
                      <a:cubicBezTo>
                        <a:pt x="1931" y="3192"/>
                        <a:pt x="369" y="492"/>
                        <a:pt x="-1225" y="-2177"/>
                      </a:cubicBezTo>
                      <a:lnTo>
                        <a:pt x="923" y="92357"/>
                      </a:lnTo>
                      <a:cubicBezTo>
                        <a:pt x="2517" y="95058"/>
                        <a:pt x="4079" y="97759"/>
                        <a:pt x="5608" y="100460"/>
                      </a:cubicBezTo>
                      <a:lnTo>
                        <a:pt x="3461" y="5926"/>
                      </a:lnTo>
                    </a:path>
                  </a:pathLst>
                </a:custGeom>
                <a:solidFill>
                  <a:srgbClr val="FF4900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F4289228-E9DD-4828-B83E-D36D8A009DCD}"/>
                    </a:ext>
                  </a:extLst>
                </p:cNvPr>
                <p:cNvSpPr/>
                <p:nvPr/>
              </p:nvSpPr>
              <p:spPr>
                <a:xfrm>
                  <a:off x="8355777" y="-811821"/>
                  <a:ext cx="7321" cy="95054"/>
                </a:xfrm>
                <a:custGeom>
                  <a:avLst/>
                  <a:gdLst>
                    <a:gd name="connsiteX0" fmla="*/ 4112 w 7321"/>
                    <a:gd name="connsiteY0" fmla="*/ 5699 h 95054"/>
                    <a:gd name="connsiteX1" fmla="*/ -1225 w 7321"/>
                    <a:gd name="connsiteY1" fmla="*/ -2177 h 95054"/>
                    <a:gd name="connsiteX2" fmla="*/ 727 w 7321"/>
                    <a:gd name="connsiteY2" fmla="*/ 84970 h 95054"/>
                    <a:gd name="connsiteX3" fmla="*/ 6097 w 7321"/>
                    <a:gd name="connsiteY3" fmla="*/ 92878 h 95054"/>
                    <a:gd name="connsiteX4" fmla="*/ 4112 w 7321"/>
                    <a:gd name="connsiteY4" fmla="*/ 5699 h 95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21" h="95054">
                      <a:moveTo>
                        <a:pt x="4112" y="5699"/>
                      </a:moveTo>
                      <a:cubicBezTo>
                        <a:pt x="2354" y="3063"/>
                        <a:pt x="597" y="427"/>
                        <a:pt x="-1225" y="-2177"/>
                      </a:cubicBezTo>
                      <a:lnTo>
                        <a:pt x="727" y="84970"/>
                      </a:lnTo>
                      <a:cubicBezTo>
                        <a:pt x="2582" y="87574"/>
                        <a:pt x="4339" y="90210"/>
                        <a:pt x="6097" y="92878"/>
                      </a:cubicBezTo>
                      <a:lnTo>
                        <a:pt x="4112" y="5699"/>
                      </a:lnTo>
                    </a:path>
                  </a:pathLst>
                </a:custGeom>
                <a:solidFill>
                  <a:srgbClr val="0168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7A2F9777-72B0-419C-8857-4FFF026CC883}"/>
                    </a:ext>
                  </a:extLst>
                </p:cNvPr>
                <p:cNvSpPr/>
                <p:nvPr/>
              </p:nvSpPr>
              <p:spPr>
                <a:xfrm>
                  <a:off x="8349725" y="-832290"/>
                  <a:ext cx="7875" cy="107616"/>
                </a:xfrm>
                <a:custGeom>
                  <a:avLst/>
                  <a:gdLst>
                    <a:gd name="connsiteX0" fmla="*/ 4404 w 7875"/>
                    <a:gd name="connsiteY0" fmla="*/ 5568 h 107616"/>
                    <a:gd name="connsiteX1" fmla="*/ -1225 w 7875"/>
                    <a:gd name="connsiteY1" fmla="*/ -2177 h 107616"/>
                    <a:gd name="connsiteX2" fmla="*/ 1053 w 7875"/>
                    <a:gd name="connsiteY2" fmla="*/ 97695 h 107616"/>
                    <a:gd name="connsiteX3" fmla="*/ 6650 w 7875"/>
                    <a:gd name="connsiteY3" fmla="*/ 105439 h 107616"/>
                    <a:gd name="connsiteX4" fmla="*/ 4697 w 7875"/>
                    <a:gd name="connsiteY4" fmla="*/ 18292 h 107616"/>
                    <a:gd name="connsiteX5" fmla="*/ 4404 w 7875"/>
                    <a:gd name="connsiteY5" fmla="*/ 5568 h 10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875" h="107616">
                      <a:moveTo>
                        <a:pt x="4404" y="5568"/>
                      </a:moveTo>
                      <a:cubicBezTo>
                        <a:pt x="2582" y="2965"/>
                        <a:pt x="695" y="394"/>
                        <a:pt x="-1225" y="-2177"/>
                      </a:cubicBezTo>
                      <a:lnTo>
                        <a:pt x="1053" y="97695"/>
                      </a:lnTo>
                      <a:cubicBezTo>
                        <a:pt x="2973" y="100266"/>
                        <a:pt x="4827" y="102836"/>
                        <a:pt x="6650" y="105439"/>
                      </a:cubicBezTo>
                      <a:lnTo>
                        <a:pt x="4697" y="18292"/>
                      </a:lnTo>
                      <a:lnTo>
                        <a:pt x="4404" y="5568"/>
                      </a:lnTo>
                    </a:path>
                  </a:pathLst>
                </a:custGeom>
                <a:solidFill>
                  <a:srgbClr val="1CB9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: Shape 704">
                  <a:extLst>
                    <a:ext uri="{FF2B5EF4-FFF2-40B4-BE49-F238E27FC236}">
                      <a16:creationId xmlns:a16="http://schemas.microsoft.com/office/drawing/2014/main" id="{50686246-F047-468F-A3F2-57F3B1B26D2F}"/>
                    </a:ext>
                  </a:extLst>
                </p:cNvPr>
                <p:cNvSpPr/>
                <p:nvPr/>
              </p:nvSpPr>
              <p:spPr>
                <a:xfrm>
                  <a:off x="8336350" y="-855395"/>
                  <a:ext cx="8656" cy="113961"/>
                </a:xfrm>
                <a:custGeom>
                  <a:avLst/>
                  <a:gdLst>
                    <a:gd name="connsiteX0" fmla="*/ 5023 w 8656"/>
                    <a:gd name="connsiteY0" fmla="*/ 5340 h 113961"/>
                    <a:gd name="connsiteX1" fmla="*/ -1225 w 8656"/>
                    <a:gd name="connsiteY1" fmla="*/ -2177 h 113961"/>
                    <a:gd name="connsiteX2" fmla="*/ -640 w 8656"/>
                    <a:gd name="connsiteY2" fmla="*/ 23108 h 113961"/>
                    <a:gd name="connsiteX3" fmla="*/ 1183 w 8656"/>
                    <a:gd name="connsiteY3" fmla="*/ 104267 h 113961"/>
                    <a:gd name="connsiteX4" fmla="*/ 7431 w 8656"/>
                    <a:gd name="connsiteY4" fmla="*/ 111785 h 113961"/>
                    <a:gd name="connsiteX5" fmla="*/ 5023 w 8656"/>
                    <a:gd name="connsiteY5" fmla="*/ 5340 h 113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56" h="113961">
                      <a:moveTo>
                        <a:pt x="5023" y="5340"/>
                      </a:moveTo>
                      <a:cubicBezTo>
                        <a:pt x="2973" y="2802"/>
                        <a:pt x="890" y="296"/>
                        <a:pt x="-1225" y="-2177"/>
                      </a:cubicBezTo>
                      <a:lnTo>
                        <a:pt x="-640" y="23108"/>
                      </a:lnTo>
                      <a:lnTo>
                        <a:pt x="1183" y="104267"/>
                      </a:lnTo>
                      <a:cubicBezTo>
                        <a:pt x="3331" y="106773"/>
                        <a:pt x="5381" y="109279"/>
                        <a:pt x="7431" y="111785"/>
                      </a:cubicBezTo>
                      <a:lnTo>
                        <a:pt x="5023" y="5340"/>
                      </a:lnTo>
                    </a:path>
                  </a:pathLst>
                </a:custGeom>
                <a:solidFill>
                  <a:srgbClr val="0168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: Shape 705">
                  <a:extLst>
                    <a:ext uri="{FF2B5EF4-FFF2-40B4-BE49-F238E27FC236}">
                      <a16:creationId xmlns:a16="http://schemas.microsoft.com/office/drawing/2014/main" id="{F1CBEBE1-7F6B-4403-9091-6A096A99AC0B}"/>
                    </a:ext>
                  </a:extLst>
                </p:cNvPr>
                <p:cNvSpPr/>
                <p:nvPr/>
              </p:nvSpPr>
              <p:spPr>
                <a:xfrm>
                  <a:off x="8330427" y="-837497"/>
                  <a:ext cx="8330" cy="88546"/>
                </a:xfrm>
                <a:custGeom>
                  <a:avLst/>
                  <a:gdLst>
                    <a:gd name="connsiteX0" fmla="*/ 5283 w 8330"/>
                    <a:gd name="connsiteY0" fmla="*/ 5210 h 88546"/>
                    <a:gd name="connsiteX1" fmla="*/ -1225 w 8330"/>
                    <a:gd name="connsiteY1" fmla="*/ -2177 h 88546"/>
                    <a:gd name="connsiteX2" fmla="*/ 597 w 8330"/>
                    <a:gd name="connsiteY2" fmla="*/ 78982 h 88546"/>
                    <a:gd name="connsiteX3" fmla="*/ 7106 w 8330"/>
                    <a:gd name="connsiteY3" fmla="*/ 86369 h 88546"/>
                    <a:gd name="connsiteX4" fmla="*/ 5283 w 8330"/>
                    <a:gd name="connsiteY4" fmla="*/ 5210 h 88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30" h="88546">
                      <a:moveTo>
                        <a:pt x="5283" y="5210"/>
                      </a:moveTo>
                      <a:cubicBezTo>
                        <a:pt x="3136" y="2704"/>
                        <a:pt x="988" y="264"/>
                        <a:pt x="-1225" y="-2177"/>
                      </a:cubicBezTo>
                      <a:lnTo>
                        <a:pt x="597" y="78982"/>
                      </a:lnTo>
                      <a:cubicBezTo>
                        <a:pt x="2810" y="81423"/>
                        <a:pt x="4990" y="83896"/>
                        <a:pt x="7106" y="86369"/>
                      </a:cubicBezTo>
                      <a:lnTo>
                        <a:pt x="5283" y="5210"/>
                      </a:lnTo>
                    </a:path>
                  </a:pathLst>
                </a:custGeom>
                <a:solidFill>
                  <a:srgbClr val="1BB9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: Shape 706">
                  <a:extLst>
                    <a:ext uri="{FF2B5EF4-FFF2-40B4-BE49-F238E27FC236}">
                      <a16:creationId xmlns:a16="http://schemas.microsoft.com/office/drawing/2014/main" id="{76229707-AC3F-49AC-A274-C21AAF6F9C27}"/>
                    </a:ext>
                  </a:extLst>
                </p:cNvPr>
                <p:cNvSpPr/>
                <p:nvPr/>
              </p:nvSpPr>
              <p:spPr>
                <a:xfrm>
                  <a:off x="8315133" y="-859137"/>
                  <a:ext cx="9079" cy="94274"/>
                </a:xfrm>
                <a:custGeom>
                  <a:avLst/>
                  <a:gdLst>
                    <a:gd name="connsiteX0" fmla="*/ 5902 w 9079"/>
                    <a:gd name="connsiteY0" fmla="*/ 4918 h 94274"/>
                    <a:gd name="connsiteX1" fmla="*/ -1225 w 9079"/>
                    <a:gd name="connsiteY1" fmla="*/ -2177 h 94274"/>
                    <a:gd name="connsiteX2" fmla="*/ 760 w 9079"/>
                    <a:gd name="connsiteY2" fmla="*/ 84970 h 94274"/>
                    <a:gd name="connsiteX3" fmla="*/ 7854 w 9079"/>
                    <a:gd name="connsiteY3" fmla="*/ 92098 h 94274"/>
                    <a:gd name="connsiteX4" fmla="*/ 5902 w 9079"/>
                    <a:gd name="connsiteY4" fmla="*/ 4918 h 94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79" h="94274">
                      <a:moveTo>
                        <a:pt x="5902" y="4918"/>
                      </a:moveTo>
                      <a:cubicBezTo>
                        <a:pt x="3558" y="2542"/>
                        <a:pt x="1183" y="167"/>
                        <a:pt x="-1225" y="-2177"/>
                      </a:cubicBezTo>
                      <a:lnTo>
                        <a:pt x="760" y="84970"/>
                      </a:lnTo>
                      <a:cubicBezTo>
                        <a:pt x="3168" y="87313"/>
                        <a:pt x="5543" y="89689"/>
                        <a:pt x="7854" y="92098"/>
                      </a:cubicBezTo>
                      <a:lnTo>
                        <a:pt x="5902" y="4918"/>
                      </a:lnTo>
                    </a:path>
                  </a:pathLst>
                </a:custGeom>
                <a:solidFill>
                  <a:srgbClr val="0168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: Shape 707">
                  <a:extLst>
                    <a:ext uri="{FF2B5EF4-FFF2-40B4-BE49-F238E27FC236}">
                      <a16:creationId xmlns:a16="http://schemas.microsoft.com/office/drawing/2014/main" id="{BC781EF9-95B8-43A6-A6A7-73D7F51E8D80}"/>
                    </a:ext>
                  </a:extLst>
                </p:cNvPr>
                <p:cNvSpPr/>
                <p:nvPr/>
              </p:nvSpPr>
              <p:spPr>
                <a:xfrm>
                  <a:off x="8307062" y="-896528"/>
                  <a:ext cx="10055" cy="124537"/>
                </a:xfrm>
                <a:custGeom>
                  <a:avLst/>
                  <a:gdLst>
                    <a:gd name="connsiteX0" fmla="*/ 6162 w 10055"/>
                    <a:gd name="connsiteY0" fmla="*/ 4788 h 124537"/>
                    <a:gd name="connsiteX1" fmla="*/ -1225 w 10055"/>
                    <a:gd name="connsiteY1" fmla="*/ -2177 h 124537"/>
                    <a:gd name="connsiteX2" fmla="*/ 1443 w 10055"/>
                    <a:gd name="connsiteY2" fmla="*/ 115365 h 124537"/>
                    <a:gd name="connsiteX3" fmla="*/ 8830 w 10055"/>
                    <a:gd name="connsiteY3" fmla="*/ 122361 h 124537"/>
                    <a:gd name="connsiteX4" fmla="*/ 6845 w 10055"/>
                    <a:gd name="connsiteY4" fmla="*/ 35214 h 124537"/>
                    <a:gd name="connsiteX5" fmla="*/ 6162 w 10055"/>
                    <a:gd name="connsiteY5" fmla="*/ 4788 h 124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55" h="124537">
                      <a:moveTo>
                        <a:pt x="6162" y="4788"/>
                      </a:moveTo>
                      <a:cubicBezTo>
                        <a:pt x="3754" y="2445"/>
                        <a:pt x="1281" y="134"/>
                        <a:pt x="-1225" y="-2177"/>
                      </a:cubicBezTo>
                      <a:lnTo>
                        <a:pt x="1443" y="115365"/>
                      </a:lnTo>
                      <a:cubicBezTo>
                        <a:pt x="3949" y="117675"/>
                        <a:pt x="6422" y="120018"/>
                        <a:pt x="8830" y="122361"/>
                      </a:cubicBezTo>
                      <a:lnTo>
                        <a:pt x="6845" y="35214"/>
                      </a:lnTo>
                      <a:lnTo>
                        <a:pt x="6162" y="4788"/>
                      </a:lnTo>
                    </a:path>
                  </a:pathLst>
                </a:custGeom>
                <a:solidFill>
                  <a:srgbClr val="1BB9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: Shape 708">
                  <a:extLst>
                    <a:ext uri="{FF2B5EF4-FFF2-40B4-BE49-F238E27FC236}">
                      <a16:creationId xmlns:a16="http://schemas.microsoft.com/office/drawing/2014/main" id="{E7758855-251F-4529-8286-86B4C77301A1}"/>
                    </a:ext>
                  </a:extLst>
                </p:cNvPr>
                <p:cNvSpPr/>
                <p:nvPr/>
              </p:nvSpPr>
              <p:spPr>
                <a:xfrm>
                  <a:off x="8290043" y="-913352"/>
                  <a:ext cx="10673" cy="126392"/>
                </a:xfrm>
                <a:custGeom>
                  <a:avLst/>
                  <a:gdLst>
                    <a:gd name="connsiteX0" fmla="*/ 6747 w 10673"/>
                    <a:gd name="connsiteY0" fmla="*/ 4527 h 126392"/>
                    <a:gd name="connsiteX1" fmla="*/ -1225 w 10673"/>
                    <a:gd name="connsiteY1" fmla="*/ -2177 h 126392"/>
                    <a:gd name="connsiteX2" fmla="*/ -347 w 10673"/>
                    <a:gd name="connsiteY2" fmla="*/ 36255 h 126392"/>
                    <a:gd name="connsiteX3" fmla="*/ 1508 w 10673"/>
                    <a:gd name="connsiteY3" fmla="*/ 117512 h 126392"/>
                    <a:gd name="connsiteX4" fmla="*/ 9448 w 10673"/>
                    <a:gd name="connsiteY4" fmla="*/ 124216 h 126392"/>
                    <a:gd name="connsiteX5" fmla="*/ 6747 w 10673"/>
                    <a:gd name="connsiteY5" fmla="*/ 4592 h 126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673" h="126392">
                      <a:moveTo>
                        <a:pt x="6747" y="4527"/>
                      </a:moveTo>
                      <a:cubicBezTo>
                        <a:pt x="4112" y="2249"/>
                        <a:pt x="1476" y="36"/>
                        <a:pt x="-1225" y="-2177"/>
                      </a:cubicBezTo>
                      <a:lnTo>
                        <a:pt x="-347" y="36255"/>
                      </a:lnTo>
                      <a:lnTo>
                        <a:pt x="1508" y="117512"/>
                      </a:lnTo>
                      <a:cubicBezTo>
                        <a:pt x="4176" y="119725"/>
                        <a:pt x="6845" y="121938"/>
                        <a:pt x="9448" y="124216"/>
                      </a:cubicBezTo>
                      <a:lnTo>
                        <a:pt x="6747" y="4592"/>
                      </a:lnTo>
                    </a:path>
                  </a:pathLst>
                </a:custGeom>
                <a:solidFill>
                  <a:srgbClr val="0168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: Shape 709">
                  <a:extLst>
                    <a:ext uri="{FF2B5EF4-FFF2-40B4-BE49-F238E27FC236}">
                      <a16:creationId xmlns:a16="http://schemas.microsoft.com/office/drawing/2014/main" id="{C3475BAC-CDB6-43DE-8A48-939282EB1235}"/>
                    </a:ext>
                  </a:extLst>
                </p:cNvPr>
                <p:cNvSpPr/>
                <p:nvPr/>
              </p:nvSpPr>
              <p:spPr>
                <a:xfrm>
                  <a:off x="8282721" y="-881526"/>
                  <a:ext cx="10055" cy="87700"/>
                </a:xfrm>
                <a:custGeom>
                  <a:avLst/>
                  <a:gdLst>
                    <a:gd name="connsiteX0" fmla="*/ 6975 w 10055"/>
                    <a:gd name="connsiteY0" fmla="*/ 4331 h 87700"/>
                    <a:gd name="connsiteX1" fmla="*/ -1225 w 10055"/>
                    <a:gd name="connsiteY1" fmla="*/ -2177 h 87700"/>
                    <a:gd name="connsiteX2" fmla="*/ 629 w 10055"/>
                    <a:gd name="connsiteY2" fmla="*/ 79015 h 87700"/>
                    <a:gd name="connsiteX3" fmla="*/ 8830 w 10055"/>
                    <a:gd name="connsiteY3" fmla="*/ 85523 h 87700"/>
                    <a:gd name="connsiteX4" fmla="*/ 6975 w 10055"/>
                    <a:gd name="connsiteY4" fmla="*/ 4331 h 8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5" h="87700">
                      <a:moveTo>
                        <a:pt x="6975" y="4331"/>
                      </a:moveTo>
                      <a:cubicBezTo>
                        <a:pt x="4274" y="2151"/>
                        <a:pt x="1541" y="3"/>
                        <a:pt x="-1225" y="-2177"/>
                      </a:cubicBezTo>
                      <a:lnTo>
                        <a:pt x="629" y="79015"/>
                      </a:lnTo>
                      <a:cubicBezTo>
                        <a:pt x="3395" y="81196"/>
                        <a:pt x="6129" y="83343"/>
                        <a:pt x="8830" y="85523"/>
                      </a:cubicBezTo>
                      <a:lnTo>
                        <a:pt x="6975" y="4331"/>
                      </a:lnTo>
                    </a:path>
                  </a:pathLst>
                </a:custGeom>
                <a:solidFill>
                  <a:srgbClr val="1BB9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AF05BEC2-6CA3-43D2-9A00-36C42015F7AA}"/>
                    </a:ext>
                  </a:extLst>
                </p:cNvPr>
                <p:cNvSpPr/>
                <p:nvPr/>
              </p:nvSpPr>
              <p:spPr>
                <a:xfrm>
                  <a:off x="8349888" y="-987937"/>
                  <a:ext cx="25929" cy="121250"/>
                </a:xfrm>
                <a:custGeom>
                  <a:avLst/>
                  <a:gdLst>
                    <a:gd name="connsiteX0" fmla="*/ 12019 w 25929"/>
                    <a:gd name="connsiteY0" fmla="*/ -2177 h 121250"/>
                    <a:gd name="connsiteX1" fmla="*/ -1225 w 25929"/>
                    <a:gd name="connsiteY1" fmla="*/ 36873 h 121250"/>
                    <a:gd name="connsiteX2" fmla="*/ -1225 w 25929"/>
                    <a:gd name="connsiteY2" fmla="*/ 36873 h 121250"/>
                    <a:gd name="connsiteX3" fmla="*/ 18104 w 25929"/>
                    <a:gd name="connsiteY3" fmla="*/ 119074 h 121250"/>
                    <a:gd name="connsiteX4" fmla="*/ 12084 w 25929"/>
                    <a:gd name="connsiteY4" fmla="*/ -2112 h 121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29" h="121250">
                      <a:moveTo>
                        <a:pt x="12019" y="-2177"/>
                      </a:moveTo>
                      <a:cubicBezTo>
                        <a:pt x="8765" y="8432"/>
                        <a:pt x="4697" y="20602"/>
                        <a:pt x="-1225" y="36873"/>
                      </a:cubicBezTo>
                      <a:lnTo>
                        <a:pt x="-1225" y="36873"/>
                      </a:lnTo>
                      <a:cubicBezTo>
                        <a:pt x="7203" y="70424"/>
                        <a:pt x="9448" y="79438"/>
                        <a:pt x="18104" y="119074"/>
                      </a:cubicBezTo>
                      <a:cubicBezTo>
                        <a:pt x="29038" y="107815"/>
                        <a:pt x="25947" y="45529"/>
                        <a:pt x="12084" y="-2112"/>
                      </a:cubicBezTo>
                    </a:path>
                  </a:pathLst>
                </a:custGeom>
                <a:solidFill>
                  <a:srgbClr val="0168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8F00A322-A55B-46D5-942A-2D1E440367D6}"/>
                    </a:ext>
                  </a:extLst>
                </p:cNvPr>
                <p:cNvSpPr/>
                <p:nvPr/>
              </p:nvSpPr>
              <p:spPr>
                <a:xfrm>
                  <a:off x="8315719" y="-1028973"/>
                  <a:ext cx="34103" cy="80020"/>
                </a:xfrm>
                <a:custGeom>
                  <a:avLst/>
                  <a:gdLst>
                    <a:gd name="connsiteX0" fmla="*/ 8895 w 34103"/>
                    <a:gd name="connsiteY0" fmla="*/ -2177 h 80020"/>
                    <a:gd name="connsiteX1" fmla="*/ -1225 w 34103"/>
                    <a:gd name="connsiteY1" fmla="*/ 34791 h 80020"/>
                    <a:gd name="connsiteX2" fmla="*/ 32879 w 34103"/>
                    <a:gd name="connsiteY2" fmla="*/ 77844 h 80020"/>
                    <a:gd name="connsiteX3" fmla="*/ 8895 w 34103"/>
                    <a:gd name="connsiteY3" fmla="*/ -2177 h 80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103" h="80020">
                      <a:moveTo>
                        <a:pt x="8895" y="-2177"/>
                      </a:moveTo>
                      <a:cubicBezTo>
                        <a:pt x="174" y="6447"/>
                        <a:pt x="-1063" y="23043"/>
                        <a:pt x="-1225" y="34791"/>
                      </a:cubicBezTo>
                      <a:cubicBezTo>
                        <a:pt x="9351" y="47254"/>
                        <a:pt x="23116" y="64371"/>
                        <a:pt x="32879" y="77844"/>
                      </a:cubicBezTo>
                      <a:cubicBezTo>
                        <a:pt x="23116" y="43545"/>
                        <a:pt x="20903" y="35377"/>
                        <a:pt x="8895" y="-2177"/>
                      </a:cubicBezTo>
                    </a:path>
                  </a:pathLst>
                </a:custGeom>
                <a:solidFill>
                  <a:srgbClr val="0168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29EF75B6-424E-4853-A191-8DFEC53B09A6}"/>
                    </a:ext>
                  </a:extLst>
                </p:cNvPr>
                <p:cNvSpPr/>
                <p:nvPr/>
              </p:nvSpPr>
              <p:spPr>
                <a:xfrm>
                  <a:off x="8315719" y="-992005"/>
                  <a:ext cx="34103" cy="43150"/>
                </a:xfrm>
                <a:custGeom>
                  <a:avLst/>
                  <a:gdLst>
                    <a:gd name="connsiteX0" fmla="*/ -1225 w 34103"/>
                    <a:gd name="connsiteY0" fmla="*/ -2177 h 43150"/>
                    <a:gd name="connsiteX1" fmla="*/ 2875 w 34103"/>
                    <a:gd name="connsiteY1" fmla="*/ 34465 h 43150"/>
                    <a:gd name="connsiteX2" fmla="*/ 32879 w 34103"/>
                    <a:gd name="connsiteY2" fmla="*/ 40974 h 43150"/>
                    <a:gd name="connsiteX3" fmla="*/ -1225 w 34103"/>
                    <a:gd name="connsiteY3" fmla="*/ -2079 h 43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103" h="43150">
                      <a:moveTo>
                        <a:pt x="-1225" y="-2177"/>
                      </a:moveTo>
                      <a:cubicBezTo>
                        <a:pt x="-1193" y="10157"/>
                        <a:pt x="174" y="22425"/>
                        <a:pt x="2875" y="34465"/>
                      </a:cubicBezTo>
                      <a:cubicBezTo>
                        <a:pt x="13028" y="35929"/>
                        <a:pt x="23051" y="38110"/>
                        <a:pt x="32879" y="40974"/>
                      </a:cubicBezTo>
                      <a:cubicBezTo>
                        <a:pt x="23116" y="27631"/>
                        <a:pt x="9448" y="10254"/>
                        <a:pt x="-1225" y="-2079"/>
                      </a:cubicBezTo>
                    </a:path>
                  </a:pathLst>
                </a:custGeom>
                <a:solidFill>
                  <a:srgbClr val="1BB9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1B422366-7735-4844-BEFB-D12E9753A1D6}"/>
                    </a:ext>
                  </a:extLst>
                </p:cNvPr>
                <p:cNvSpPr/>
                <p:nvPr/>
              </p:nvSpPr>
              <p:spPr>
                <a:xfrm>
                  <a:off x="8344482" y="-948952"/>
                  <a:ext cx="24669" cy="83472"/>
                </a:xfrm>
                <a:custGeom>
                  <a:avLst/>
                  <a:gdLst>
                    <a:gd name="connsiteX0" fmla="*/ 4115 w 24669"/>
                    <a:gd name="connsiteY0" fmla="*/ -2177 h 83472"/>
                    <a:gd name="connsiteX1" fmla="*/ -539 w 24669"/>
                    <a:gd name="connsiteY1" fmla="*/ 51680 h 83472"/>
                    <a:gd name="connsiteX2" fmla="*/ -1190 w 24669"/>
                    <a:gd name="connsiteY2" fmla="*/ 58969 h 83472"/>
                    <a:gd name="connsiteX3" fmla="*/ 23445 w 24669"/>
                    <a:gd name="connsiteY3" fmla="*/ 80024 h 83472"/>
                    <a:gd name="connsiteX4" fmla="*/ 4115 w 24669"/>
                    <a:gd name="connsiteY4" fmla="*/ -2177 h 83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669" h="83472">
                      <a:moveTo>
                        <a:pt x="4115" y="-2177"/>
                      </a:moveTo>
                      <a:cubicBezTo>
                        <a:pt x="2911" y="12109"/>
                        <a:pt x="1251" y="31634"/>
                        <a:pt x="-539" y="51680"/>
                      </a:cubicBezTo>
                      <a:cubicBezTo>
                        <a:pt x="-1092" y="54056"/>
                        <a:pt x="-1320" y="56529"/>
                        <a:pt x="-1190" y="58969"/>
                      </a:cubicBezTo>
                      <a:cubicBezTo>
                        <a:pt x="-1190" y="59294"/>
                        <a:pt x="13519" y="87541"/>
                        <a:pt x="23445" y="80024"/>
                      </a:cubicBezTo>
                      <a:cubicBezTo>
                        <a:pt x="16025" y="46245"/>
                        <a:pt x="14040" y="37166"/>
                        <a:pt x="4115" y="-2177"/>
                      </a:cubicBezTo>
                    </a:path>
                  </a:pathLst>
                </a:custGeom>
                <a:solidFill>
                  <a:srgbClr val="1BB9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64345B22-CC3A-43AB-B5FF-AACD4D72139A}"/>
                    </a:ext>
                  </a:extLst>
                </p:cNvPr>
                <p:cNvSpPr/>
                <p:nvPr/>
              </p:nvSpPr>
              <p:spPr>
                <a:xfrm>
                  <a:off x="8265572" y="-1047001"/>
                  <a:ext cx="39115" cy="45591"/>
                </a:xfrm>
                <a:custGeom>
                  <a:avLst/>
                  <a:gdLst>
                    <a:gd name="connsiteX0" fmla="*/ 37565 w 39115"/>
                    <a:gd name="connsiteY0" fmla="*/ 29259 h 45591"/>
                    <a:gd name="connsiteX1" fmla="*/ -1225 w 39115"/>
                    <a:gd name="connsiteY1" fmla="*/ -2177 h 45591"/>
                    <a:gd name="connsiteX2" fmla="*/ -900 w 39115"/>
                    <a:gd name="connsiteY2" fmla="*/ 11979 h 45591"/>
                    <a:gd name="connsiteX3" fmla="*/ 37890 w 39115"/>
                    <a:gd name="connsiteY3" fmla="*/ 43414 h 45591"/>
                    <a:gd name="connsiteX4" fmla="*/ 37565 w 39115"/>
                    <a:gd name="connsiteY4" fmla="*/ 29259 h 45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115" h="45591">
                      <a:moveTo>
                        <a:pt x="37565" y="29259"/>
                      </a:moveTo>
                      <a:cubicBezTo>
                        <a:pt x="25296" y="18000"/>
                        <a:pt x="12345" y="7489"/>
                        <a:pt x="-1225" y="-2177"/>
                      </a:cubicBezTo>
                      <a:lnTo>
                        <a:pt x="-900" y="11979"/>
                      </a:lnTo>
                      <a:cubicBezTo>
                        <a:pt x="12670" y="21611"/>
                        <a:pt x="25654" y="32122"/>
                        <a:pt x="37890" y="43414"/>
                      </a:cubicBezTo>
                      <a:lnTo>
                        <a:pt x="37565" y="29259"/>
                      </a:lnTo>
                    </a:path>
                  </a:pathLst>
                </a:custGeom>
                <a:solidFill>
                  <a:srgbClr val="1BB9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D68361EE-D1CD-4ACE-88E0-B508D17F0473}"/>
                    </a:ext>
                  </a:extLst>
                </p:cNvPr>
                <p:cNvSpPr/>
                <p:nvPr/>
              </p:nvSpPr>
              <p:spPr>
                <a:xfrm>
                  <a:off x="8283893" y="-1009220"/>
                  <a:ext cx="21347" cy="32216"/>
                </a:xfrm>
                <a:custGeom>
                  <a:avLst/>
                  <a:gdLst>
                    <a:gd name="connsiteX0" fmla="*/ 19797 w 21347"/>
                    <a:gd name="connsiteY0" fmla="*/ 15884 h 32216"/>
                    <a:gd name="connsiteX1" fmla="*/ -1225 w 21347"/>
                    <a:gd name="connsiteY1" fmla="*/ -2177 h 32216"/>
                    <a:gd name="connsiteX2" fmla="*/ -932 w 21347"/>
                    <a:gd name="connsiteY2" fmla="*/ 11979 h 32216"/>
                    <a:gd name="connsiteX3" fmla="*/ 20122 w 21347"/>
                    <a:gd name="connsiteY3" fmla="*/ 30039 h 32216"/>
                    <a:gd name="connsiteX4" fmla="*/ 19797 w 21347"/>
                    <a:gd name="connsiteY4" fmla="*/ 15884 h 32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347" h="32216">
                      <a:moveTo>
                        <a:pt x="19797" y="15884"/>
                      </a:moveTo>
                      <a:cubicBezTo>
                        <a:pt x="13093" y="9701"/>
                        <a:pt x="6097" y="3681"/>
                        <a:pt x="-1225" y="-2177"/>
                      </a:cubicBezTo>
                      <a:lnTo>
                        <a:pt x="-932" y="11979"/>
                      </a:lnTo>
                      <a:cubicBezTo>
                        <a:pt x="6422" y="17836"/>
                        <a:pt x="13451" y="23857"/>
                        <a:pt x="20122" y="30039"/>
                      </a:cubicBezTo>
                      <a:lnTo>
                        <a:pt x="19797" y="15884"/>
                      </a:lnTo>
                    </a:path>
                  </a:pathLst>
                </a:custGeom>
                <a:solidFill>
                  <a:srgbClr val="1BB9FF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29AECD73-96B4-4B1C-913C-A21AAAAC8DE4}"/>
                    </a:ext>
                  </a:extLst>
                </p:cNvPr>
                <p:cNvSpPr/>
                <p:nvPr/>
              </p:nvSpPr>
              <p:spPr>
                <a:xfrm>
                  <a:off x="8354606" y="-722071"/>
                  <a:ext cx="23983" cy="52392"/>
                </a:xfrm>
                <a:custGeom>
                  <a:avLst/>
                  <a:gdLst>
                    <a:gd name="connsiteX0" fmla="*/ 22270 w 23983"/>
                    <a:gd name="connsiteY0" fmla="*/ 35995 h 52392"/>
                    <a:gd name="connsiteX1" fmla="*/ -1225 w 23983"/>
                    <a:gd name="connsiteY1" fmla="*/ -2177 h 52392"/>
                    <a:gd name="connsiteX2" fmla="*/ -900 w 23983"/>
                    <a:gd name="connsiteY2" fmla="*/ 12012 h 52392"/>
                    <a:gd name="connsiteX3" fmla="*/ 22758 w 23983"/>
                    <a:gd name="connsiteY3" fmla="*/ 50216 h 52392"/>
                    <a:gd name="connsiteX4" fmla="*/ 22433 w 23983"/>
                    <a:gd name="connsiteY4" fmla="*/ 36060 h 52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83" h="52392">
                      <a:moveTo>
                        <a:pt x="22270" y="35995"/>
                      </a:moveTo>
                      <a:cubicBezTo>
                        <a:pt x="15404" y="22685"/>
                        <a:pt x="7561" y="9929"/>
                        <a:pt x="-1225" y="-2177"/>
                      </a:cubicBezTo>
                      <a:lnTo>
                        <a:pt x="-900" y="12012"/>
                      </a:lnTo>
                      <a:cubicBezTo>
                        <a:pt x="7951" y="24117"/>
                        <a:pt x="15859" y="36906"/>
                        <a:pt x="22758" y="50216"/>
                      </a:cubicBezTo>
                      <a:lnTo>
                        <a:pt x="22433" y="36060"/>
                      </a:lnTo>
                    </a:path>
                  </a:pathLst>
                </a:custGeom>
                <a:solidFill>
                  <a:srgbClr val="1C75BC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0ECA6449-697F-4727-9F7C-25C80D669907}"/>
                    </a:ext>
                  </a:extLst>
                </p:cNvPr>
                <p:cNvSpPr/>
                <p:nvPr/>
              </p:nvSpPr>
              <p:spPr>
                <a:xfrm>
                  <a:off x="8366223" y="-681230"/>
                  <a:ext cx="12756" cy="35861"/>
                </a:xfrm>
                <a:custGeom>
                  <a:avLst/>
                  <a:gdLst>
                    <a:gd name="connsiteX0" fmla="*/ 11206 w 12756"/>
                    <a:gd name="connsiteY0" fmla="*/ 19528 h 35861"/>
                    <a:gd name="connsiteX1" fmla="*/ -1225 w 12756"/>
                    <a:gd name="connsiteY1" fmla="*/ -2177 h 35861"/>
                    <a:gd name="connsiteX2" fmla="*/ -900 w 12756"/>
                    <a:gd name="connsiteY2" fmla="*/ 11978 h 35861"/>
                    <a:gd name="connsiteX3" fmla="*/ 11531 w 12756"/>
                    <a:gd name="connsiteY3" fmla="*/ 33684 h 35861"/>
                    <a:gd name="connsiteX4" fmla="*/ 11206 w 12756"/>
                    <a:gd name="connsiteY4" fmla="*/ 19528 h 35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56" h="35861">
                      <a:moveTo>
                        <a:pt x="11206" y="19528"/>
                      </a:moveTo>
                      <a:cubicBezTo>
                        <a:pt x="7431" y="12174"/>
                        <a:pt x="3266" y="4950"/>
                        <a:pt x="-1225" y="-2177"/>
                      </a:cubicBezTo>
                      <a:lnTo>
                        <a:pt x="-900" y="11978"/>
                      </a:lnTo>
                      <a:cubicBezTo>
                        <a:pt x="3591" y="19106"/>
                        <a:pt x="7724" y="26362"/>
                        <a:pt x="11531" y="33684"/>
                      </a:cubicBezTo>
                      <a:lnTo>
                        <a:pt x="11206" y="19528"/>
                      </a:lnTo>
                    </a:path>
                  </a:pathLst>
                </a:custGeom>
                <a:solidFill>
                  <a:srgbClr val="1C75BC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F6C2486F-65CB-4DB8-9B8D-177E9D6D5A1A}"/>
                    </a:ext>
                  </a:extLst>
                </p:cNvPr>
                <p:cNvSpPr/>
                <p:nvPr/>
              </p:nvSpPr>
              <p:spPr>
                <a:xfrm>
                  <a:off x="8319819" y="-955461"/>
                  <a:ext cx="30003" cy="67556"/>
                </a:xfrm>
                <a:custGeom>
                  <a:avLst/>
                  <a:gdLst>
                    <a:gd name="connsiteX0" fmla="*/ 28778 w 30003"/>
                    <a:gd name="connsiteY0" fmla="*/ 4331 h 67556"/>
                    <a:gd name="connsiteX1" fmla="*/ -1225 w 30003"/>
                    <a:gd name="connsiteY1" fmla="*/ -2177 h 67556"/>
                    <a:gd name="connsiteX2" fmla="*/ 23474 w 30003"/>
                    <a:gd name="connsiteY2" fmla="*/ 65380 h 67556"/>
                    <a:gd name="connsiteX3" fmla="*/ 28778 w 30003"/>
                    <a:gd name="connsiteY3" fmla="*/ 4234 h 67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03" h="67556">
                      <a:moveTo>
                        <a:pt x="28778" y="4331"/>
                      </a:moveTo>
                      <a:cubicBezTo>
                        <a:pt x="18951" y="1500"/>
                        <a:pt x="8928" y="-680"/>
                        <a:pt x="-1225" y="-2177"/>
                      </a:cubicBezTo>
                      <a:cubicBezTo>
                        <a:pt x="3753" y="21416"/>
                        <a:pt x="12084" y="44163"/>
                        <a:pt x="23474" y="65380"/>
                      </a:cubicBezTo>
                      <a:cubicBezTo>
                        <a:pt x="25491" y="42601"/>
                        <a:pt x="26500" y="31309"/>
                        <a:pt x="28778" y="4234"/>
                      </a:cubicBezTo>
                    </a:path>
                  </a:pathLst>
                </a:custGeom>
                <a:solidFill>
                  <a:srgbClr val="2E3192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DD5458FF-A8B0-4060-832E-FDD4FC45CB8E}"/>
                    </a:ext>
                  </a:extLst>
                </p:cNvPr>
                <p:cNvSpPr/>
                <p:nvPr/>
              </p:nvSpPr>
              <p:spPr>
                <a:xfrm>
                  <a:off x="8325741" y="-1031811"/>
                  <a:ext cx="37195" cy="82695"/>
                </a:xfrm>
                <a:custGeom>
                  <a:avLst/>
                  <a:gdLst>
                    <a:gd name="connsiteX0" fmla="*/ 21131 w 37195"/>
                    <a:gd name="connsiteY0" fmla="*/ 8472 h 82695"/>
                    <a:gd name="connsiteX1" fmla="*/ -1225 w 37195"/>
                    <a:gd name="connsiteY1" fmla="*/ 661 h 82695"/>
                    <a:gd name="connsiteX2" fmla="*/ 22726 w 37195"/>
                    <a:gd name="connsiteY2" fmla="*/ 80519 h 82695"/>
                    <a:gd name="connsiteX3" fmla="*/ 22726 w 37195"/>
                    <a:gd name="connsiteY3" fmla="*/ 80519 h 82695"/>
                    <a:gd name="connsiteX4" fmla="*/ 35970 w 37195"/>
                    <a:gd name="connsiteY4" fmla="*/ 41469 h 82695"/>
                    <a:gd name="connsiteX5" fmla="*/ 21033 w 37195"/>
                    <a:gd name="connsiteY5" fmla="*/ 8244 h 82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195" h="82695">
                      <a:moveTo>
                        <a:pt x="21131" y="8472"/>
                      </a:moveTo>
                      <a:cubicBezTo>
                        <a:pt x="15924" y="1637"/>
                        <a:pt x="8114" y="-6628"/>
                        <a:pt x="-1225" y="661"/>
                      </a:cubicBezTo>
                      <a:cubicBezTo>
                        <a:pt x="9578" y="34667"/>
                        <a:pt x="12117" y="42738"/>
                        <a:pt x="22726" y="80519"/>
                      </a:cubicBezTo>
                      <a:lnTo>
                        <a:pt x="22726" y="80519"/>
                      </a:lnTo>
                      <a:cubicBezTo>
                        <a:pt x="33334" y="50841"/>
                        <a:pt x="35970" y="41469"/>
                        <a:pt x="35970" y="41469"/>
                      </a:cubicBezTo>
                      <a:cubicBezTo>
                        <a:pt x="35970" y="41469"/>
                        <a:pt x="30178" y="20772"/>
                        <a:pt x="21033" y="8244"/>
                      </a:cubicBezTo>
                    </a:path>
                  </a:pathLst>
                </a:custGeom>
                <a:solidFill>
                  <a:srgbClr val="2E3192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7AD1A23E-5379-402D-924C-E96921E521F2}"/>
                    </a:ext>
                  </a:extLst>
                </p:cNvPr>
                <p:cNvSpPr/>
                <p:nvPr/>
              </p:nvSpPr>
              <p:spPr>
                <a:xfrm>
                  <a:off x="8349888" y="-949018"/>
                  <a:ext cx="3254" cy="162"/>
                </a:xfrm>
                <a:custGeom>
                  <a:avLst/>
                  <a:gdLst>
                    <a:gd name="connsiteX0" fmla="*/ -1225 w 3254"/>
                    <a:gd name="connsiteY0" fmla="*/ -2177 h 162"/>
                    <a:gd name="connsiteX1" fmla="*/ -1225 w 3254"/>
                    <a:gd name="connsiteY1" fmla="*/ -2177 h 162"/>
                    <a:gd name="connsiteX2" fmla="*/ -1225 w 3254"/>
                    <a:gd name="connsiteY2" fmla="*/ -2014 h 162"/>
                    <a:gd name="connsiteX3" fmla="*/ -1225 w 3254"/>
                    <a:gd name="connsiteY3" fmla="*/ -2014 h 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4" h="162">
                      <a:moveTo>
                        <a:pt x="-1225" y="-2177"/>
                      </a:moveTo>
                      <a:lnTo>
                        <a:pt x="-1225" y="-2177"/>
                      </a:lnTo>
                      <a:lnTo>
                        <a:pt x="-1225" y="-2014"/>
                      </a:lnTo>
                      <a:lnTo>
                        <a:pt x="-1225" y="-2014"/>
                      </a:lnTo>
                    </a:path>
                  </a:pathLst>
                </a:custGeom>
                <a:solidFill>
                  <a:srgbClr val="FF4900"/>
                </a:solidFill>
                <a:ln w="32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C580EF18-62C4-48F0-BABF-0AC57B54EA19}"/>
                  </a:ext>
                </a:extLst>
              </p:cNvPr>
              <p:cNvSpPr/>
              <p:nvPr/>
            </p:nvSpPr>
            <p:spPr>
              <a:xfrm>
                <a:off x="16712679" y="1130849"/>
                <a:ext cx="2518450" cy="495767"/>
              </a:xfrm>
              <a:custGeom>
                <a:avLst/>
                <a:gdLst>
                  <a:gd name="connsiteX0" fmla="*/ -1225 w 395708"/>
                  <a:gd name="connsiteY0" fmla="*/ -264 h 77897"/>
                  <a:gd name="connsiteX1" fmla="*/ -1225 w 395708"/>
                  <a:gd name="connsiteY1" fmla="*/ 8847 h 77897"/>
                  <a:gd name="connsiteX2" fmla="*/ 394484 w 395708"/>
                  <a:gd name="connsiteY2" fmla="*/ 75720 h 77897"/>
                  <a:gd name="connsiteX3" fmla="*/ 394484 w 395708"/>
                  <a:gd name="connsiteY3" fmla="*/ 66576 h 77897"/>
                  <a:gd name="connsiteX4" fmla="*/ -1193 w 395708"/>
                  <a:gd name="connsiteY4" fmla="*/ -264 h 77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5708" h="77897">
                    <a:moveTo>
                      <a:pt x="-1225" y="-264"/>
                    </a:moveTo>
                    <a:cubicBezTo>
                      <a:pt x="-1225" y="2762"/>
                      <a:pt x="-1225" y="5788"/>
                      <a:pt x="-1225" y="8847"/>
                    </a:cubicBezTo>
                    <a:cubicBezTo>
                      <a:pt x="104276" y="4909"/>
                      <a:pt x="245019" y="4291"/>
                      <a:pt x="394484" y="75720"/>
                    </a:cubicBezTo>
                    <a:cubicBezTo>
                      <a:pt x="394484" y="72662"/>
                      <a:pt x="394484" y="69603"/>
                      <a:pt x="394484" y="66576"/>
                    </a:cubicBezTo>
                    <a:cubicBezTo>
                      <a:pt x="317392" y="30780"/>
                      <a:pt x="192073" y="-11752"/>
                      <a:pt x="-1193" y="-264"/>
                    </a:cubicBezTo>
                  </a:path>
                </a:pathLst>
              </a:custGeom>
              <a:solidFill>
                <a:srgbClr val="1BB9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3AC4F271-EA8A-4780-8C69-ABFEC73AE13D}"/>
                  </a:ext>
                </a:extLst>
              </p:cNvPr>
              <p:cNvSpPr/>
              <p:nvPr/>
            </p:nvSpPr>
            <p:spPr>
              <a:xfrm>
                <a:off x="16712065" y="1267793"/>
                <a:ext cx="2518251" cy="495921"/>
              </a:xfrm>
              <a:custGeom>
                <a:avLst/>
                <a:gdLst>
                  <a:gd name="connsiteX0" fmla="*/ -1225 w 395676"/>
                  <a:gd name="connsiteY0" fmla="*/ -273 h 77921"/>
                  <a:gd name="connsiteX1" fmla="*/ -1225 w 395676"/>
                  <a:gd name="connsiteY1" fmla="*/ 8871 h 77921"/>
                  <a:gd name="connsiteX2" fmla="*/ 394452 w 395676"/>
                  <a:gd name="connsiteY2" fmla="*/ 75745 h 77921"/>
                  <a:gd name="connsiteX3" fmla="*/ 394452 w 395676"/>
                  <a:gd name="connsiteY3" fmla="*/ 66568 h 77921"/>
                  <a:gd name="connsiteX4" fmla="*/ -1225 w 395676"/>
                  <a:gd name="connsiteY4" fmla="*/ -273 h 7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5676" h="77921">
                    <a:moveTo>
                      <a:pt x="-1225" y="-273"/>
                    </a:moveTo>
                    <a:cubicBezTo>
                      <a:pt x="-1225" y="2753"/>
                      <a:pt x="-1225" y="5813"/>
                      <a:pt x="-1225" y="8871"/>
                    </a:cubicBezTo>
                    <a:cubicBezTo>
                      <a:pt x="104243" y="4934"/>
                      <a:pt x="244987" y="4315"/>
                      <a:pt x="394452" y="75745"/>
                    </a:cubicBezTo>
                    <a:cubicBezTo>
                      <a:pt x="394452" y="72686"/>
                      <a:pt x="394452" y="69627"/>
                      <a:pt x="394452" y="66568"/>
                    </a:cubicBezTo>
                    <a:cubicBezTo>
                      <a:pt x="317360" y="30772"/>
                      <a:pt x="192041" y="-11728"/>
                      <a:pt x="-1225" y="-273"/>
                    </a:cubicBezTo>
                  </a:path>
                </a:pathLst>
              </a:custGeom>
              <a:solidFill>
                <a:srgbClr val="1BB9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12DFC1FF-C9D0-44E2-984B-7B4231E785FF}"/>
                  </a:ext>
                </a:extLst>
              </p:cNvPr>
              <p:cNvSpPr/>
              <p:nvPr/>
            </p:nvSpPr>
            <p:spPr>
              <a:xfrm>
                <a:off x="16711441" y="1382044"/>
                <a:ext cx="2115415" cy="325344"/>
              </a:xfrm>
              <a:custGeom>
                <a:avLst/>
                <a:gdLst>
                  <a:gd name="connsiteX0" fmla="*/ -1225 w 332382"/>
                  <a:gd name="connsiteY0" fmla="*/ -261 h 51119"/>
                  <a:gd name="connsiteX1" fmla="*/ -1225 w 332382"/>
                  <a:gd name="connsiteY1" fmla="*/ 8883 h 51119"/>
                  <a:gd name="connsiteX2" fmla="*/ 331157 w 332382"/>
                  <a:gd name="connsiteY2" fmla="*/ 48943 h 51119"/>
                  <a:gd name="connsiteX3" fmla="*/ 331157 w 332382"/>
                  <a:gd name="connsiteY3" fmla="*/ 39798 h 51119"/>
                  <a:gd name="connsiteX4" fmla="*/ -1225 w 332382"/>
                  <a:gd name="connsiteY4" fmla="*/ -261 h 5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382" h="51119">
                    <a:moveTo>
                      <a:pt x="-1225" y="-261"/>
                    </a:moveTo>
                    <a:cubicBezTo>
                      <a:pt x="-1225" y="2765"/>
                      <a:pt x="-1225" y="5825"/>
                      <a:pt x="-1225" y="8883"/>
                    </a:cubicBezTo>
                    <a:cubicBezTo>
                      <a:pt x="62426" y="6313"/>
                      <a:pt x="181204" y="-652"/>
                      <a:pt x="331157" y="48943"/>
                    </a:cubicBezTo>
                    <a:cubicBezTo>
                      <a:pt x="331157" y="45916"/>
                      <a:pt x="331157" y="42857"/>
                      <a:pt x="331157" y="39798"/>
                    </a:cubicBezTo>
                    <a:cubicBezTo>
                      <a:pt x="275022" y="21607"/>
                      <a:pt x="170205" y="-10317"/>
                      <a:pt x="-1225" y="-261"/>
                    </a:cubicBezTo>
                  </a:path>
                </a:pathLst>
              </a:custGeom>
              <a:solidFill>
                <a:srgbClr val="1BB9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4BF1F3DB-81BC-4D4B-8910-5B930579FBD0}"/>
                  </a:ext>
                </a:extLst>
              </p:cNvPr>
              <p:cNvSpPr/>
              <p:nvPr/>
            </p:nvSpPr>
            <p:spPr>
              <a:xfrm>
                <a:off x="15978563" y="-978603"/>
                <a:ext cx="351217" cy="205258"/>
              </a:xfrm>
              <a:custGeom>
                <a:avLst/>
                <a:gdLst>
                  <a:gd name="connsiteX0" fmla="*/ 9045 w 55184"/>
                  <a:gd name="connsiteY0" fmla="*/ 4101 h 32251"/>
                  <a:gd name="connsiteX1" fmla="*/ 2537 w 55184"/>
                  <a:gd name="connsiteY1" fmla="*/ 28312 h 32251"/>
                  <a:gd name="connsiteX2" fmla="*/ 9045 w 55184"/>
                  <a:gd name="connsiteY2" fmla="*/ 29907 h 32251"/>
                  <a:gd name="connsiteX3" fmla="*/ 47445 w 55184"/>
                  <a:gd name="connsiteY3" fmla="*/ 22096 h 32251"/>
                  <a:gd name="connsiteX4" fmla="*/ 50895 w 55184"/>
                  <a:gd name="connsiteY4" fmla="*/ 587 h 32251"/>
                  <a:gd name="connsiteX5" fmla="*/ 43442 w 55184"/>
                  <a:gd name="connsiteY5" fmla="*/ -2082 h 32251"/>
                  <a:gd name="connsiteX6" fmla="*/ 9176 w 55184"/>
                  <a:gd name="connsiteY6" fmla="*/ 4101 h 3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4" h="32251">
                    <a:moveTo>
                      <a:pt x="9045" y="4101"/>
                    </a:moveTo>
                    <a:cubicBezTo>
                      <a:pt x="-1531" y="6965"/>
                      <a:pt x="-4362" y="22585"/>
                      <a:pt x="2537" y="28312"/>
                    </a:cubicBezTo>
                    <a:cubicBezTo>
                      <a:pt x="4360" y="29809"/>
                      <a:pt x="6735" y="30395"/>
                      <a:pt x="9045" y="29907"/>
                    </a:cubicBezTo>
                    <a:cubicBezTo>
                      <a:pt x="45753" y="23398"/>
                      <a:pt x="45753" y="23203"/>
                      <a:pt x="47445" y="22096"/>
                    </a:cubicBezTo>
                    <a:cubicBezTo>
                      <a:pt x="55060" y="16695"/>
                      <a:pt x="55711" y="5825"/>
                      <a:pt x="50895" y="587"/>
                    </a:cubicBezTo>
                    <a:cubicBezTo>
                      <a:pt x="49007" y="-1497"/>
                      <a:pt x="46208" y="-2505"/>
                      <a:pt x="43442" y="-2082"/>
                    </a:cubicBezTo>
                    <a:cubicBezTo>
                      <a:pt x="32020" y="98"/>
                      <a:pt x="20598" y="2149"/>
                      <a:pt x="9176" y="4101"/>
                    </a:cubicBezTo>
                  </a:path>
                </a:pathLst>
              </a:custGeom>
              <a:solidFill>
                <a:srgbClr val="1C75BC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366EF9E8-747B-4996-B990-54C52C8F19D9}"/>
                  </a:ext>
                </a:extLst>
              </p:cNvPr>
              <p:cNvSpPr/>
              <p:nvPr/>
            </p:nvSpPr>
            <p:spPr>
              <a:xfrm>
                <a:off x="15977199" y="-681409"/>
                <a:ext cx="350738" cy="205276"/>
              </a:xfrm>
              <a:custGeom>
                <a:avLst/>
                <a:gdLst>
                  <a:gd name="connsiteX0" fmla="*/ 9000 w 55109"/>
                  <a:gd name="connsiteY0" fmla="*/ 4135 h 32253"/>
                  <a:gd name="connsiteX1" fmla="*/ 2492 w 55109"/>
                  <a:gd name="connsiteY1" fmla="*/ 28314 h 32253"/>
                  <a:gd name="connsiteX2" fmla="*/ 9000 w 55109"/>
                  <a:gd name="connsiteY2" fmla="*/ 29908 h 32253"/>
                  <a:gd name="connsiteX3" fmla="*/ 47432 w 55109"/>
                  <a:gd name="connsiteY3" fmla="*/ 22066 h 32253"/>
                  <a:gd name="connsiteX4" fmla="*/ 50686 w 55109"/>
                  <a:gd name="connsiteY4" fmla="*/ 556 h 32253"/>
                  <a:gd name="connsiteX5" fmla="*/ 43234 w 55109"/>
                  <a:gd name="connsiteY5" fmla="*/ -2080 h 32253"/>
                  <a:gd name="connsiteX6" fmla="*/ 8902 w 55109"/>
                  <a:gd name="connsiteY6" fmla="*/ 4135 h 32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09" h="32253">
                    <a:moveTo>
                      <a:pt x="9000" y="4135"/>
                    </a:moveTo>
                    <a:cubicBezTo>
                      <a:pt x="-1511" y="6967"/>
                      <a:pt x="-4342" y="22586"/>
                      <a:pt x="2492" y="28314"/>
                    </a:cubicBezTo>
                    <a:cubicBezTo>
                      <a:pt x="4314" y="29811"/>
                      <a:pt x="6690" y="30397"/>
                      <a:pt x="9000" y="29908"/>
                    </a:cubicBezTo>
                    <a:cubicBezTo>
                      <a:pt x="45740" y="23400"/>
                      <a:pt x="45740" y="23173"/>
                      <a:pt x="47432" y="22066"/>
                    </a:cubicBezTo>
                    <a:cubicBezTo>
                      <a:pt x="55014" y="16664"/>
                      <a:pt x="55665" y="5795"/>
                      <a:pt x="50686" y="556"/>
                    </a:cubicBezTo>
                    <a:cubicBezTo>
                      <a:pt x="48799" y="-1527"/>
                      <a:pt x="46000" y="-2503"/>
                      <a:pt x="43234" y="-2080"/>
                    </a:cubicBezTo>
                    <a:cubicBezTo>
                      <a:pt x="32918" y="-128"/>
                      <a:pt x="19088" y="1695"/>
                      <a:pt x="8902" y="4135"/>
                    </a:cubicBezTo>
                  </a:path>
                </a:pathLst>
              </a:custGeom>
              <a:solidFill>
                <a:srgbClr val="A3D2D1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A7C07F1E-D544-4340-8E54-6FB4D0657CE3}"/>
                  </a:ext>
                </a:extLst>
              </p:cNvPr>
              <p:cNvSpPr/>
              <p:nvPr/>
            </p:nvSpPr>
            <p:spPr>
              <a:xfrm>
                <a:off x="15975898" y="-384286"/>
                <a:ext cx="350973" cy="205131"/>
              </a:xfrm>
              <a:custGeom>
                <a:avLst/>
                <a:gdLst>
                  <a:gd name="connsiteX0" fmla="*/ 9009 w 55146"/>
                  <a:gd name="connsiteY0" fmla="*/ 4114 h 32232"/>
                  <a:gd name="connsiteX1" fmla="*/ 2500 w 55146"/>
                  <a:gd name="connsiteY1" fmla="*/ 28293 h 32232"/>
                  <a:gd name="connsiteX2" fmla="*/ 9009 w 55146"/>
                  <a:gd name="connsiteY2" fmla="*/ 29887 h 32232"/>
                  <a:gd name="connsiteX3" fmla="*/ 47408 w 55146"/>
                  <a:gd name="connsiteY3" fmla="*/ 22077 h 32232"/>
                  <a:gd name="connsiteX4" fmla="*/ 50857 w 55146"/>
                  <a:gd name="connsiteY4" fmla="*/ 567 h 32232"/>
                  <a:gd name="connsiteX5" fmla="*/ 43405 w 55146"/>
                  <a:gd name="connsiteY5" fmla="*/ -2069 h 32232"/>
                  <a:gd name="connsiteX6" fmla="*/ 9073 w 55146"/>
                  <a:gd name="connsiteY6" fmla="*/ 4114 h 32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46" h="32232">
                    <a:moveTo>
                      <a:pt x="9009" y="4114"/>
                    </a:moveTo>
                    <a:cubicBezTo>
                      <a:pt x="-1535" y="6945"/>
                      <a:pt x="-4334" y="22565"/>
                      <a:pt x="2500" y="28293"/>
                    </a:cubicBezTo>
                    <a:cubicBezTo>
                      <a:pt x="4322" y="29789"/>
                      <a:pt x="6698" y="30375"/>
                      <a:pt x="9009" y="29887"/>
                    </a:cubicBezTo>
                    <a:cubicBezTo>
                      <a:pt x="45683" y="23379"/>
                      <a:pt x="45715" y="23216"/>
                      <a:pt x="47408" y="22077"/>
                    </a:cubicBezTo>
                    <a:cubicBezTo>
                      <a:pt x="55022" y="16675"/>
                      <a:pt x="55673" y="5806"/>
                      <a:pt x="50857" y="567"/>
                    </a:cubicBezTo>
                    <a:cubicBezTo>
                      <a:pt x="48970" y="-1515"/>
                      <a:pt x="46171" y="-2524"/>
                      <a:pt x="43405" y="-2069"/>
                    </a:cubicBezTo>
                    <a:cubicBezTo>
                      <a:pt x="33089" y="-149"/>
                      <a:pt x="19259" y="1706"/>
                      <a:pt x="9073" y="4114"/>
                    </a:cubicBezTo>
                  </a:path>
                </a:pathLst>
              </a:custGeom>
              <a:solidFill>
                <a:srgbClr val="BCBEC0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12810732-A64D-4D4B-A4B8-7C4799A6E411}"/>
                  </a:ext>
                </a:extLst>
              </p:cNvPr>
              <p:cNvSpPr/>
              <p:nvPr/>
            </p:nvSpPr>
            <p:spPr>
              <a:xfrm>
                <a:off x="15821935" y="595441"/>
                <a:ext cx="118903" cy="77610"/>
              </a:xfrm>
              <a:custGeom>
                <a:avLst/>
                <a:gdLst>
                  <a:gd name="connsiteX0" fmla="*/ 2253 w 18683"/>
                  <a:gd name="connsiteY0" fmla="*/ 748 h 12195"/>
                  <a:gd name="connsiteX1" fmla="*/ -806 w 18683"/>
                  <a:gd name="connsiteY1" fmla="*/ 8038 h 12195"/>
                  <a:gd name="connsiteX2" fmla="*/ 8 w 18683"/>
                  <a:gd name="connsiteY2" fmla="*/ 9437 h 12195"/>
                  <a:gd name="connsiteX3" fmla="*/ 2253 w 18683"/>
                  <a:gd name="connsiteY3" fmla="*/ 9925 h 12195"/>
                  <a:gd name="connsiteX4" fmla="*/ 15270 w 18683"/>
                  <a:gd name="connsiteY4" fmla="*/ 6443 h 12195"/>
                  <a:gd name="connsiteX5" fmla="*/ 16441 w 18683"/>
                  <a:gd name="connsiteY5" fmla="*/ -1335 h 12195"/>
                  <a:gd name="connsiteX6" fmla="*/ 13903 w 18683"/>
                  <a:gd name="connsiteY6" fmla="*/ -2083 h 12195"/>
                  <a:gd name="connsiteX7" fmla="*/ 2155 w 18683"/>
                  <a:gd name="connsiteY7" fmla="*/ 748 h 12195"/>
                  <a:gd name="connsiteX8" fmla="*/ 2155 w 18683"/>
                  <a:gd name="connsiteY8" fmla="*/ 748 h 12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3" h="12195">
                    <a:moveTo>
                      <a:pt x="2253" y="748"/>
                    </a:moveTo>
                    <a:cubicBezTo>
                      <a:pt x="-611" y="1919"/>
                      <a:pt x="-1977" y="5174"/>
                      <a:pt x="-806" y="8038"/>
                    </a:cubicBezTo>
                    <a:cubicBezTo>
                      <a:pt x="-611" y="8558"/>
                      <a:pt x="-318" y="9014"/>
                      <a:pt x="8" y="9437"/>
                    </a:cubicBezTo>
                    <a:cubicBezTo>
                      <a:pt x="626" y="9957"/>
                      <a:pt x="1472" y="10153"/>
                      <a:pt x="2253" y="9925"/>
                    </a:cubicBezTo>
                    <a:cubicBezTo>
                      <a:pt x="14782" y="6964"/>
                      <a:pt x="14782" y="6931"/>
                      <a:pt x="15270" y="6443"/>
                    </a:cubicBezTo>
                    <a:cubicBezTo>
                      <a:pt x="17645" y="4556"/>
                      <a:pt x="18166" y="1171"/>
                      <a:pt x="16441" y="-1335"/>
                    </a:cubicBezTo>
                    <a:cubicBezTo>
                      <a:pt x="15790" y="-2051"/>
                      <a:pt x="14814" y="-2344"/>
                      <a:pt x="13903" y="-2083"/>
                    </a:cubicBezTo>
                    <a:cubicBezTo>
                      <a:pt x="9966" y="-1172"/>
                      <a:pt x="6028" y="-228"/>
                      <a:pt x="2155" y="748"/>
                    </a:cubicBezTo>
                    <a:lnTo>
                      <a:pt x="2155" y="748"/>
                    </a:lnTo>
                  </a:path>
                </a:pathLst>
              </a:custGeom>
              <a:solidFill>
                <a:srgbClr val="1C75BC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E8084550-8952-4477-AF16-7C4B7EE889BF}"/>
                  </a:ext>
                </a:extLst>
              </p:cNvPr>
              <p:cNvSpPr/>
              <p:nvPr/>
            </p:nvSpPr>
            <p:spPr>
              <a:xfrm>
                <a:off x="15821546" y="701417"/>
                <a:ext cx="118786" cy="77592"/>
              </a:xfrm>
              <a:custGeom>
                <a:avLst/>
                <a:gdLst>
                  <a:gd name="connsiteX0" fmla="*/ 2281 w 18664"/>
                  <a:gd name="connsiteY0" fmla="*/ 726 h 12192"/>
                  <a:gd name="connsiteX1" fmla="*/ -811 w 18664"/>
                  <a:gd name="connsiteY1" fmla="*/ 8081 h 12192"/>
                  <a:gd name="connsiteX2" fmla="*/ 3 w 18664"/>
                  <a:gd name="connsiteY2" fmla="*/ 9448 h 12192"/>
                  <a:gd name="connsiteX3" fmla="*/ 2248 w 18664"/>
                  <a:gd name="connsiteY3" fmla="*/ 9936 h 12192"/>
                  <a:gd name="connsiteX4" fmla="*/ 15265 w 18664"/>
                  <a:gd name="connsiteY4" fmla="*/ 6453 h 12192"/>
                  <a:gd name="connsiteX5" fmla="*/ 16437 w 18664"/>
                  <a:gd name="connsiteY5" fmla="*/ -1324 h 12192"/>
                  <a:gd name="connsiteX6" fmla="*/ 13898 w 18664"/>
                  <a:gd name="connsiteY6" fmla="*/ -2105 h 12192"/>
                  <a:gd name="connsiteX7" fmla="*/ 2118 w 18664"/>
                  <a:gd name="connsiteY7" fmla="*/ 726 h 1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64" h="12192">
                    <a:moveTo>
                      <a:pt x="2281" y="726"/>
                    </a:moveTo>
                    <a:cubicBezTo>
                      <a:pt x="-583" y="1898"/>
                      <a:pt x="-1982" y="5185"/>
                      <a:pt x="-811" y="8081"/>
                    </a:cubicBezTo>
                    <a:cubicBezTo>
                      <a:pt x="-615" y="8569"/>
                      <a:pt x="-323" y="9024"/>
                      <a:pt x="3" y="9448"/>
                    </a:cubicBezTo>
                    <a:cubicBezTo>
                      <a:pt x="621" y="9968"/>
                      <a:pt x="1467" y="10131"/>
                      <a:pt x="2248" y="9936"/>
                    </a:cubicBezTo>
                    <a:cubicBezTo>
                      <a:pt x="14777" y="6975"/>
                      <a:pt x="14777" y="6942"/>
                      <a:pt x="15265" y="6453"/>
                    </a:cubicBezTo>
                    <a:cubicBezTo>
                      <a:pt x="17641" y="4567"/>
                      <a:pt x="18129" y="1182"/>
                      <a:pt x="16437" y="-1324"/>
                    </a:cubicBezTo>
                    <a:cubicBezTo>
                      <a:pt x="15786" y="-2007"/>
                      <a:pt x="14809" y="-2333"/>
                      <a:pt x="13898" y="-2105"/>
                    </a:cubicBezTo>
                    <a:lnTo>
                      <a:pt x="2118" y="726"/>
                    </a:lnTo>
                  </a:path>
                </a:pathLst>
              </a:custGeom>
              <a:solidFill>
                <a:srgbClr val="A3D2D1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3D9A266F-7ADE-4705-A60D-B71B7A26FE23}"/>
                  </a:ext>
                </a:extLst>
              </p:cNvPr>
              <p:cNvSpPr/>
              <p:nvPr/>
            </p:nvSpPr>
            <p:spPr>
              <a:xfrm>
                <a:off x="15821040" y="807447"/>
                <a:ext cx="119102" cy="77592"/>
              </a:xfrm>
              <a:custGeom>
                <a:avLst/>
                <a:gdLst>
                  <a:gd name="connsiteX0" fmla="*/ 2295 w 18714"/>
                  <a:gd name="connsiteY0" fmla="*/ 727 h 12192"/>
                  <a:gd name="connsiteX1" fmla="*/ -829 w 18714"/>
                  <a:gd name="connsiteY1" fmla="*/ 7983 h 12192"/>
                  <a:gd name="connsiteX2" fmla="*/ 17 w 18714"/>
                  <a:gd name="connsiteY2" fmla="*/ 9448 h 12192"/>
                  <a:gd name="connsiteX3" fmla="*/ 2263 w 18714"/>
                  <a:gd name="connsiteY3" fmla="*/ 9935 h 12192"/>
                  <a:gd name="connsiteX4" fmla="*/ 15279 w 18714"/>
                  <a:gd name="connsiteY4" fmla="*/ 6454 h 12192"/>
                  <a:gd name="connsiteX5" fmla="*/ 16483 w 18714"/>
                  <a:gd name="connsiteY5" fmla="*/ -1324 h 12192"/>
                  <a:gd name="connsiteX6" fmla="*/ 13912 w 18714"/>
                  <a:gd name="connsiteY6" fmla="*/ -2105 h 12192"/>
                  <a:gd name="connsiteX7" fmla="*/ 2165 w 18714"/>
                  <a:gd name="connsiteY7" fmla="*/ 727 h 1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14" h="12192">
                    <a:moveTo>
                      <a:pt x="2295" y="727"/>
                    </a:moveTo>
                    <a:cubicBezTo>
                      <a:pt x="-569" y="1865"/>
                      <a:pt x="-1968" y="5119"/>
                      <a:pt x="-829" y="7983"/>
                    </a:cubicBezTo>
                    <a:cubicBezTo>
                      <a:pt x="-634" y="8536"/>
                      <a:pt x="-341" y="9025"/>
                      <a:pt x="17" y="9448"/>
                    </a:cubicBezTo>
                    <a:cubicBezTo>
                      <a:pt x="636" y="9968"/>
                      <a:pt x="1482" y="10131"/>
                      <a:pt x="2263" y="9935"/>
                    </a:cubicBezTo>
                    <a:cubicBezTo>
                      <a:pt x="14791" y="6974"/>
                      <a:pt x="14791" y="6942"/>
                      <a:pt x="15279" y="6454"/>
                    </a:cubicBezTo>
                    <a:cubicBezTo>
                      <a:pt x="17655" y="4599"/>
                      <a:pt x="18208" y="1182"/>
                      <a:pt x="16483" y="-1324"/>
                    </a:cubicBezTo>
                    <a:cubicBezTo>
                      <a:pt x="15833" y="-2007"/>
                      <a:pt x="14856" y="-2332"/>
                      <a:pt x="13912" y="-2105"/>
                    </a:cubicBezTo>
                    <a:lnTo>
                      <a:pt x="2165" y="727"/>
                    </a:lnTo>
                  </a:path>
                </a:pathLst>
              </a:custGeom>
              <a:solidFill>
                <a:srgbClr val="BCBEC0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72616877-0CCF-4619-AAE8-7582EBEC1090}"/>
                  </a:ext>
                </a:extLst>
              </p:cNvPr>
              <p:cNvSpPr/>
              <p:nvPr/>
            </p:nvSpPr>
            <p:spPr>
              <a:xfrm>
                <a:off x="16268847" y="190310"/>
                <a:ext cx="87185" cy="697475"/>
              </a:xfrm>
              <a:custGeom>
                <a:avLst/>
                <a:gdLst>
                  <a:gd name="connsiteX0" fmla="*/ 5478 w 13699"/>
                  <a:gd name="connsiteY0" fmla="*/ -2177 h 109590"/>
                  <a:gd name="connsiteX1" fmla="*/ -835 w 13699"/>
                  <a:gd name="connsiteY1" fmla="*/ 6414 h 109590"/>
                  <a:gd name="connsiteX2" fmla="*/ -1225 w 13699"/>
                  <a:gd name="connsiteY2" fmla="*/ 100590 h 109590"/>
                  <a:gd name="connsiteX3" fmla="*/ 5055 w 13699"/>
                  <a:gd name="connsiteY3" fmla="*/ 107359 h 109590"/>
                  <a:gd name="connsiteX4" fmla="*/ 5804 w 13699"/>
                  <a:gd name="connsiteY4" fmla="*/ 107359 h 109590"/>
                  <a:gd name="connsiteX5" fmla="*/ 12312 w 13699"/>
                  <a:gd name="connsiteY5" fmla="*/ 98800 h 109590"/>
                  <a:gd name="connsiteX6" fmla="*/ 5804 w 13699"/>
                  <a:gd name="connsiteY6" fmla="*/ 107391 h 109590"/>
                  <a:gd name="connsiteX7" fmla="*/ 5055 w 13699"/>
                  <a:gd name="connsiteY7" fmla="*/ 107391 h 109590"/>
                  <a:gd name="connsiteX8" fmla="*/ -1225 w 13699"/>
                  <a:gd name="connsiteY8" fmla="*/ 100622 h 109590"/>
                  <a:gd name="connsiteX9" fmla="*/ -932 w 13699"/>
                  <a:gd name="connsiteY9" fmla="*/ 29876 h 109590"/>
                  <a:gd name="connsiteX10" fmla="*/ 5413 w 13699"/>
                  <a:gd name="connsiteY10" fmla="*/ 21253 h 109590"/>
                  <a:gd name="connsiteX11" fmla="*/ 6161 w 13699"/>
                  <a:gd name="connsiteY11" fmla="*/ 21253 h 109590"/>
                  <a:gd name="connsiteX12" fmla="*/ 12475 w 13699"/>
                  <a:gd name="connsiteY12" fmla="*/ 28054 h 109590"/>
                  <a:gd name="connsiteX13" fmla="*/ 12475 w 13699"/>
                  <a:gd name="connsiteY13" fmla="*/ 4656 h 109590"/>
                  <a:gd name="connsiteX14" fmla="*/ 6161 w 13699"/>
                  <a:gd name="connsiteY14" fmla="*/ -2113 h 109590"/>
                  <a:gd name="connsiteX15" fmla="*/ 5413 w 13699"/>
                  <a:gd name="connsiteY15" fmla="*/ -2113 h 109590"/>
                  <a:gd name="connsiteX16" fmla="*/ 5413 w 13699"/>
                  <a:gd name="connsiteY16" fmla="*/ -2113 h 10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699" h="109590">
                    <a:moveTo>
                      <a:pt x="5478" y="-2177"/>
                    </a:moveTo>
                    <a:cubicBezTo>
                      <a:pt x="1638" y="-1104"/>
                      <a:pt x="-965" y="2444"/>
                      <a:pt x="-835" y="6414"/>
                    </a:cubicBezTo>
                    <a:lnTo>
                      <a:pt x="-1225" y="100590"/>
                    </a:lnTo>
                    <a:cubicBezTo>
                      <a:pt x="-1225" y="105048"/>
                      <a:pt x="1345" y="107652"/>
                      <a:pt x="5055" y="107359"/>
                    </a:cubicBezTo>
                    <a:lnTo>
                      <a:pt x="5804" y="107359"/>
                    </a:lnTo>
                    <a:cubicBezTo>
                      <a:pt x="9709" y="106382"/>
                      <a:pt x="12410" y="102835"/>
                      <a:pt x="12312" y="98800"/>
                    </a:cubicBezTo>
                    <a:cubicBezTo>
                      <a:pt x="12410" y="102835"/>
                      <a:pt x="9709" y="106382"/>
                      <a:pt x="5804" y="107391"/>
                    </a:cubicBezTo>
                    <a:lnTo>
                      <a:pt x="5055" y="107391"/>
                    </a:lnTo>
                    <a:cubicBezTo>
                      <a:pt x="1345" y="107684"/>
                      <a:pt x="-1063" y="105081"/>
                      <a:pt x="-1225" y="100622"/>
                    </a:cubicBezTo>
                    <a:lnTo>
                      <a:pt x="-932" y="29876"/>
                    </a:lnTo>
                    <a:cubicBezTo>
                      <a:pt x="-1095" y="25874"/>
                      <a:pt x="1541" y="22294"/>
                      <a:pt x="5413" y="21253"/>
                    </a:cubicBezTo>
                    <a:lnTo>
                      <a:pt x="6161" y="21253"/>
                    </a:lnTo>
                    <a:cubicBezTo>
                      <a:pt x="9839" y="20960"/>
                      <a:pt x="12312" y="23629"/>
                      <a:pt x="12475" y="28054"/>
                    </a:cubicBezTo>
                    <a:lnTo>
                      <a:pt x="12475" y="4656"/>
                    </a:lnTo>
                    <a:cubicBezTo>
                      <a:pt x="12475" y="231"/>
                      <a:pt x="9839" y="-2437"/>
                      <a:pt x="6161" y="-2113"/>
                    </a:cubicBezTo>
                    <a:lnTo>
                      <a:pt x="5413" y="-2113"/>
                    </a:lnTo>
                    <a:lnTo>
                      <a:pt x="5413" y="-2113"/>
                    </a:lnTo>
                  </a:path>
                </a:pathLst>
              </a:custGeom>
              <a:solidFill>
                <a:srgbClr val="1C75BC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A323091B-8B60-4085-A8C6-4EA26B151999}"/>
                  </a:ext>
                </a:extLst>
              </p:cNvPr>
              <p:cNvSpPr/>
              <p:nvPr/>
            </p:nvSpPr>
            <p:spPr>
              <a:xfrm>
                <a:off x="16268847" y="337760"/>
                <a:ext cx="88026" cy="548579"/>
              </a:xfrm>
              <a:custGeom>
                <a:avLst/>
                <a:gdLst>
                  <a:gd name="connsiteX0" fmla="*/ 6161 w 13830"/>
                  <a:gd name="connsiteY0" fmla="*/ -2142 h 86195"/>
                  <a:gd name="connsiteX1" fmla="*/ 5413 w 13830"/>
                  <a:gd name="connsiteY1" fmla="*/ -2142 h 86195"/>
                  <a:gd name="connsiteX2" fmla="*/ -932 w 13830"/>
                  <a:gd name="connsiteY2" fmla="*/ 6481 h 86195"/>
                  <a:gd name="connsiteX3" fmla="*/ -1225 w 13830"/>
                  <a:gd name="connsiteY3" fmla="*/ 77227 h 86195"/>
                  <a:gd name="connsiteX4" fmla="*/ 5055 w 13830"/>
                  <a:gd name="connsiteY4" fmla="*/ 83996 h 86195"/>
                  <a:gd name="connsiteX5" fmla="*/ 5804 w 13830"/>
                  <a:gd name="connsiteY5" fmla="*/ 83996 h 86195"/>
                  <a:gd name="connsiteX6" fmla="*/ 12312 w 13830"/>
                  <a:gd name="connsiteY6" fmla="*/ 75438 h 86195"/>
                  <a:gd name="connsiteX7" fmla="*/ 12605 w 13830"/>
                  <a:gd name="connsiteY7" fmla="*/ 4659 h 86195"/>
                  <a:gd name="connsiteX8" fmla="*/ 6292 w 13830"/>
                  <a:gd name="connsiteY8" fmla="*/ -2142 h 86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30" h="86195">
                    <a:moveTo>
                      <a:pt x="6161" y="-2142"/>
                    </a:moveTo>
                    <a:lnTo>
                      <a:pt x="5413" y="-2142"/>
                    </a:lnTo>
                    <a:cubicBezTo>
                      <a:pt x="1541" y="-1101"/>
                      <a:pt x="-1095" y="2478"/>
                      <a:pt x="-932" y="6481"/>
                    </a:cubicBezTo>
                    <a:lnTo>
                      <a:pt x="-1225" y="77227"/>
                    </a:lnTo>
                    <a:cubicBezTo>
                      <a:pt x="-1225" y="81686"/>
                      <a:pt x="1345" y="84289"/>
                      <a:pt x="5055" y="83996"/>
                    </a:cubicBezTo>
                    <a:lnTo>
                      <a:pt x="5804" y="83996"/>
                    </a:lnTo>
                    <a:cubicBezTo>
                      <a:pt x="9709" y="83019"/>
                      <a:pt x="12410" y="79473"/>
                      <a:pt x="12312" y="75438"/>
                    </a:cubicBezTo>
                    <a:lnTo>
                      <a:pt x="12605" y="4659"/>
                    </a:lnTo>
                    <a:cubicBezTo>
                      <a:pt x="12410" y="-515"/>
                      <a:pt x="9351" y="-2468"/>
                      <a:pt x="6292" y="-2142"/>
                    </a:cubicBezTo>
                  </a:path>
                </a:pathLst>
              </a:custGeom>
              <a:solidFill>
                <a:srgbClr val="BCBEC0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E6C7CF02-91E4-4BB0-821C-AA51F43D35D4}"/>
                  </a:ext>
                </a:extLst>
              </p:cNvPr>
              <p:cNvSpPr/>
              <p:nvPr/>
            </p:nvSpPr>
            <p:spPr>
              <a:xfrm>
                <a:off x="16138164" y="267152"/>
                <a:ext cx="86390" cy="640959"/>
              </a:xfrm>
              <a:custGeom>
                <a:avLst/>
                <a:gdLst>
                  <a:gd name="connsiteX0" fmla="*/ -802 w 13574"/>
                  <a:gd name="connsiteY0" fmla="*/ -2177 h 100710"/>
                  <a:gd name="connsiteX1" fmla="*/ -1225 w 13574"/>
                  <a:gd name="connsiteY1" fmla="*/ 91966 h 100710"/>
                  <a:gd name="connsiteX2" fmla="*/ 4958 w 13574"/>
                  <a:gd name="connsiteY2" fmla="*/ 98475 h 100710"/>
                  <a:gd name="connsiteX3" fmla="*/ 5674 w 13574"/>
                  <a:gd name="connsiteY3" fmla="*/ 98475 h 100710"/>
                  <a:gd name="connsiteX4" fmla="*/ 11954 w 13574"/>
                  <a:gd name="connsiteY4" fmla="*/ 89786 h 100710"/>
                  <a:gd name="connsiteX5" fmla="*/ 12345 w 13574"/>
                  <a:gd name="connsiteY5" fmla="*/ -1754 h 100710"/>
                  <a:gd name="connsiteX6" fmla="*/ 6064 w 13574"/>
                  <a:gd name="connsiteY6" fmla="*/ 6967 h 100710"/>
                  <a:gd name="connsiteX7" fmla="*/ 5348 w 13574"/>
                  <a:gd name="connsiteY7" fmla="*/ 6967 h 100710"/>
                  <a:gd name="connsiteX8" fmla="*/ -835 w 13574"/>
                  <a:gd name="connsiteY8" fmla="*/ 458 h 100710"/>
                  <a:gd name="connsiteX9" fmla="*/ -835 w 13574"/>
                  <a:gd name="connsiteY9" fmla="*/ -2144 h 100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74" h="100710">
                    <a:moveTo>
                      <a:pt x="-802" y="-2177"/>
                    </a:moveTo>
                    <a:cubicBezTo>
                      <a:pt x="-932" y="29193"/>
                      <a:pt x="-1062" y="60564"/>
                      <a:pt x="-1225" y="91966"/>
                    </a:cubicBezTo>
                    <a:cubicBezTo>
                      <a:pt x="-1225" y="96360"/>
                      <a:pt x="1378" y="98963"/>
                      <a:pt x="4958" y="98475"/>
                    </a:cubicBezTo>
                    <a:lnTo>
                      <a:pt x="5674" y="98475"/>
                    </a:lnTo>
                    <a:cubicBezTo>
                      <a:pt x="9514" y="97368"/>
                      <a:pt x="12117" y="93789"/>
                      <a:pt x="11954" y="89786"/>
                    </a:cubicBezTo>
                    <a:lnTo>
                      <a:pt x="12345" y="-1754"/>
                    </a:lnTo>
                    <a:cubicBezTo>
                      <a:pt x="12475" y="2248"/>
                      <a:pt x="9904" y="5828"/>
                      <a:pt x="6064" y="6967"/>
                    </a:cubicBezTo>
                    <a:lnTo>
                      <a:pt x="5348" y="6967"/>
                    </a:lnTo>
                    <a:cubicBezTo>
                      <a:pt x="1704" y="7390"/>
                      <a:pt x="-672" y="4852"/>
                      <a:pt x="-835" y="458"/>
                    </a:cubicBezTo>
                    <a:lnTo>
                      <a:pt x="-835" y="-2144"/>
                    </a:lnTo>
                  </a:path>
                </a:pathLst>
              </a:custGeom>
              <a:solidFill>
                <a:srgbClr val="1C75BC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0E1391FD-BAB9-4273-82CF-7FD3E3BB09EF}"/>
                  </a:ext>
                </a:extLst>
              </p:cNvPr>
              <p:cNvSpPr/>
              <p:nvPr/>
            </p:nvSpPr>
            <p:spPr>
              <a:xfrm>
                <a:off x="16140811" y="209263"/>
                <a:ext cx="83951" cy="115479"/>
              </a:xfrm>
              <a:custGeom>
                <a:avLst/>
                <a:gdLst>
                  <a:gd name="connsiteX0" fmla="*/ 5746 w 13191"/>
                  <a:gd name="connsiteY0" fmla="*/ -2030 h 18144"/>
                  <a:gd name="connsiteX1" fmla="*/ 5030 w 13191"/>
                  <a:gd name="connsiteY1" fmla="*/ -2030 h 18144"/>
                  <a:gd name="connsiteX2" fmla="*/ -1218 w 13191"/>
                  <a:gd name="connsiteY2" fmla="*/ 6789 h 18144"/>
                  <a:gd name="connsiteX3" fmla="*/ -1218 w 13191"/>
                  <a:gd name="connsiteY3" fmla="*/ 9392 h 18144"/>
                  <a:gd name="connsiteX4" fmla="*/ 4965 w 13191"/>
                  <a:gd name="connsiteY4" fmla="*/ 15900 h 18144"/>
                  <a:gd name="connsiteX5" fmla="*/ 5681 w 13191"/>
                  <a:gd name="connsiteY5" fmla="*/ 15900 h 18144"/>
                  <a:gd name="connsiteX6" fmla="*/ 11962 w 13191"/>
                  <a:gd name="connsiteY6" fmla="*/ 7179 h 18144"/>
                  <a:gd name="connsiteX7" fmla="*/ 11962 w 13191"/>
                  <a:gd name="connsiteY7" fmla="*/ 4543 h 18144"/>
                  <a:gd name="connsiteX8" fmla="*/ 5779 w 13191"/>
                  <a:gd name="connsiteY8" fmla="*/ -2128 h 1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91" h="18144">
                    <a:moveTo>
                      <a:pt x="5746" y="-2030"/>
                    </a:moveTo>
                    <a:lnTo>
                      <a:pt x="5030" y="-2030"/>
                    </a:lnTo>
                    <a:cubicBezTo>
                      <a:pt x="1190" y="-859"/>
                      <a:pt x="-1381" y="2786"/>
                      <a:pt x="-1218" y="6789"/>
                    </a:cubicBezTo>
                    <a:lnTo>
                      <a:pt x="-1218" y="9392"/>
                    </a:lnTo>
                    <a:cubicBezTo>
                      <a:pt x="-1055" y="13882"/>
                      <a:pt x="1320" y="16421"/>
                      <a:pt x="4965" y="15900"/>
                    </a:cubicBezTo>
                    <a:lnTo>
                      <a:pt x="5681" y="15900"/>
                    </a:lnTo>
                    <a:cubicBezTo>
                      <a:pt x="9521" y="14761"/>
                      <a:pt x="12092" y="11181"/>
                      <a:pt x="11962" y="7179"/>
                    </a:cubicBezTo>
                    <a:lnTo>
                      <a:pt x="11962" y="4543"/>
                    </a:lnTo>
                    <a:cubicBezTo>
                      <a:pt x="11766" y="-598"/>
                      <a:pt x="8707" y="-2519"/>
                      <a:pt x="5779" y="-2128"/>
                    </a:cubicBezTo>
                  </a:path>
                </a:pathLst>
              </a:custGeom>
              <a:solidFill>
                <a:srgbClr val="A3D2D1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422ECC01-D73C-489C-8E1E-CEC6218402D4}"/>
                  </a:ext>
                </a:extLst>
              </p:cNvPr>
              <p:cNvSpPr/>
              <p:nvPr/>
            </p:nvSpPr>
            <p:spPr>
              <a:xfrm>
                <a:off x="16009341" y="234260"/>
                <a:ext cx="84918" cy="698008"/>
              </a:xfrm>
              <a:custGeom>
                <a:avLst/>
                <a:gdLst>
                  <a:gd name="connsiteX0" fmla="*/ 5999 w 13342"/>
                  <a:gd name="connsiteY0" fmla="*/ -2150 h 109673"/>
                  <a:gd name="connsiteX1" fmla="*/ 5283 w 13342"/>
                  <a:gd name="connsiteY1" fmla="*/ -2150 h 109673"/>
                  <a:gd name="connsiteX2" fmla="*/ -802 w 13342"/>
                  <a:gd name="connsiteY2" fmla="*/ 6799 h 109673"/>
                  <a:gd name="connsiteX3" fmla="*/ -1225 w 13342"/>
                  <a:gd name="connsiteY3" fmla="*/ 100942 h 109673"/>
                  <a:gd name="connsiteX4" fmla="*/ 4827 w 13342"/>
                  <a:gd name="connsiteY4" fmla="*/ 107450 h 109673"/>
                  <a:gd name="connsiteX5" fmla="*/ 5543 w 13342"/>
                  <a:gd name="connsiteY5" fmla="*/ 107450 h 109673"/>
                  <a:gd name="connsiteX6" fmla="*/ 11726 w 13342"/>
                  <a:gd name="connsiteY6" fmla="*/ 98599 h 109673"/>
                  <a:gd name="connsiteX7" fmla="*/ 12117 w 13342"/>
                  <a:gd name="connsiteY7" fmla="*/ 4391 h 109673"/>
                  <a:gd name="connsiteX8" fmla="*/ 5999 w 13342"/>
                  <a:gd name="connsiteY8" fmla="*/ -2118 h 109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2" h="109673">
                    <a:moveTo>
                      <a:pt x="5999" y="-2150"/>
                    </a:moveTo>
                    <a:lnTo>
                      <a:pt x="5283" y="-2150"/>
                    </a:lnTo>
                    <a:cubicBezTo>
                      <a:pt x="1476" y="-882"/>
                      <a:pt x="-998" y="2796"/>
                      <a:pt x="-802" y="6799"/>
                    </a:cubicBezTo>
                    <a:cubicBezTo>
                      <a:pt x="-932" y="38169"/>
                      <a:pt x="-1063" y="69539"/>
                      <a:pt x="-1225" y="100942"/>
                    </a:cubicBezTo>
                    <a:cubicBezTo>
                      <a:pt x="-1225" y="105401"/>
                      <a:pt x="1248" y="107874"/>
                      <a:pt x="4827" y="107450"/>
                    </a:cubicBezTo>
                    <a:lnTo>
                      <a:pt x="5543" y="107450"/>
                    </a:lnTo>
                    <a:cubicBezTo>
                      <a:pt x="9351" y="106182"/>
                      <a:pt x="11857" y="102602"/>
                      <a:pt x="11726" y="98599"/>
                    </a:cubicBezTo>
                    <a:lnTo>
                      <a:pt x="12117" y="4391"/>
                    </a:lnTo>
                    <a:cubicBezTo>
                      <a:pt x="11921" y="-719"/>
                      <a:pt x="8863" y="-2541"/>
                      <a:pt x="5999" y="-2118"/>
                    </a:cubicBezTo>
                  </a:path>
                </a:pathLst>
              </a:custGeom>
              <a:solidFill>
                <a:srgbClr val="1C75BC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A8DB3907-34FB-496D-9AD1-A552D13226C5}"/>
                  </a:ext>
                </a:extLst>
              </p:cNvPr>
              <p:cNvSpPr/>
              <p:nvPr/>
            </p:nvSpPr>
            <p:spPr>
              <a:xfrm>
                <a:off x="16707096" y="-1172641"/>
                <a:ext cx="2791425" cy="1860643"/>
              </a:xfrm>
              <a:custGeom>
                <a:avLst/>
                <a:gdLst>
                  <a:gd name="connsiteX0" fmla="*/ 22856 w 438599"/>
                  <a:gd name="connsiteY0" fmla="*/ 78359 h 292350"/>
                  <a:gd name="connsiteX1" fmla="*/ 22856 w 438599"/>
                  <a:gd name="connsiteY1" fmla="*/ 58606 h 292350"/>
                  <a:gd name="connsiteX2" fmla="*/ 66820 w 438599"/>
                  <a:gd name="connsiteY2" fmla="*/ 57532 h 292350"/>
                  <a:gd name="connsiteX3" fmla="*/ 66820 w 438599"/>
                  <a:gd name="connsiteY3" fmla="*/ 77318 h 292350"/>
                  <a:gd name="connsiteX4" fmla="*/ 22856 w 438599"/>
                  <a:gd name="connsiteY4" fmla="*/ 78359 h 292350"/>
                  <a:gd name="connsiteX5" fmla="*/ 23019 w 438599"/>
                  <a:gd name="connsiteY5" fmla="*/ 44321 h 292350"/>
                  <a:gd name="connsiteX6" fmla="*/ 23019 w 438599"/>
                  <a:gd name="connsiteY6" fmla="*/ 24535 h 292350"/>
                  <a:gd name="connsiteX7" fmla="*/ 101900 w 438599"/>
                  <a:gd name="connsiteY7" fmla="*/ 24111 h 292350"/>
                  <a:gd name="connsiteX8" fmla="*/ 101900 w 438599"/>
                  <a:gd name="connsiteY8" fmla="*/ 43897 h 292350"/>
                  <a:gd name="connsiteX9" fmla="*/ 23051 w 438599"/>
                  <a:gd name="connsiteY9" fmla="*/ 44321 h 292350"/>
                  <a:gd name="connsiteX10" fmla="*/ 437374 w 438599"/>
                  <a:gd name="connsiteY10" fmla="*/ 88935 h 292350"/>
                  <a:gd name="connsiteX11" fmla="*/ 182278 w 438599"/>
                  <a:gd name="connsiteY11" fmla="*/ 4977 h 292350"/>
                  <a:gd name="connsiteX12" fmla="*/ 44 w 438599"/>
                  <a:gd name="connsiteY12" fmla="*/ 324 h 292350"/>
                  <a:gd name="connsiteX13" fmla="*/ -1225 w 438599"/>
                  <a:gd name="connsiteY13" fmla="*/ 290174 h 292350"/>
                  <a:gd name="connsiteX14" fmla="*/ 51265 w 438599"/>
                  <a:gd name="connsiteY14" fmla="*/ 275758 h 292350"/>
                  <a:gd name="connsiteX15" fmla="*/ 76094 w 438599"/>
                  <a:gd name="connsiteY15" fmla="*/ 258804 h 292350"/>
                  <a:gd name="connsiteX16" fmla="*/ 107628 w 438599"/>
                  <a:gd name="connsiteY16" fmla="*/ 216727 h 292350"/>
                  <a:gd name="connsiteX17" fmla="*/ 124322 w 438599"/>
                  <a:gd name="connsiteY17" fmla="*/ 187993 h 292350"/>
                  <a:gd name="connsiteX18" fmla="*/ 137338 w 438599"/>
                  <a:gd name="connsiteY18" fmla="*/ 208396 h 292350"/>
                  <a:gd name="connsiteX19" fmla="*/ 182897 w 438599"/>
                  <a:gd name="connsiteY19" fmla="*/ 242305 h 292350"/>
                  <a:gd name="connsiteX20" fmla="*/ 211371 w 438599"/>
                  <a:gd name="connsiteY20" fmla="*/ 255908 h 292350"/>
                  <a:gd name="connsiteX21" fmla="*/ 269653 w 438599"/>
                  <a:gd name="connsiteY21" fmla="*/ 267622 h 292350"/>
                  <a:gd name="connsiteX22" fmla="*/ 293441 w 438599"/>
                  <a:gd name="connsiteY22" fmla="*/ 261732 h 292350"/>
                  <a:gd name="connsiteX23" fmla="*/ 340432 w 438599"/>
                  <a:gd name="connsiteY23" fmla="*/ 182916 h 292350"/>
                  <a:gd name="connsiteX24" fmla="*/ 342580 w 438599"/>
                  <a:gd name="connsiteY24" fmla="*/ 161048 h 292350"/>
                  <a:gd name="connsiteX25" fmla="*/ 362788 w 438599"/>
                  <a:gd name="connsiteY25" fmla="*/ 171169 h 292350"/>
                  <a:gd name="connsiteX26" fmla="*/ 436430 w 438599"/>
                  <a:gd name="connsiteY26" fmla="*/ 161666 h 292350"/>
                  <a:gd name="connsiteX27" fmla="*/ 436984 w 438599"/>
                  <a:gd name="connsiteY27" fmla="*/ 164367 h 292350"/>
                  <a:gd name="connsiteX28" fmla="*/ 436984 w 438599"/>
                  <a:gd name="connsiteY28" fmla="*/ 164367 h 292350"/>
                  <a:gd name="connsiteX29" fmla="*/ 437309 w 438599"/>
                  <a:gd name="connsiteY29" fmla="*/ 88935 h 29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38599" h="292350">
                    <a:moveTo>
                      <a:pt x="22856" y="78359"/>
                    </a:moveTo>
                    <a:lnTo>
                      <a:pt x="22856" y="58606"/>
                    </a:lnTo>
                    <a:cubicBezTo>
                      <a:pt x="37369" y="57890"/>
                      <a:pt x="52013" y="57532"/>
                      <a:pt x="66820" y="57532"/>
                    </a:cubicBezTo>
                    <a:lnTo>
                      <a:pt x="66820" y="77318"/>
                    </a:lnTo>
                    <a:cubicBezTo>
                      <a:pt x="52078" y="77318"/>
                      <a:pt x="37402" y="77676"/>
                      <a:pt x="22856" y="78359"/>
                    </a:cubicBezTo>
                    <a:moveTo>
                      <a:pt x="23019" y="44321"/>
                    </a:moveTo>
                    <a:cubicBezTo>
                      <a:pt x="23019" y="37812"/>
                      <a:pt x="23019" y="31304"/>
                      <a:pt x="23019" y="24535"/>
                    </a:cubicBezTo>
                    <a:cubicBezTo>
                      <a:pt x="49052" y="23298"/>
                      <a:pt x="75313" y="23136"/>
                      <a:pt x="101900" y="24111"/>
                    </a:cubicBezTo>
                    <a:lnTo>
                      <a:pt x="101900" y="43897"/>
                    </a:lnTo>
                    <a:cubicBezTo>
                      <a:pt x="75313" y="42888"/>
                      <a:pt x="48954" y="43051"/>
                      <a:pt x="23051" y="44321"/>
                    </a:cubicBezTo>
                    <a:moveTo>
                      <a:pt x="437374" y="88935"/>
                    </a:moveTo>
                    <a:cubicBezTo>
                      <a:pt x="370794" y="46208"/>
                      <a:pt x="283516" y="17701"/>
                      <a:pt x="182278" y="4977"/>
                    </a:cubicBezTo>
                    <a:cubicBezTo>
                      <a:pt x="121848" y="-2605"/>
                      <a:pt x="60800" y="-4167"/>
                      <a:pt x="44" y="324"/>
                    </a:cubicBezTo>
                    <a:lnTo>
                      <a:pt x="-1225" y="290174"/>
                    </a:lnTo>
                    <a:cubicBezTo>
                      <a:pt x="14493" y="285846"/>
                      <a:pt x="35449" y="279826"/>
                      <a:pt x="51265" y="275758"/>
                    </a:cubicBezTo>
                    <a:cubicBezTo>
                      <a:pt x="52599" y="255029"/>
                      <a:pt x="68154" y="253760"/>
                      <a:pt x="76094" y="258804"/>
                    </a:cubicBezTo>
                    <a:cubicBezTo>
                      <a:pt x="85531" y="246177"/>
                      <a:pt x="98125" y="229353"/>
                      <a:pt x="107628" y="216727"/>
                    </a:cubicBezTo>
                    <a:cubicBezTo>
                      <a:pt x="97865" y="194664"/>
                      <a:pt x="114429" y="185129"/>
                      <a:pt x="124322" y="187993"/>
                    </a:cubicBezTo>
                    <a:cubicBezTo>
                      <a:pt x="132847" y="190954"/>
                      <a:pt x="138249" y="199415"/>
                      <a:pt x="137338" y="208396"/>
                    </a:cubicBezTo>
                    <a:cubicBezTo>
                      <a:pt x="151103" y="218582"/>
                      <a:pt x="169359" y="232087"/>
                      <a:pt x="182897" y="242305"/>
                    </a:cubicBezTo>
                    <a:cubicBezTo>
                      <a:pt x="194221" y="231273"/>
                      <a:pt x="208930" y="240873"/>
                      <a:pt x="211371" y="255908"/>
                    </a:cubicBezTo>
                    <a:cubicBezTo>
                      <a:pt x="231416" y="259162"/>
                      <a:pt x="250844" y="263067"/>
                      <a:pt x="269653" y="267622"/>
                    </a:cubicBezTo>
                    <a:cubicBezTo>
                      <a:pt x="272549" y="253662"/>
                      <a:pt x="283679" y="250961"/>
                      <a:pt x="293441" y="261732"/>
                    </a:cubicBezTo>
                    <a:cubicBezTo>
                      <a:pt x="342254" y="187830"/>
                      <a:pt x="342254" y="187407"/>
                      <a:pt x="340432" y="182916"/>
                    </a:cubicBezTo>
                    <a:cubicBezTo>
                      <a:pt x="337210" y="175757"/>
                      <a:pt x="338024" y="167426"/>
                      <a:pt x="342580" y="161048"/>
                    </a:cubicBezTo>
                    <a:cubicBezTo>
                      <a:pt x="345834" y="156557"/>
                      <a:pt x="356540" y="157013"/>
                      <a:pt x="362788" y="171169"/>
                    </a:cubicBezTo>
                    <a:cubicBezTo>
                      <a:pt x="386609" y="167361"/>
                      <a:pt x="407208" y="163847"/>
                      <a:pt x="436430" y="161666"/>
                    </a:cubicBezTo>
                    <a:cubicBezTo>
                      <a:pt x="436430" y="162577"/>
                      <a:pt x="436788" y="163456"/>
                      <a:pt x="436984" y="164367"/>
                    </a:cubicBezTo>
                    <a:lnTo>
                      <a:pt x="436984" y="164367"/>
                    </a:lnTo>
                    <a:cubicBezTo>
                      <a:pt x="437114" y="139212"/>
                      <a:pt x="437211" y="114090"/>
                      <a:pt x="437309" y="88935"/>
                    </a:cubicBezTo>
                  </a:path>
                </a:pathLst>
              </a:custGeom>
              <a:solidFill>
                <a:srgbClr val="1BB9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BEC341EF-B7C0-45A9-8A30-BB4077E0AE6D}"/>
                  </a:ext>
                </a:extLst>
              </p:cNvPr>
              <p:cNvSpPr/>
              <p:nvPr/>
            </p:nvSpPr>
            <p:spPr>
              <a:xfrm>
                <a:off x="16705235" y="-113723"/>
                <a:ext cx="2791010" cy="1736410"/>
              </a:xfrm>
              <a:custGeom>
                <a:avLst/>
                <a:gdLst>
                  <a:gd name="connsiteX0" fmla="*/ 437309 w 438534"/>
                  <a:gd name="connsiteY0" fmla="*/ 720 h 272831"/>
                  <a:gd name="connsiteX1" fmla="*/ 364740 w 438534"/>
                  <a:gd name="connsiteY1" fmla="*/ 9929 h 272831"/>
                  <a:gd name="connsiteX2" fmla="*/ 347949 w 438534"/>
                  <a:gd name="connsiteY2" fmla="*/ 27241 h 272831"/>
                  <a:gd name="connsiteX3" fmla="*/ 345606 w 438534"/>
                  <a:gd name="connsiteY3" fmla="*/ 24866 h 272831"/>
                  <a:gd name="connsiteX4" fmla="*/ 296598 w 438534"/>
                  <a:gd name="connsiteY4" fmla="*/ 99712 h 272831"/>
                  <a:gd name="connsiteX5" fmla="*/ 284687 w 438534"/>
                  <a:gd name="connsiteY5" fmla="*/ 126104 h 272831"/>
                  <a:gd name="connsiteX6" fmla="*/ 269946 w 438534"/>
                  <a:gd name="connsiteY6" fmla="*/ 106220 h 272831"/>
                  <a:gd name="connsiteX7" fmla="*/ 211696 w 438534"/>
                  <a:gd name="connsiteY7" fmla="*/ 94537 h 272831"/>
                  <a:gd name="connsiteX8" fmla="*/ 180423 w 438534"/>
                  <a:gd name="connsiteY8" fmla="*/ 94863 h 272831"/>
                  <a:gd name="connsiteX9" fmla="*/ 180749 w 438534"/>
                  <a:gd name="connsiteY9" fmla="*/ 79796 h 272831"/>
                  <a:gd name="connsiteX10" fmla="*/ 136589 w 438534"/>
                  <a:gd name="connsiteY10" fmla="*/ 47059 h 272831"/>
                  <a:gd name="connsiteX11" fmla="*/ 111239 w 438534"/>
                  <a:gd name="connsiteY11" fmla="*/ 53762 h 272831"/>
                  <a:gd name="connsiteX12" fmla="*/ 79739 w 438534"/>
                  <a:gd name="connsiteY12" fmla="*/ 95644 h 272831"/>
                  <a:gd name="connsiteX13" fmla="*/ 67601 w 438534"/>
                  <a:gd name="connsiteY13" fmla="*/ 126559 h 272831"/>
                  <a:gd name="connsiteX14" fmla="*/ 52339 w 438534"/>
                  <a:gd name="connsiteY14" fmla="*/ 114258 h 272831"/>
                  <a:gd name="connsiteX15" fmla="*/ -607 w 438534"/>
                  <a:gd name="connsiteY15" fmla="*/ 128771 h 272831"/>
                  <a:gd name="connsiteX16" fmla="*/ -998 w 438534"/>
                  <a:gd name="connsiteY16" fmla="*/ 126429 h 272831"/>
                  <a:gd name="connsiteX17" fmla="*/ -1225 w 438534"/>
                  <a:gd name="connsiteY17" fmla="*/ 181750 h 272831"/>
                  <a:gd name="connsiteX18" fmla="*/ 181009 w 438534"/>
                  <a:gd name="connsiteY18" fmla="*/ 186501 h 272831"/>
                  <a:gd name="connsiteX19" fmla="*/ 436105 w 438534"/>
                  <a:gd name="connsiteY19" fmla="*/ 270654 h 272831"/>
                  <a:gd name="connsiteX20" fmla="*/ 437244 w 438534"/>
                  <a:gd name="connsiteY20" fmla="*/ 557 h 272831"/>
                  <a:gd name="connsiteX21" fmla="*/ 437244 w 438534"/>
                  <a:gd name="connsiteY21" fmla="*/ -2177 h 272831"/>
                  <a:gd name="connsiteX22" fmla="*/ 437244 w 438534"/>
                  <a:gd name="connsiteY22" fmla="*/ -2177 h 27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38534" h="272831">
                    <a:moveTo>
                      <a:pt x="437309" y="720"/>
                    </a:moveTo>
                    <a:cubicBezTo>
                      <a:pt x="415701" y="2672"/>
                      <a:pt x="397055" y="4266"/>
                      <a:pt x="364740" y="9929"/>
                    </a:cubicBezTo>
                    <a:cubicBezTo>
                      <a:pt x="368157" y="29454"/>
                      <a:pt x="356670" y="34661"/>
                      <a:pt x="347949" y="27241"/>
                    </a:cubicBezTo>
                    <a:cubicBezTo>
                      <a:pt x="347136" y="26493"/>
                      <a:pt x="346322" y="25712"/>
                      <a:pt x="345606" y="24866"/>
                    </a:cubicBezTo>
                    <a:cubicBezTo>
                      <a:pt x="331613" y="46538"/>
                      <a:pt x="320549" y="63655"/>
                      <a:pt x="296598" y="99712"/>
                    </a:cubicBezTo>
                    <a:cubicBezTo>
                      <a:pt x="304310" y="117610"/>
                      <a:pt x="294775" y="128674"/>
                      <a:pt x="284687" y="126104"/>
                    </a:cubicBezTo>
                    <a:cubicBezTo>
                      <a:pt x="281889" y="125387"/>
                      <a:pt x="272615" y="121808"/>
                      <a:pt x="269946" y="106220"/>
                    </a:cubicBezTo>
                    <a:cubicBezTo>
                      <a:pt x="251169" y="101665"/>
                      <a:pt x="231774" y="97759"/>
                      <a:pt x="211696" y="94537"/>
                    </a:cubicBezTo>
                    <a:cubicBezTo>
                      <a:pt x="207303" y="115918"/>
                      <a:pt x="185663" y="109962"/>
                      <a:pt x="180423" y="94863"/>
                    </a:cubicBezTo>
                    <a:cubicBezTo>
                      <a:pt x="178601" y="89982"/>
                      <a:pt x="178731" y="84580"/>
                      <a:pt x="180749" y="79796"/>
                    </a:cubicBezTo>
                    <a:cubicBezTo>
                      <a:pt x="167537" y="70033"/>
                      <a:pt x="149899" y="56789"/>
                      <a:pt x="136589" y="47059"/>
                    </a:cubicBezTo>
                    <a:cubicBezTo>
                      <a:pt x="127706" y="65608"/>
                      <a:pt x="112899" y="55065"/>
                      <a:pt x="111239" y="53762"/>
                    </a:cubicBezTo>
                    <a:cubicBezTo>
                      <a:pt x="101737" y="66324"/>
                      <a:pt x="89144" y="83050"/>
                      <a:pt x="79739" y="95644"/>
                    </a:cubicBezTo>
                    <a:cubicBezTo>
                      <a:pt x="89990" y="111036"/>
                      <a:pt x="79511" y="126429"/>
                      <a:pt x="67601" y="126559"/>
                    </a:cubicBezTo>
                    <a:cubicBezTo>
                      <a:pt x="57545" y="126559"/>
                      <a:pt x="53771" y="117642"/>
                      <a:pt x="52339" y="114258"/>
                    </a:cubicBezTo>
                    <a:cubicBezTo>
                      <a:pt x="36426" y="118619"/>
                      <a:pt x="15209" y="124021"/>
                      <a:pt x="-607" y="128771"/>
                    </a:cubicBezTo>
                    <a:lnTo>
                      <a:pt x="-998" y="126429"/>
                    </a:lnTo>
                    <a:cubicBezTo>
                      <a:pt x="-998" y="144912"/>
                      <a:pt x="-1062" y="163364"/>
                      <a:pt x="-1225" y="181750"/>
                    </a:cubicBezTo>
                    <a:cubicBezTo>
                      <a:pt x="59531" y="177324"/>
                      <a:pt x="120579" y="178919"/>
                      <a:pt x="181009" y="186501"/>
                    </a:cubicBezTo>
                    <a:cubicBezTo>
                      <a:pt x="282214" y="199323"/>
                      <a:pt x="369524" y="227894"/>
                      <a:pt x="436105" y="270654"/>
                    </a:cubicBezTo>
                    <a:cubicBezTo>
                      <a:pt x="436463" y="180644"/>
                      <a:pt x="436853" y="90600"/>
                      <a:pt x="437244" y="557"/>
                    </a:cubicBezTo>
                    <a:moveTo>
                      <a:pt x="437244" y="-2177"/>
                    </a:moveTo>
                    <a:lnTo>
                      <a:pt x="437244" y="-2177"/>
                    </a:lnTo>
                  </a:path>
                </a:pathLst>
              </a:custGeom>
              <a:solidFill>
                <a:srgbClr val="2E3192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D260AF06-500E-48C9-A96F-A027D8C63141}"/>
                  </a:ext>
                </a:extLst>
              </p:cNvPr>
              <p:cNvSpPr/>
              <p:nvPr/>
            </p:nvSpPr>
            <p:spPr>
              <a:xfrm>
                <a:off x="16703979" y="-129677"/>
                <a:ext cx="2795770" cy="848737"/>
              </a:xfrm>
              <a:custGeom>
                <a:avLst/>
                <a:gdLst>
                  <a:gd name="connsiteX0" fmla="*/ 51688 w 439282"/>
                  <a:gd name="connsiteY0" fmla="*/ 111882 h 133356"/>
                  <a:gd name="connsiteX1" fmla="*/ -802 w 439282"/>
                  <a:gd name="connsiteY1" fmla="*/ 126298 h 133356"/>
                  <a:gd name="connsiteX2" fmla="*/ -1225 w 439282"/>
                  <a:gd name="connsiteY2" fmla="*/ 126298 h 133356"/>
                  <a:gd name="connsiteX3" fmla="*/ -802 w 439282"/>
                  <a:gd name="connsiteY3" fmla="*/ 128837 h 133356"/>
                  <a:gd name="connsiteX4" fmla="*/ -412 w 439282"/>
                  <a:gd name="connsiteY4" fmla="*/ 131180 h 133356"/>
                  <a:gd name="connsiteX5" fmla="*/ 52534 w 439282"/>
                  <a:gd name="connsiteY5" fmla="*/ 116666 h 133356"/>
                  <a:gd name="connsiteX6" fmla="*/ 51688 w 439282"/>
                  <a:gd name="connsiteY6" fmla="*/ 111752 h 133356"/>
                  <a:gd name="connsiteX7" fmla="*/ 270174 w 439282"/>
                  <a:gd name="connsiteY7" fmla="*/ 103617 h 133356"/>
                  <a:gd name="connsiteX8" fmla="*/ 211892 w 439282"/>
                  <a:gd name="connsiteY8" fmla="*/ 91902 h 133356"/>
                  <a:gd name="connsiteX9" fmla="*/ 211892 w 439282"/>
                  <a:gd name="connsiteY9" fmla="*/ 96945 h 133356"/>
                  <a:gd name="connsiteX10" fmla="*/ 270141 w 439282"/>
                  <a:gd name="connsiteY10" fmla="*/ 108628 h 133356"/>
                  <a:gd name="connsiteX11" fmla="*/ 270141 w 439282"/>
                  <a:gd name="connsiteY11" fmla="*/ 103617 h 133356"/>
                  <a:gd name="connsiteX12" fmla="*/ 108376 w 439282"/>
                  <a:gd name="connsiteY12" fmla="*/ 52624 h 133356"/>
                  <a:gd name="connsiteX13" fmla="*/ 76648 w 439282"/>
                  <a:gd name="connsiteY13" fmla="*/ 94928 h 133356"/>
                  <a:gd name="connsiteX14" fmla="*/ 79902 w 439282"/>
                  <a:gd name="connsiteY14" fmla="*/ 98182 h 133356"/>
                  <a:gd name="connsiteX15" fmla="*/ 111402 w 439282"/>
                  <a:gd name="connsiteY15" fmla="*/ 56301 h 133356"/>
                  <a:gd name="connsiteX16" fmla="*/ 108148 w 439282"/>
                  <a:gd name="connsiteY16" fmla="*/ 52624 h 133356"/>
                  <a:gd name="connsiteX17" fmla="*/ 137696 w 439282"/>
                  <a:gd name="connsiteY17" fmla="*/ 44521 h 133356"/>
                  <a:gd name="connsiteX18" fmla="*/ 136687 w 439282"/>
                  <a:gd name="connsiteY18" fmla="*/ 49598 h 133356"/>
                  <a:gd name="connsiteX19" fmla="*/ 180847 w 439282"/>
                  <a:gd name="connsiteY19" fmla="*/ 82334 h 133356"/>
                  <a:gd name="connsiteX20" fmla="*/ 183320 w 439282"/>
                  <a:gd name="connsiteY20" fmla="*/ 78429 h 133356"/>
                  <a:gd name="connsiteX21" fmla="*/ 137761 w 439282"/>
                  <a:gd name="connsiteY21" fmla="*/ 44521 h 133356"/>
                  <a:gd name="connsiteX22" fmla="*/ 342775 w 439282"/>
                  <a:gd name="connsiteY22" fmla="*/ 23238 h 133356"/>
                  <a:gd name="connsiteX23" fmla="*/ 293962 w 439282"/>
                  <a:gd name="connsiteY23" fmla="*/ 97857 h 133356"/>
                  <a:gd name="connsiteX24" fmla="*/ 296793 w 439282"/>
                  <a:gd name="connsiteY24" fmla="*/ 102250 h 133356"/>
                  <a:gd name="connsiteX25" fmla="*/ 345801 w 439282"/>
                  <a:gd name="connsiteY25" fmla="*/ 27404 h 133356"/>
                  <a:gd name="connsiteX26" fmla="*/ 342905 w 439282"/>
                  <a:gd name="connsiteY26" fmla="*/ 23271 h 133356"/>
                  <a:gd name="connsiteX27" fmla="*/ 436951 w 439282"/>
                  <a:gd name="connsiteY27" fmla="*/ -2177 h 133356"/>
                  <a:gd name="connsiteX28" fmla="*/ 363309 w 439282"/>
                  <a:gd name="connsiteY28" fmla="*/ 7326 h 133356"/>
                  <a:gd name="connsiteX29" fmla="*/ 364936 w 439282"/>
                  <a:gd name="connsiteY29" fmla="*/ 12467 h 133356"/>
                  <a:gd name="connsiteX30" fmla="*/ 437504 w 439282"/>
                  <a:gd name="connsiteY30" fmla="*/ 3258 h 133356"/>
                  <a:gd name="connsiteX31" fmla="*/ 438058 w 439282"/>
                  <a:gd name="connsiteY31" fmla="*/ 3258 h 133356"/>
                  <a:gd name="connsiteX32" fmla="*/ 437504 w 439282"/>
                  <a:gd name="connsiteY32" fmla="*/ 589 h 133356"/>
                  <a:gd name="connsiteX33" fmla="*/ 437504 w 439282"/>
                  <a:gd name="connsiteY33" fmla="*/ 589 h 133356"/>
                  <a:gd name="connsiteX34" fmla="*/ 436951 w 439282"/>
                  <a:gd name="connsiteY34" fmla="*/ -2112 h 1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39282" h="133356">
                    <a:moveTo>
                      <a:pt x="51688" y="111882"/>
                    </a:moveTo>
                    <a:cubicBezTo>
                      <a:pt x="35905" y="116211"/>
                      <a:pt x="14883" y="121645"/>
                      <a:pt x="-802" y="126298"/>
                    </a:cubicBezTo>
                    <a:lnTo>
                      <a:pt x="-1225" y="126298"/>
                    </a:lnTo>
                    <a:lnTo>
                      <a:pt x="-802" y="128837"/>
                    </a:lnTo>
                    <a:lnTo>
                      <a:pt x="-412" y="131180"/>
                    </a:lnTo>
                    <a:cubicBezTo>
                      <a:pt x="15436" y="126819"/>
                      <a:pt x="36588" y="120766"/>
                      <a:pt x="52534" y="116666"/>
                    </a:cubicBezTo>
                    <a:cubicBezTo>
                      <a:pt x="52046" y="115072"/>
                      <a:pt x="51786" y="113412"/>
                      <a:pt x="51688" y="111752"/>
                    </a:cubicBezTo>
                    <a:moveTo>
                      <a:pt x="270174" y="103617"/>
                    </a:moveTo>
                    <a:cubicBezTo>
                      <a:pt x="251397" y="99061"/>
                      <a:pt x="231970" y="95156"/>
                      <a:pt x="211892" y="91902"/>
                    </a:cubicBezTo>
                    <a:cubicBezTo>
                      <a:pt x="212087" y="93562"/>
                      <a:pt x="212087" y="95287"/>
                      <a:pt x="211892" y="96945"/>
                    </a:cubicBezTo>
                    <a:cubicBezTo>
                      <a:pt x="231937" y="100200"/>
                      <a:pt x="251365" y="104105"/>
                      <a:pt x="270141" y="108628"/>
                    </a:cubicBezTo>
                    <a:cubicBezTo>
                      <a:pt x="269946" y="106969"/>
                      <a:pt x="269946" y="105276"/>
                      <a:pt x="270141" y="103617"/>
                    </a:cubicBezTo>
                    <a:moveTo>
                      <a:pt x="108376" y="52624"/>
                    </a:moveTo>
                    <a:cubicBezTo>
                      <a:pt x="87224" y="80643"/>
                      <a:pt x="87224" y="80578"/>
                      <a:pt x="76648" y="94928"/>
                    </a:cubicBezTo>
                    <a:cubicBezTo>
                      <a:pt x="77884" y="95872"/>
                      <a:pt x="78958" y="96945"/>
                      <a:pt x="79902" y="98182"/>
                    </a:cubicBezTo>
                    <a:cubicBezTo>
                      <a:pt x="89306" y="85621"/>
                      <a:pt x="101900" y="68895"/>
                      <a:pt x="111402" y="56301"/>
                    </a:cubicBezTo>
                    <a:cubicBezTo>
                      <a:pt x="110166" y="55227"/>
                      <a:pt x="109059" y="53990"/>
                      <a:pt x="108148" y="52624"/>
                    </a:cubicBezTo>
                    <a:moveTo>
                      <a:pt x="137696" y="44521"/>
                    </a:moveTo>
                    <a:cubicBezTo>
                      <a:pt x="137598" y="46246"/>
                      <a:pt x="137241" y="47971"/>
                      <a:pt x="136687" y="49598"/>
                    </a:cubicBezTo>
                    <a:cubicBezTo>
                      <a:pt x="149965" y="59360"/>
                      <a:pt x="167667" y="72377"/>
                      <a:pt x="180847" y="82334"/>
                    </a:cubicBezTo>
                    <a:cubicBezTo>
                      <a:pt x="181497" y="80935"/>
                      <a:pt x="182311" y="79601"/>
                      <a:pt x="183320" y="78429"/>
                    </a:cubicBezTo>
                    <a:cubicBezTo>
                      <a:pt x="169685" y="68277"/>
                      <a:pt x="151461" y="54641"/>
                      <a:pt x="137761" y="44521"/>
                    </a:cubicBezTo>
                    <a:moveTo>
                      <a:pt x="342775" y="23238"/>
                    </a:moveTo>
                    <a:cubicBezTo>
                      <a:pt x="327676" y="46571"/>
                      <a:pt x="317685" y="61996"/>
                      <a:pt x="293962" y="97857"/>
                    </a:cubicBezTo>
                    <a:cubicBezTo>
                      <a:pt x="295069" y="99224"/>
                      <a:pt x="296012" y="100688"/>
                      <a:pt x="296793" y="102250"/>
                    </a:cubicBezTo>
                    <a:cubicBezTo>
                      <a:pt x="311405" y="80252"/>
                      <a:pt x="326504" y="57375"/>
                      <a:pt x="345801" y="27404"/>
                    </a:cubicBezTo>
                    <a:cubicBezTo>
                      <a:pt x="344695" y="26103"/>
                      <a:pt x="343751" y="24735"/>
                      <a:pt x="342905" y="23271"/>
                    </a:cubicBezTo>
                    <a:moveTo>
                      <a:pt x="436951" y="-2177"/>
                    </a:moveTo>
                    <a:cubicBezTo>
                      <a:pt x="414172" y="-94"/>
                      <a:pt x="396404" y="1468"/>
                      <a:pt x="363309" y="7326"/>
                    </a:cubicBezTo>
                    <a:cubicBezTo>
                      <a:pt x="363992" y="8986"/>
                      <a:pt x="364545" y="10710"/>
                      <a:pt x="364936" y="12467"/>
                    </a:cubicBezTo>
                    <a:cubicBezTo>
                      <a:pt x="387715" y="8920"/>
                      <a:pt x="409030" y="5308"/>
                      <a:pt x="437504" y="3258"/>
                    </a:cubicBezTo>
                    <a:lnTo>
                      <a:pt x="438058" y="3258"/>
                    </a:lnTo>
                    <a:cubicBezTo>
                      <a:pt x="438058" y="2347"/>
                      <a:pt x="437699" y="1468"/>
                      <a:pt x="437504" y="589"/>
                    </a:cubicBezTo>
                    <a:lnTo>
                      <a:pt x="437504" y="589"/>
                    </a:lnTo>
                    <a:cubicBezTo>
                      <a:pt x="437309" y="-322"/>
                      <a:pt x="437114" y="-1200"/>
                      <a:pt x="436951" y="-2112"/>
                    </a:cubicBezTo>
                  </a:path>
                </a:pathLst>
              </a:custGeom>
              <a:solidFill>
                <a:srgbClr val="FFFF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9C1D8CA5-3854-43A9-A154-1AEBCADF7574}"/>
                  </a:ext>
                </a:extLst>
              </p:cNvPr>
              <p:cNvSpPr/>
              <p:nvPr/>
            </p:nvSpPr>
            <p:spPr>
              <a:xfrm>
                <a:off x="17039893" y="469690"/>
                <a:ext cx="207245" cy="235973"/>
              </a:xfrm>
              <a:custGeom>
                <a:avLst/>
                <a:gdLst>
                  <a:gd name="connsiteX0" fmla="*/ 15082 w 32563"/>
                  <a:gd name="connsiteY0" fmla="*/ 25388 h 37076"/>
                  <a:gd name="connsiteX1" fmla="*/ 9062 w 32563"/>
                  <a:gd name="connsiteY1" fmla="*/ 10744 h 37076"/>
                  <a:gd name="connsiteX2" fmla="*/ 23022 w 32563"/>
                  <a:gd name="connsiteY2" fmla="*/ 16504 h 37076"/>
                  <a:gd name="connsiteX3" fmla="*/ 15082 w 32563"/>
                  <a:gd name="connsiteY3" fmla="*/ 25388 h 37076"/>
                  <a:gd name="connsiteX4" fmla="*/ 15082 w 32563"/>
                  <a:gd name="connsiteY4" fmla="*/ -2078 h 37076"/>
                  <a:gd name="connsiteX5" fmla="*/ 2716 w 32563"/>
                  <a:gd name="connsiteY5" fmla="*/ 28642 h 37076"/>
                  <a:gd name="connsiteX6" fmla="*/ 31321 w 32563"/>
                  <a:gd name="connsiteY6" fmla="*/ 15625 h 37076"/>
                  <a:gd name="connsiteX7" fmla="*/ 15050 w 32563"/>
                  <a:gd name="connsiteY7" fmla="*/ -2175 h 3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563" h="37076">
                    <a:moveTo>
                      <a:pt x="15082" y="25388"/>
                    </a:moveTo>
                    <a:cubicBezTo>
                      <a:pt x="7663" y="24964"/>
                      <a:pt x="5124" y="16145"/>
                      <a:pt x="9062" y="10744"/>
                    </a:cubicBezTo>
                    <a:cubicBezTo>
                      <a:pt x="13781" y="4235"/>
                      <a:pt x="23055" y="8010"/>
                      <a:pt x="23022" y="16504"/>
                    </a:cubicBezTo>
                    <a:cubicBezTo>
                      <a:pt x="23250" y="21124"/>
                      <a:pt x="19703" y="25094"/>
                      <a:pt x="15082" y="25388"/>
                    </a:cubicBezTo>
                    <a:moveTo>
                      <a:pt x="15082" y="-2078"/>
                    </a:moveTo>
                    <a:cubicBezTo>
                      <a:pt x="-180" y="-1200"/>
                      <a:pt x="-5712" y="17642"/>
                      <a:pt x="2716" y="28642"/>
                    </a:cubicBezTo>
                    <a:cubicBezTo>
                      <a:pt x="12739" y="41658"/>
                      <a:pt x="32004" y="32937"/>
                      <a:pt x="31321" y="15625"/>
                    </a:cubicBezTo>
                    <a:cubicBezTo>
                      <a:pt x="30930" y="5634"/>
                      <a:pt x="23673" y="-2306"/>
                      <a:pt x="15050" y="-2175"/>
                    </a:cubicBezTo>
                  </a:path>
                </a:pathLst>
              </a:custGeom>
              <a:solidFill>
                <a:srgbClr val="FFFF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6C60BC66-576C-4E76-AF12-C47D5C4F9937}"/>
                  </a:ext>
                </a:extLst>
              </p:cNvPr>
              <p:cNvSpPr/>
              <p:nvPr/>
            </p:nvSpPr>
            <p:spPr>
              <a:xfrm>
                <a:off x="17093690" y="531003"/>
                <a:ext cx="100664" cy="114495"/>
              </a:xfrm>
              <a:custGeom>
                <a:avLst/>
                <a:gdLst>
                  <a:gd name="connsiteX0" fmla="*/ 6696 w 15817"/>
                  <a:gd name="connsiteY0" fmla="*/ -2177 h 17990"/>
                  <a:gd name="connsiteX1" fmla="*/ 546 w 15817"/>
                  <a:gd name="connsiteY1" fmla="*/ 12532 h 17990"/>
                  <a:gd name="connsiteX2" fmla="*/ 14571 w 15817"/>
                  <a:gd name="connsiteY2" fmla="*/ 6870 h 17990"/>
                  <a:gd name="connsiteX3" fmla="*/ 6696 w 15817"/>
                  <a:gd name="connsiteY3" fmla="*/ -2177 h 17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17" h="17990">
                    <a:moveTo>
                      <a:pt x="6696" y="-2177"/>
                    </a:moveTo>
                    <a:cubicBezTo>
                      <a:pt x="-658" y="-1754"/>
                      <a:pt x="-3327" y="7195"/>
                      <a:pt x="546" y="12532"/>
                    </a:cubicBezTo>
                    <a:cubicBezTo>
                      <a:pt x="5232" y="19040"/>
                      <a:pt x="14539" y="15200"/>
                      <a:pt x="14571" y="6870"/>
                    </a:cubicBezTo>
                    <a:cubicBezTo>
                      <a:pt x="14896" y="2183"/>
                      <a:pt x="11349" y="-1852"/>
                      <a:pt x="6696" y="-2177"/>
                    </a:cubicBezTo>
                  </a:path>
                </a:pathLst>
              </a:custGeom>
              <a:solidFill>
                <a:srgbClr val="1BB9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3A22231-27CC-441D-BD4E-31D0F9D673B1}"/>
                  </a:ext>
                </a:extLst>
              </p:cNvPr>
              <p:cNvSpPr/>
              <p:nvPr/>
            </p:nvSpPr>
            <p:spPr>
              <a:xfrm>
                <a:off x="17379158" y="33944"/>
                <a:ext cx="210009" cy="235918"/>
              </a:xfrm>
              <a:custGeom>
                <a:avLst/>
                <a:gdLst>
                  <a:gd name="connsiteX0" fmla="*/ 15307 w 32998"/>
                  <a:gd name="connsiteY0" fmla="*/ 25288 h 37068"/>
                  <a:gd name="connsiteX1" fmla="*/ 7399 w 32998"/>
                  <a:gd name="connsiteY1" fmla="*/ 14517 h 37068"/>
                  <a:gd name="connsiteX2" fmla="*/ 9710 w 32998"/>
                  <a:gd name="connsiteY2" fmla="*/ 9668 h 37068"/>
                  <a:gd name="connsiteX3" fmla="*/ 23247 w 32998"/>
                  <a:gd name="connsiteY3" fmla="*/ 17738 h 37068"/>
                  <a:gd name="connsiteX4" fmla="*/ 15307 w 32998"/>
                  <a:gd name="connsiteY4" fmla="*/ 25288 h 37068"/>
                  <a:gd name="connsiteX5" fmla="*/ 15307 w 32998"/>
                  <a:gd name="connsiteY5" fmla="*/ -2177 h 37068"/>
                  <a:gd name="connsiteX6" fmla="*/ 2486 w 32998"/>
                  <a:gd name="connsiteY6" fmla="*/ 27403 h 37068"/>
                  <a:gd name="connsiteX7" fmla="*/ 31773 w 32998"/>
                  <a:gd name="connsiteY7" fmla="*/ 17641 h 37068"/>
                  <a:gd name="connsiteX8" fmla="*/ 15502 w 32998"/>
                  <a:gd name="connsiteY8" fmla="*/ -2079 h 3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998" h="37068">
                    <a:moveTo>
                      <a:pt x="15307" y="25288"/>
                    </a:moveTo>
                    <a:cubicBezTo>
                      <a:pt x="10165" y="24507"/>
                      <a:pt x="6618" y="19691"/>
                      <a:pt x="7399" y="14517"/>
                    </a:cubicBezTo>
                    <a:cubicBezTo>
                      <a:pt x="7692" y="12727"/>
                      <a:pt x="8506" y="11034"/>
                      <a:pt x="9710" y="9668"/>
                    </a:cubicBezTo>
                    <a:cubicBezTo>
                      <a:pt x="15079" y="3941"/>
                      <a:pt x="24061" y="9278"/>
                      <a:pt x="23247" y="17738"/>
                    </a:cubicBezTo>
                    <a:cubicBezTo>
                      <a:pt x="23117" y="22001"/>
                      <a:pt x="19570" y="25386"/>
                      <a:pt x="15307" y="25288"/>
                    </a:cubicBezTo>
                    <a:moveTo>
                      <a:pt x="15307" y="-2177"/>
                    </a:moveTo>
                    <a:cubicBezTo>
                      <a:pt x="-53" y="-2177"/>
                      <a:pt x="-5618" y="15916"/>
                      <a:pt x="2486" y="27403"/>
                    </a:cubicBezTo>
                    <a:cubicBezTo>
                      <a:pt x="12248" y="41299"/>
                      <a:pt x="31773" y="34596"/>
                      <a:pt x="31773" y="17641"/>
                    </a:cubicBezTo>
                    <a:cubicBezTo>
                      <a:pt x="31773" y="5861"/>
                      <a:pt x="23312" y="-1624"/>
                      <a:pt x="15502" y="-2079"/>
                    </a:cubicBezTo>
                  </a:path>
                </a:pathLst>
              </a:custGeom>
              <a:solidFill>
                <a:srgbClr val="FFFF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DF95B535-DE68-4F32-B741-4A93996B9803}"/>
                  </a:ext>
                </a:extLst>
              </p:cNvPr>
              <p:cNvSpPr/>
              <p:nvPr/>
            </p:nvSpPr>
            <p:spPr>
              <a:xfrm>
                <a:off x="16861800" y="-1009364"/>
                <a:ext cx="502028" cy="132644"/>
              </a:xfrm>
              <a:custGeom>
                <a:avLst/>
                <a:gdLst>
                  <a:gd name="connsiteX0" fmla="*/ 77657 w 78881"/>
                  <a:gd name="connsiteY0" fmla="*/ -1544 h 20841"/>
                  <a:gd name="connsiteX1" fmla="*/ -1225 w 78881"/>
                  <a:gd name="connsiteY1" fmla="*/ -1121 h 20841"/>
                  <a:gd name="connsiteX2" fmla="*/ -1225 w 78881"/>
                  <a:gd name="connsiteY2" fmla="*/ 18665 h 20841"/>
                  <a:gd name="connsiteX3" fmla="*/ 77624 w 78881"/>
                  <a:gd name="connsiteY3" fmla="*/ 18241 h 20841"/>
                  <a:gd name="connsiteX4" fmla="*/ 77624 w 78881"/>
                  <a:gd name="connsiteY4" fmla="*/ -1544 h 2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81" h="20841">
                    <a:moveTo>
                      <a:pt x="77657" y="-1544"/>
                    </a:moveTo>
                    <a:cubicBezTo>
                      <a:pt x="51070" y="-2520"/>
                      <a:pt x="24711" y="-2358"/>
                      <a:pt x="-1225" y="-1121"/>
                    </a:cubicBezTo>
                    <a:cubicBezTo>
                      <a:pt x="-1225" y="5387"/>
                      <a:pt x="-1225" y="12059"/>
                      <a:pt x="-1225" y="18665"/>
                    </a:cubicBezTo>
                    <a:cubicBezTo>
                      <a:pt x="24808" y="17395"/>
                      <a:pt x="51037" y="17232"/>
                      <a:pt x="77624" y="18241"/>
                    </a:cubicBezTo>
                    <a:lnTo>
                      <a:pt x="77624" y="-1544"/>
                    </a:lnTo>
                  </a:path>
                </a:pathLst>
              </a:custGeom>
              <a:solidFill>
                <a:srgbClr val="FFFF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FD87BB2C-0386-491C-BCCE-283BFBBA4BDF}"/>
                  </a:ext>
                </a:extLst>
              </p:cNvPr>
              <p:cNvSpPr/>
              <p:nvPr/>
            </p:nvSpPr>
            <p:spPr>
              <a:xfrm>
                <a:off x="16860978" y="-792642"/>
                <a:ext cx="279805" cy="132553"/>
              </a:xfrm>
              <a:custGeom>
                <a:avLst/>
                <a:gdLst>
                  <a:gd name="connsiteX0" fmla="*/ 42739 w 43964"/>
                  <a:gd name="connsiteY0" fmla="*/ -2177 h 20827"/>
                  <a:gd name="connsiteX1" fmla="*/ -1225 w 43964"/>
                  <a:gd name="connsiteY1" fmla="*/ -1103 h 20827"/>
                  <a:gd name="connsiteX2" fmla="*/ -1225 w 43964"/>
                  <a:gd name="connsiteY2" fmla="*/ 18650 h 20827"/>
                  <a:gd name="connsiteX3" fmla="*/ 42739 w 43964"/>
                  <a:gd name="connsiteY3" fmla="*/ 17609 h 20827"/>
                  <a:gd name="connsiteX4" fmla="*/ 42739 w 43964"/>
                  <a:gd name="connsiteY4" fmla="*/ -2177 h 2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64" h="20827">
                    <a:moveTo>
                      <a:pt x="42739" y="-2177"/>
                    </a:moveTo>
                    <a:cubicBezTo>
                      <a:pt x="27965" y="-2177"/>
                      <a:pt x="13321" y="-1819"/>
                      <a:pt x="-1225" y="-1103"/>
                    </a:cubicBezTo>
                    <a:lnTo>
                      <a:pt x="-1225" y="18650"/>
                    </a:lnTo>
                    <a:cubicBezTo>
                      <a:pt x="13321" y="17967"/>
                      <a:pt x="27965" y="17609"/>
                      <a:pt x="42739" y="17609"/>
                    </a:cubicBezTo>
                    <a:lnTo>
                      <a:pt x="42739" y="-2177"/>
                    </a:lnTo>
                  </a:path>
                </a:pathLst>
              </a:custGeom>
              <a:solidFill>
                <a:srgbClr val="FFFF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68FE9266-8D14-4F0A-BE49-7E07DC7BD7B9}"/>
                  </a:ext>
                </a:extLst>
              </p:cNvPr>
              <p:cNvSpPr/>
              <p:nvPr/>
            </p:nvSpPr>
            <p:spPr>
              <a:xfrm>
                <a:off x="15076527" y="1438975"/>
                <a:ext cx="123023" cy="382122"/>
              </a:xfrm>
              <a:custGeom>
                <a:avLst/>
                <a:gdLst>
                  <a:gd name="connsiteX0" fmla="*/ 18105 w 19330"/>
                  <a:gd name="connsiteY0" fmla="*/ -2177 h 60040"/>
                  <a:gd name="connsiteX1" fmla="*/ -997 w 19330"/>
                  <a:gd name="connsiteY1" fmla="*/ 7033 h 60040"/>
                  <a:gd name="connsiteX2" fmla="*/ -1225 w 19330"/>
                  <a:gd name="connsiteY2" fmla="*/ 57863 h 60040"/>
                  <a:gd name="connsiteX3" fmla="*/ 17877 w 19330"/>
                  <a:gd name="connsiteY3" fmla="*/ 48686 h 60040"/>
                  <a:gd name="connsiteX4" fmla="*/ 18105 w 19330"/>
                  <a:gd name="connsiteY4" fmla="*/ -2177 h 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30" h="60040">
                    <a:moveTo>
                      <a:pt x="18105" y="-2177"/>
                    </a:moveTo>
                    <a:cubicBezTo>
                      <a:pt x="11596" y="785"/>
                      <a:pt x="5088" y="3844"/>
                      <a:pt x="-997" y="7033"/>
                    </a:cubicBezTo>
                    <a:cubicBezTo>
                      <a:pt x="-997" y="23954"/>
                      <a:pt x="-1062" y="40908"/>
                      <a:pt x="-1225" y="57863"/>
                    </a:cubicBezTo>
                    <a:cubicBezTo>
                      <a:pt x="5023" y="54609"/>
                      <a:pt x="11401" y="51615"/>
                      <a:pt x="17877" y="48686"/>
                    </a:cubicBezTo>
                    <a:cubicBezTo>
                      <a:pt x="17877" y="31732"/>
                      <a:pt x="17942" y="14778"/>
                      <a:pt x="18105" y="-2177"/>
                    </a:cubicBezTo>
                  </a:path>
                </a:pathLst>
              </a:custGeom>
              <a:solidFill>
                <a:srgbClr val="58595B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07287449-E942-4B53-958D-B8A89D627FED}"/>
                  </a:ext>
                </a:extLst>
              </p:cNvPr>
              <p:cNvSpPr/>
              <p:nvPr/>
            </p:nvSpPr>
            <p:spPr>
              <a:xfrm>
                <a:off x="14876662" y="1612740"/>
                <a:ext cx="112661" cy="321631"/>
              </a:xfrm>
              <a:custGeom>
                <a:avLst/>
                <a:gdLst>
                  <a:gd name="connsiteX0" fmla="*/ 16478 w 17702"/>
                  <a:gd name="connsiteY0" fmla="*/ -2177 h 50537"/>
                  <a:gd name="connsiteX1" fmla="*/ -1225 w 17702"/>
                  <a:gd name="connsiteY1" fmla="*/ 8236 h 50537"/>
                  <a:gd name="connsiteX2" fmla="*/ -1225 w 17702"/>
                  <a:gd name="connsiteY2" fmla="*/ 48361 h 50537"/>
                  <a:gd name="connsiteX3" fmla="*/ 16478 w 17702"/>
                  <a:gd name="connsiteY3" fmla="*/ 37947 h 50537"/>
                  <a:gd name="connsiteX4" fmla="*/ 16478 w 17702"/>
                  <a:gd name="connsiteY4" fmla="*/ -2177 h 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02" h="50537">
                    <a:moveTo>
                      <a:pt x="16478" y="-2177"/>
                    </a:moveTo>
                    <a:cubicBezTo>
                      <a:pt x="10458" y="1077"/>
                      <a:pt x="4535" y="4656"/>
                      <a:pt x="-1225" y="8236"/>
                    </a:cubicBezTo>
                    <a:cubicBezTo>
                      <a:pt x="-1225" y="21611"/>
                      <a:pt x="-1225" y="34986"/>
                      <a:pt x="-1225" y="48361"/>
                    </a:cubicBezTo>
                    <a:cubicBezTo>
                      <a:pt x="4535" y="44781"/>
                      <a:pt x="10425" y="41299"/>
                      <a:pt x="16478" y="37947"/>
                    </a:cubicBezTo>
                    <a:cubicBezTo>
                      <a:pt x="16478" y="24572"/>
                      <a:pt x="16478" y="11197"/>
                      <a:pt x="16478" y="-2177"/>
                    </a:cubicBezTo>
                  </a:path>
                </a:pathLst>
              </a:custGeom>
              <a:solidFill>
                <a:srgbClr val="58595B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3EBA53B8-419D-4244-B223-A6A8A9C410E2}"/>
                  </a:ext>
                </a:extLst>
              </p:cNvPr>
              <p:cNvSpPr/>
              <p:nvPr/>
            </p:nvSpPr>
            <p:spPr>
              <a:xfrm>
                <a:off x="15259191" y="1157101"/>
                <a:ext cx="130674" cy="578454"/>
              </a:xfrm>
              <a:custGeom>
                <a:avLst/>
                <a:gdLst>
                  <a:gd name="connsiteX0" fmla="*/ 19308 w 20533"/>
                  <a:gd name="connsiteY0" fmla="*/ -2177 h 90889"/>
                  <a:gd name="connsiteX1" fmla="*/ -867 w 20533"/>
                  <a:gd name="connsiteY1" fmla="*/ 6024 h 90889"/>
                  <a:gd name="connsiteX2" fmla="*/ -1225 w 20533"/>
                  <a:gd name="connsiteY2" fmla="*/ 88712 h 90889"/>
                  <a:gd name="connsiteX3" fmla="*/ 18951 w 20533"/>
                  <a:gd name="connsiteY3" fmla="*/ 80512 h 90889"/>
                  <a:gd name="connsiteX4" fmla="*/ 19308 w 20533"/>
                  <a:gd name="connsiteY4" fmla="*/ -2177 h 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33" h="90889">
                    <a:moveTo>
                      <a:pt x="19308" y="-2177"/>
                    </a:moveTo>
                    <a:cubicBezTo>
                      <a:pt x="12475" y="427"/>
                      <a:pt x="5738" y="3160"/>
                      <a:pt x="-867" y="6024"/>
                    </a:cubicBezTo>
                    <a:cubicBezTo>
                      <a:pt x="-998" y="33587"/>
                      <a:pt x="-1128" y="61149"/>
                      <a:pt x="-1225" y="88712"/>
                    </a:cubicBezTo>
                    <a:cubicBezTo>
                      <a:pt x="5283" y="85882"/>
                      <a:pt x="12019" y="83148"/>
                      <a:pt x="18951" y="80512"/>
                    </a:cubicBezTo>
                    <a:cubicBezTo>
                      <a:pt x="19081" y="52949"/>
                      <a:pt x="19211" y="25386"/>
                      <a:pt x="19308" y="-2177"/>
                    </a:cubicBezTo>
                  </a:path>
                </a:pathLst>
              </a:custGeom>
              <a:solidFill>
                <a:srgbClr val="00CCAB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10C7F3CA-51FB-401F-9552-DB6EE9059C47}"/>
                  </a:ext>
                </a:extLst>
              </p:cNvPr>
              <p:cNvSpPr/>
              <p:nvPr/>
            </p:nvSpPr>
            <p:spPr>
              <a:xfrm>
                <a:off x="15452009" y="904227"/>
                <a:ext cx="137730" cy="755327"/>
              </a:xfrm>
              <a:custGeom>
                <a:avLst/>
                <a:gdLst>
                  <a:gd name="connsiteX0" fmla="*/ 20415 w 21640"/>
                  <a:gd name="connsiteY0" fmla="*/ -2177 h 118680"/>
                  <a:gd name="connsiteX1" fmla="*/ -770 w 21640"/>
                  <a:gd name="connsiteY1" fmla="*/ 5015 h 118680"/>
                  <a:gd name="connsiteX2" fmla="*/ -1225 w 21640"/>
                  <a:gd name="connsiteY2" fmla="*/ 116503 h 118680"/>
                  <a:gd name="connsiteX3" fmla="*/ 19960 w 21640"/>
                  <a:gd name="connsiteY3" fmla="*/ 109312 h 118680"/>
                  <a:gd name="connsiteX4" fmla="*/ 20415 w 21640"/>
                  <a:gd name="connsiteY4" fmla="*/ -2177 h 11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0" h="118680">
                    <a:moveTo>
                      <a:pt x="20415" y="-2177"/>
                    </a:moveTo>
                    <a:cubicBezTo>
                      <a:pt x="13256" y="3"/>
                      <a:pt x="6194" y="2379"/>
                      <a:pt x="-770" y="5015"/>
                    </a:cubicBezTo>
                    <a:cubicBezTo>
                      <a:pt x="-900" y="42177"/>
                      <a:pt x="-1062" y="79340"/>
                      <a:pt x="-1225" y="116503"/>
                    </a:cubicBezTo>
                    <a:cubicBezTo>
                      <a:pt x="5706" y="113997"/>
                      <a:pt x="12800" y="111589"/>
                      <a:pt x="19960" y="109312"/>
                    </a:cubicBezTo>
                    <a:cubicBezTo>
                      <a:pt x="20122" y="72148"/>
                      <a:pt x="20252" y="34986"/>
                      <a:pt x="20415" y="-2177"/>
                    </a:cubicBezTo>
                  </a:path>
                </a:pathLst>
              </a:custGeom>
              <a:solidFill>
                <a:srgbClr val="21409A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AC9C9716-8E68-4435-9CE9-6D5D1A494BA8}"/>
                  </a:ext>
                </a:extLst>
              </p:cNvPr>
              <p:cNvSpPr/>
              <p:nvPr/>
            </p:nvSpPr>
            <p:spPr>
              <a:xfrm>
                <a:off x="15654981" y="1366280"/>
                <a:ext cx="140630" cy="225755"/>
              </a:xfrm>
              <a:custGeom>
                <a:avLst/>
                <a:gdLst>
                  <a:gd name="connsiteX0" fmla="*/ 20838 w 22095"/>
                  <a:gd name="connsiteY0" fmla="*/ -2177 h 35471"/>
                  <a:gd name="connsiteX1" fmla="*/ -1225 w 22095"/>
                  <a:gd name="connsiteY1" fmla="*/ 4007 h 35471"/>
                  <a:gd name="connsiteX2" fmla="*/ -1225 w 22095"/>
                  <a:gd name="connsiteY2" fmla="*/ 33294 h 35471"/>
                  <a:gd name="connsiteX3" fmla="*/ 20870 w 22095"/>
                  <a:gd name="connsiteY3" fmla="*/ 27111 h 35471"/>
                  <a:gd name="connsiteX4" fmla="*/ 20870 w 22095"/>
                  <a:gd name="connsiteY4" fmla="*/ -2177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95" h="35471">
                    <a:moveTo>
                      <a:pt x="20838" y="-2177"/>
                    </a:moveTo>
                    <a:cubicBezTo>
                      <a:pt x="13386" y="-224"/>
                      <a:pt x="6032" y="1826"/>
                      <a:pt x="-1225" y="4007"/>
                    </a:cubicBezTo>
                    <a:cubicBezTo>
                      <a:pt x="-1225" y="13834"/>
                      <a:pt x="-1225" y="23597"/>
                      <a:pt x="-1225" y="33294"/>
                    </a:cubicBezTo>
                    <a:cubicBezTo>
                      <a:pt x="6032" y="31146"/>
                      <a:pt x="13386" y="29064"/>
                      <a:pt x="20870" y="27111"/>
                    </a:cubicBezTo>
                    <a:lnTo>
                      <a:pt x="20870" y="-2177"/>
                    </a:lnTo>
                  </a:path>
                </a:pathLst>
              </a:custGeom>
              <a:solidFill>
                <a:srgbClr val="163160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DB2A2812-A218-4AB3-87EF-7D880F285CCE}"/>
                  </a:ext>
                </a:extLst>
              </p:cNvPr>
              <p:cNvSpPr/>
              <p:nvPr/>
            </p:nvSpPr>
            <p:spPr>
              <a:xfrm>
                <a:off x="14839587" y="1529891"/>
                <a:ext cx="1048791" cy="439279"/>
              </a:xfrm>
              <a:custGeom>
                <a:avLst/>
                <a:gdLst>
                  <a:gd name="connsiteX0" fmla="*/ 163566 w 164791"/>
                  <a:gd name="connsiteY0" fmla="*/ -2144 h 69021"/>
                  <a:gd name="connsiteX1" fmla="*/ 148858 w 164791"/>
                  <a:gd name="connsiteY1" fmla="*/ 1533 h 69021"/>
                  <a:gd name="connsiteX2" fmla="*/ 126762 w 164791"/>
                  <a:gd name="connsiteY2" fmla="*/ 7716 h 69021"/>
                  <a:gd name="connsiteX3" fmla="*/ 116186 w 164791"/>
                  <a:gd name="connsiteY3" fmla="*/ 10970 h 69021"/>
                  <a:gd name="connsiteX4" fmla="*/ 95001 w 164791"/>
                  <a:gd name="connsiteY4" fmla="*/ 18162 h 69021"/>
                  <a:gd name="connsiteX5" fmla="*/ 84880 w 164791"/>
                  <a:gd name="connsiteY5" fmla="*/ 21904 h 69021"/>
                  <a:gd name="connsiteX6" fmla="*/ 64705 w 164791"/>
                  <a:gd name="connsiteY6" fmla="*/ 30104 h 69021"/>
                  <a:gd name="connsiteX7" fmla="*/ 54942 w 164791"/>
                  <a:gd name="connsiteY7" fmla="*/ 34368 h 69021"/>
                  <a:gd name="connsiteX8" fmla="*/ 35840 w 164791"/>
                  <a:gd name="connsiteY8" fmla="*/ 43545 h 69021"/>
                  <a:gd name="connsiteX9" fmla="*/ 21977 w 164791"/>
                  <a:gd name="connsiteY9" fmla="*/ 50932 h 69021"/>
                  <a:gd name="connsiteX10" fmla="*/ 4274 w 164791"/>
                  <a:gd name="connsiteY10" fmla="*/ 61345 h 69021"/>
                  <a:gd name="connsiteX11" fmla="*/ -1225 w 164791"/>
                  <a:gd name="connsiteY11" fmla="*/ 64826 h 69021"/>
                  <a:gd name="connsiteX12" fmla="*/ -1225 w 164791"/>
                  <a:gd name="connsiteY12" fmla="*/ 66844 h 69021"/>
                  <a:gd name="connsiteX13" fmla="*/ 163404 w 164791"/>
                  <a:gd name="connsiteY13" fmla="*/ -160 h 69021"/>
                  <a:gd name="connsiteX14" fmla="*/ 163404 w 164791"/>
                  <a:gd name="connsiteY14" fmla="*/ -2177 h 6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791" h="69021">
                    <a:moveTo>
                      <a:pt x="163566" y="-2144"/>
                    </a:moveTo>
                    <a:cubicBezTo>
                      <a:pt x="158620" y="-973"/>
                      <a:pt x="153804" y="264"/>
                      <a:pt x="148858" y="1533"/>
                    </a:cubicBezTo>
                    <a:cubicBezTo>
                      <a:pt x="141373" y="3485"/>
                      <a:pt x="134019" y="5568"/>
                      <a:pt x="126762" y="7716"/>
                    </a:cubicBezTo>
                    <a:lnTo>
                      <a:pt x="116186" y="10970"/>
                    </a:lnTo>
                    <a:cubicBezTo>
                      <a:pt x="109027" y="13248"/>
                      <a:pt x="101932" y="15656"/>
                      <a:pt x="95001" y="18162"/>
                    </a:cubicBezTo>
                    <a:lnTo>
                      <a:pt x="84880" y="21904"/>
                    </a:lnTo>
                    <a:cubicBezTo>
                      <a:pt x="78047" y="24540"/>
                      <a:pt x="71310" y="27274"/>
                      <a:pt x="64705" y="30104"/>
                    </a:cubicBezTo>
                    <a:cubicBezTo>
                      <a:pt x="61450" y="31503"/>
                      <a:pt x="58196" y="32903"/>
                      <a:pt x="54942" y="34368"/>
                    </a:cubicBezTo>
                    <a:cubicBezTo>
                      <a:pt x="48434" y="37296"/>
                      <a:pt x="42088" y="40387"/>
                      <a:pt x="35840" y="43545"/>
                    </a:cubicBezTo>
                    <a:cubicBezTo>
                      <a:pt x="31154" y="45953"/>
                      <a:pt x="26533" y="48426"/>
                      <a:pt x="21977" y="50932"/>
                    </a:cubicBezTo>
                    <a:cubicBezTo>
                      <a:pt x="15924" y="54283"/>
                      <a:pt x="10034" y="57732"/>
                      <a:pt x="4274" y="61345"/>
                    </a:cubicBezTo>
                    <a:cubicBezTo>
                      <a:pt x="2419" y="62483"/>
                      <a:pt x="597" y="63655"/>
                      <a:pt x="-1225" y="64826"/>
                    </a:cubicBezTo>
                    <a:lnTo>
                      <a:pt x="-1225" y="66844"/>
                    </a:lnTo>
                    <a:cubicBezTo>
                      <a:pt x="45212" y="36873"/>
                      <a:pt x="101314" y="14777"/>
                      <a:pt x="163404" y="-160"/>
                    </a:cubicBezTo>
                    <a:lnTo>
                      <a:pt x="163404" y="-2177"/>
                    </a:lnTo>
                  </a:path>
                </a:pathLst>
              </a:custGeom>
              <a:solidFill>
                <a:srgbClr val="163160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7646ACFE-9CF4-4219-8D1E-A182B7187F42}"/>
                  </a:ext>
                </a:extLst>
              </p:cNvPr>
              <p:cNvSpPr/>
              <p:nvPr/>
            </p:nvSpPr>
            <p:spPr>
              <a:xfrm>
                <a:off x="14847040" y="377744"/>
                <a:ext cx="735028" cy="1223605"/>
              </a:xfrm>
              <a:custGeom>
                <a:avLst/>
                <a:gdLst>
                  <a:gd name="connsiteX0" fmla="*/ 114266 w 115491"/>
                  <a:gd name="connsiteY0" fmla="*/ -2112 h 192257"/>
                  <a:gd name="connsiteX1" fmla="*/ 87777 w 115491"/>
                  <a:gd name="connsiteY1" fmla="*/ 18000 h 192257"/>
                  <a:gd name="connsiteX2" fmla="*/ 93927 w 115491"/>
                  <a:gd name="connsiteY2" fmla="*/ 23954 h 192257"/>
                  <a:gd name="connsiteX3" fmla="*/ 51232 w 115491"/>
                  <a:gd name="connsiteY3" fmla="*/ 105504 h 192257"/>
                  <a:gd name="connsiteX4" fmla="*/ 22595 w 115491"/>
                  <a:gd name="connsiteY4" fmla="*/ 120018 h 192257"/>
                  <a:gd name="connsiteX5" fmla="*/ -1225 w 115491"/>
                  <a:gd name="connsiteY5" fmla="*/ 185102 h 192257"/>
                  <a:gd name="connsiteX6" fmla="*/ 6389 w 115491"/>
                  <a:gd name="connsiteY6" fmla="*/ 190081 h 192257"/>
                  <a:gd name="connsiteX7" fmla="*/ 27542 w 115491"/>
                  <a:gd name="connsiteY7" fmla="*/ 133523 h 192257"/>
                  <a:gd name="connsiteX8" fmla="*/ 55756 w 115491"/>
                  <a:gd name="connsiteY8" fmla="*/ 119660 h 192257"/>
                  <a:gd name="connsiteX9" fmla="*/ 102388 w 115491"/>
                  <a:gd name="connsiteY9" fmla="*/ 32122 h 192257"/>
                  <a:gd name="connsiteX10" fmla="*/ 107627 w 115491"/>
                  <a:gd name="connsiteY10" fmla="*/ 37232 h 192257"/>
                  <a:gd name="connsiteX11" fmla="*/ 114135 w 115491"/>
                  <a:gd name="connsiteY11" fmla="*/ -2177 h 192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491" h="192257">
                    <a:moveTo>
                      <a:pt x="114266" y="-2112"/>
                    </a:moveTo>
                    <a:cubicBezTo>
                      <a:pt x="105447" y="4625"/>
                      <a:pt x="96595" y="11328"/>
                      <a:pt x="87777" y="18000"/>
                    </a:cubicBezTo>
                    <a:lnTo>
                      <a:pt x="93927" y="23954"/>
                    </a:lnTo>
                    <a:cubicBezTo>
                      <a:pt x="81724" y="46474"/>
                      <a:pt x="67894" y="71921"/>
                      <a:pt x="51232" y="105504"/>
                    </a:cubicBezTo>
                    <a:cubicBezTo>
                      <a:pt x="41372" y="110093"/>
                      <a:pt x="31837" y="114909"/>
                      <a:pt x="22595" y="120018"/>
                    </a:cubicBezTo>
                    <a:cubicBezTo>
                      <a:pt x="9578" y="154285"/>
                      <a:pt x="8082" y="158678"/>
                      <a:pt x="-1225" y="185102"/>
                    </a:cubicBezTo>
                    <a:lnTo>
                      <a:pt x="6389" y="190081"/>
                    </a:lnTo>
                    <a:cubicBezTo>
                      <a:pt x="19732" y="153699"/>
                      <a:pt x="19992" y="152983"/>
                      <a:pt x="27542" y="133523"/>
                    </a:cubicBezTo>
                    <a:cubicBezTo>
                      <a:pt x="36654" y="128642"/>
                      <a:pt x="46058" y="124021"/>
                      <a:pt x="55756" y="119660"/>
                    </a:cubicBezTo>
                    <a:cubicBezTo>
                      <a:pt x="70562" y="90730"/>
                      <a:pt x="81236" y="69806"/>
                      <a:pt x="102388" y="32122"/>
                    </a:cubicBezTo>
                    <a:lnTo>
                      <a:pt x="107627" y="37232"/>
                    </a:lnTo>
                    <a:lnTo>
                      <a:pt x="114135" y="-2177"/>
                    </a:lnTo>
                  </a:path>
                </a:pathLst>
              </a:custGeom>
              <a:solidFill>
                <a:srgbClr val="21409A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95AA70A0-AB2E-4E9C-8F8A-FFB0FE98CABD}"/>
                  </a:ext>
                </a:extLst>
              </p:cNvPr>
              <p:cNvSpPr/>
              <p:nvPr/>
            </p:nvSpPr>
            <p:spPr>
              <a:xfrm>
                <a:off x="14902092" y="693377"/>
                <a:ext cx="148733" cy="79940"/>
              </a:xfrm>
              <a:custGeom>
                <a:avLst/>
                <a:gdLst>
                  <a:gd name="connsiteX0" fmla="*/ 9324 w 23370"/>
                  <a:gd name="connsiteY0" fmla="*/ 557 h 12561"/>
                  <a:gd name="connsiteX1" fmla="*/ 17 w 23370"/>
                  <a:gd name="connsiteY1" fmla="*/ 5991 h 12561"/>
                  <a:gd name="connsiteX2" fmla="*/ -699 w 23370"/>
                  <a:gd name="connsiteY2" fmla="*/ 10287 h 12561"/>
                  <a:gd name="connsiteX3" fmla="*/ 17 w 23370"/>
                  <a:gd name="connsiteY3" fmla="*/ 10287 h 12561"/>
                  <a:gd name="connsiteX4" fmla="*/ 22146 w 23370"/>
                  <a:gd name="connsiteY4" fmla="*/ -2177 h 12561"/>
                  <a:gd name="connsiteX5" fmla="*/ 9129 w 23370"/>
                  <a:gd name="connsiteY5" fmla="*/ 4853 h 12561"/>
                  <a:gd name="connsiteX6" fmla="*/ 8022 w 23370"/>
                  <a:gd name="connsiteY6" fmla="*/ 2379 h 12561"/>
                  <a:gd name="connsiteX7" fmla="*/ 9161 w 23370"/>
                  <a:gd name="connsiteY7" fmla="*/ 622 h 12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70" h="12561">
                    <a:moveTo>
                      <a:pt x="9324" y="557"/>
                    </a:moveTo>
                    <a:cubicBezTo>
                      <a:pt x="6070" y="2314"/>
                      <a:pt x="3076" y="4137"/>
                      <a:pt x="17" y="5991"/>
                    </a:cubicBezTo>
                    <a:cubicBezTo>
                      <a:pt x="-1317" y="6902"/>
                      <a:pt x="-1610" y="9767"/>
                      <a:pt x="-699" y="10287"/>
                    </a:cubicBezTo>
                    <a:cubicBezTo>
                      <a:pt x="-471" y="10417"/>
                      <a:pt x="-211" y="10417"/>
                      <a:pt x="17" y="10287"/>
                    </a:cubicBezTo>
                    <a:cubicBezTo>
                      <a:pt x="7176" y="5959"/>
                      <a:pt x="14563" y="1793"/>
                      <a:pt x="22146" y="-2177"/>
                    </a:cubicBezTo>
                    <a:cubicBezTo>
                      <a:pt x="17785" y="102"/>
                      <a:pt x="13522" y="2445"/>
                      <a:pt x="9129" y="4853"/>
                    </a:cubicBezTo>
                    <a:cubicBezTo>
                      <a:pt x="7990" y="5406"/>
                      <a:pt x="7632" y="3746"/>
                      <a:pt x="8022" y="2379"/>
                    </a:cubicBezTo>
                    <a:cubicBezTo>
                      <a:pt x="8185" y="1664"/>
                      <a:pt x="8575" y="1045"/>
                      <a:pt x="9161" y="622"/>
                    </a:cubicBezTo>
                  </a:path>
                </a:pathLst>
              </a:custGeom>
              <a:solidFill>
                <a:srgbClr val="898989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C03CFBAE-C2F6-4972-9C6B-A6F087159D93}"/>
                  </a:ext>
                </a:extLst>
              </p:cNvPr>
              <p:cNvSpPr/>
              <p:nvPr/>
            </p:nvSpPr>
            <p:spPr>
              <a:xfrm>
                <a:off x="14960180" y="634142"/>
                <a:ext cx="161751" cy="104485"/>
              </a:xfrm>
              <a:custGeom>
                <a:avLst/>
                <a:gdLst>
                  <a:gd name="connsiteX0" fmla="*/ 22848 w 25414"/>
                  <a:gd name="connsiteY0" fmla="*/ -2177 h 16417"/>
                  <a:gd name="connsiteX1" fmla="*/ 69 w 25414"/>
                  <a:gd name="connsiteY1" fmla="*/ 9863 h 16417"/>
                  <a:gd name="connsiteX2" fmla="*/ -582 w 25414"/>
                  <a:gd name="connsiteY2" fmla="*/ 14192 h 16417"/>
                  <a:gd name="connsiteX3" fmla="*/ 36 w 25414"/>
                  <a:gd name="connsiteY3" fmla="*/ 14192 h 16417"/>
                  <a:gd name="connsiteX4" fmla="*/ 13053 w 25414"/>
                  <a:gd name="connsiteY4" fmla="*/ 7162 h 16417"/>
                  <a:gd name="connsiteX5" fmla="*/ 22816 w 25414"/>
                  <a:gd name="connsiteY5" fmla="*/ 2151 h 16417"/>
                  <a:gd name="connsiteX6" fmla="*/ 23597 w 25414"/>
                  <a:gd name="connsiteY6" fmla="*/ -2079 h 16417"/>
                  <a:gd name="connsiteX7" fmla="*/ 22848 w 25414"/>
                  <a:gd name="connsiteY7" fmla="*/ -2079 h 16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14" h="16417">
                    <a:moveTo>
                      <a:pt x="22848" y="-2177"/>
                    </a:moveTo>
                    <a:cubicBezTo>
                      <a:pt x="15103" y="1663"/>
                      <a:pt x="7521" y="5665"/>
                      <a:pt x="69" y="9863"/>
                    </a:cubicBezTo>
                    <a:cubicBezTo>
                      <a:pt x="-1396" y="10807"/>
                      <a:pt x="-1623" y="13833"/>
                      <a:pt x="-582" y="14192"/>
                    </a:cubicBezTo>
                    <a:cubicBezTo>
                      <a:pt x="-387" y="14257"/>
                      <a:pt x="-159" y="14257"/>
                      <a:pt x="36" y="14192"/>
                    </a:cubicBezTo>
                    <a:cubicBezTo>
                      <a:pt x="4267" y="11784"/>
                      <a:pt x="8530" y="9441"/>
                      <a:pt x="13053" y="7162"/>
                    </a:cubicBezTo>
                    <a:cubicBezTo>
                      <a:pt x="16307" y="5437"/>
                      <a:pt x="19561" y="3908"/>
                      <a:pt x="22816" y="2151"/>
                    </a:cubicBezTo>
                    <a:cubicBezTo>
                      <a:pt x="24312" y="1305"/>
                      <a:pt x="24606" y="-1494"/>
                      <a:pt x="23597" y="-2079"/>
                    </a:cubicBezTo>
                    <a:cubicBezTo>
                      <a:pt x="23369" y="-2209"/>
                      <a:pt x="23076" y="-2209"/>
                      <a:pt x="22848" y="-2079"/>
                    </a:cubicBezTo>
                  </a:path>
                </a:pathLst>
              </a:custGeom>
              <a:solidFill>
                <a:srgbClr val="898989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A941C804-870B-46E6-9B7D-D15E9D0D2DA5}"/>
                  </a:ext>
                </a:extLst>
              </p:cNvPr>
              <p:cNvSpPr/>
              <p:nvPr/>
            </p:nvSpPr>
            <p:spPr>
              <a:xfrm>
                <a:off x="14967994" y="685355"/>
                <a:ext cx="153268" cy="103916"/>
              </a:xfrm>
              <a:custGeom>
                <a:avLst/>
                <a:gdLst>
                  <a:gd name="connsiteX0" fmla="*/ 21587 w 24082"/>
                  <a:gd name="connsiteY0" fmla="*/ -2087 h 16327"/>
                  <a:gd name="connsiteX1" fmla="*/ 11824 w 24082"/>
                  <a:gd name="connsiteY1" fmla="*/ 2892 h 16327"/>
                  <a:gd name="connsiteX2" fmla="*/ 12963 w 24082"/>
                  <a:gd name="connsiteY2" fmla="*/ 5397 h 16327"/>
                  <a:gd name="connsiteX3" fmla="*/ 11791 w 24082"/>
                  <a:gd name="connsiteY3" fmla="*/ 7121 h 16327"/>
                  <a:gd name="connsiteX4" fmla="*/ -1225 w 24082"/>
                  <a:gd name="connsiteY4" fmla="*/ 14151 h 16327"/>
                  <a:gd name="connsiteX5" fmla="*/ 21554 w 24082"/>
                  <a:gd name="connsiteY5" fmla="*/ 2143 h 16327"/>
                  <a:gd name="connsiteX6" fmla="*/ 22433 w 24082"/>
                  <a:gd name="connsiteY6" fmla="*/ -2055 h 16327"/>
                  <a:gd name="connsiteX7" fmla="*/ 21587 w 24082"/>
                  <a:gd name="connsiteY7" fmla="*/ -2055 h 16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082" h="16327">
                    <a:moveTo>
                      <a:pt x="21587" y="-2087"/>
                    </a:moveTo>
                    <a:cubicBezTo>
                      <a:pt x="18332" y="-460"/>
                      <a:pt x="15078" y="1167"/>
                      <a:pt x="11824" y="2892"/>
                    </a:cubicBezTo>
                    <a:cubicBezTo>
                      <a:pt x="12996" y="2371"/>
                      <a:pt x="13353" y="4030"/>
                      <a:pt x="12963" y="5397"/>
                    </a:cubicBezTo>
                    <a:cubicBezTo>
                      <a:pt x="12800" y="6113"/>
                      <a:pt x="12377" y="6731"/>
                      <a:pt x="11791" y="7121"/>
                    </a:cubicBezTo>
                    <a:cubicBezTo>
                      <a:pt x="7431" y="9433"/>
                      <a:pt x="3168" y="11776"/>
                      <a:pt x="-1225" y="14151"/>
                    </a:cubicBezTo>
                    <a:cubicBezTo>
                      <a:pt x="6129" y="9986"/>
                      <a:pt x="13711" y="5983"/>
                      <a:pt x="21554" y="2143"/>
                    </a:cubicBezTo>
                    <a:cubicBezTo>
                      <a:pt x="22856" y="1167"/>
                      <a:pt x="23246" y="-623"/>
                      <a:pt x="22433" y="-2055"/>
                    </a:cubicBezTo>
                    <a:cubicBezTo>
                      <a:pt x="22172" y="-2218"/>
                      <a:pt x="21847" y="-2218"/>
                      <a:pt x="21587" y="-2055"/>
                    </a:cubicBezTo>
                  </a:path>
                </a:pathLst>
              </a:custGeom>
              <a:solidFill>
                <a:srgbClr val="898989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CD13C0E6-E6C6-4A38-AFAE-2C8966F5A376}"/>
                  </a:ext>
                </a:extLst>
              </p:cNvPr>
              <p:cNvSpPr/>
              <p:nvPr/>
            </p:nvSpPr>
            <p:spPr>
              <a:xfrm>
                <a:off x="14901885" y="716991"/>
                <a:ext cx="158318" cy="107277"/>
              </a:xfrm>
              <a:custGeom>
                <a:avLst/>
                <a:gdLst>
                  <a:gd name="connsiteX0" fmla="*/ 22178 w 24876"/>
                  <a:gd name="connsiteY0" fmla="*/ -2079 h 16856"/>
                  <a:gd name="connsiteX1" fmla="*/ 17 w 24876"/>
                  <a:gd name="connsiteY1" fmla="*/ 10384 h 16856"/>
                  <a:gd name="connsiteX2" fmla="*/ -699 w 24876"/>
                  <a:gd name="connsiteY2" fmla="*/ 14680 h 16856"/>
                  <a:gd name="connsiteX3" fmla="*/ 17 w 24876"/>
                  <a:gd name="connsiteY3" fmla="*/ 14680 h 16856"/>
                  <a:gd name="connsiteX4" fmla="*/ 9292 w 24876"/>
                  <a:gd name="connsiteY4" fmla="*/ 9213 h 16856"/>
                  <a:gd name="connsiteX5" fmla="*/ 22308 w 24876"/>
                  <a:gd name="connsiteY5" fmla="*/ 2183 h 16856"/>
                  <a:gd name="connsiteX6" fmla="*/ 23057 w 24876"/>
                  <a:gd name="connsiteY6" fmla="*/ -2079 h 16856"/>
                  <a:gd name="connsiteX7" fmla="*/ 22341 w 24876"/>
                  <a:gd name="connsiteY7" fmla="*/ -2079 h 16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876" h="16856">
                    <a:moveTo>
                      <a:pt x="22178" y="-2079"/>
                    </a:moveTo>
                    <a:cubicBezTo>
                      <a:pt x="14596" y="1923"/>
                      <a:pt x="7209" y="6056"/>
                      <a:pt x="17" y="10384"/>
                    </a:cubicBezTo>
                    <a:cubicBezTo>
                      <a:pt x="-1317" y="11328"/>
                      <a:pt x="-1610" y="14192"/>
                      <a:pt x="-699" y="14680"/>
                    </a:cubicBezTo>
                    <a:cubicBezTo>
                      <a:pt x="-699" y="14680"/>
                      <a:pt x="-341" y="14680"/>
                      <a:pt x="17" y="14680"/>
                    </a:cubicBezTo>
                    <a:cubicBezTo>
                      <a:pt x="3076" y="12824"/>
                      <a:pt x="6167" y="11003"/>
                      <a:pt x="9292" y="9213"/>
                    </a:cubicBezTo>
                    <a:cubicBezTo>
                      <a:pt x="13522" y="6837"/>
                      <a:pt x="17785" y="4462"/>
                      <a:pt x="22308" y="2183"/>
                    </a:cubicBezTo>
                    <a:cubicBezTo>
                      <a:pt x="23773" y="1305"/>
                      <a:pt x="24065" y="-1494"/>
                      <a:pt x="23057" y="-2079"/>
                    </a:cubicBezTo>
                    <a:cubicBezTo>
                      <a:pt x="22829" y="-2209"/>
                      <a:pt x="22569" y="-2209"/>
                      <a:pt x="22341" y="-2079"/>
                    </a:cubicBezTo>
                  </a:path>
                </a:pathLst>
              </a:custGeom>
              <a:solidFill>
                <a:srgbClr val="898989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3297E7E5-3B41-4C2C-85EE-AAC76275FAFE}"/>
                  </a:ext>
                </a:extLst>
              </p:cNvPr>
              <p:cNvSpPr/>
              <p:nvPr/>
            </p:nvSpPr>
            <p:spPr>
              <a:xfrm>
                <a:off x="14901776" y="778394"/>
                <a:ext cx="152419" cy="113293"/>
              </a:xfrm>
              <a:custGeom>
                <a:avLst/>
                <a:gdLst>
                  <a:gd name="connsiteX0" fmla="*/ 20797 w 23949"/>
                  <a:gd name="connsiteY0" fmla="*/ -2095 h 17800"/>
                  <a:gd name="connsiteX1" fmla="*/ 589 w 23949"/>
                  <a:gd name="connsiteY1" fmla="*/ 9327 h 17800"/>
                  <a:gd name="connsiteX2" fmla="*/ -452 w 23949"/>
                  <a:gd name="connsiteY2" fmla="*/ 15477 h 17800"/>
                  <a:gd name="connsiteX3" fmla="*/ 556 w 23949"/>
                  <a:gd name="connsiteY3" fmla="*/ 15477 h 17800"/>
                  <a:gd name="connsiteX4" fmla="*/ 20765 w 23949"/>
                  <a:gd name="connsiteY4" fmla="*/ 4087 h 17800"/>
                  <a:gd name="connsiteX5" fmla="*/ 21871 w 23949"/>
                  <a:gd name="connsiteY5" fmla="*/ -2030 h 17800"/>
                  <a:gd name="connsiteX6" fmla="*/ 20797 w 23949"/>
                  <a:gd name="connsiteY6" fmla="*/ -2030 h 1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49" h="17800">
                    <a:moveTo>
                      <a:pt x="20797" y="-2095"/>
                    </a:moveTo>
                    <a:cubicBezTo>
                      <a:pt x="13898" y="1549"/>
                      <a:pt x="7162" y="5357"/>
                      <a:pt x="589" y="9327"/>
                    </a:cubicBezTo>
                    <a:cubicBezTo>
                      <a:pt x="-1364" y="10661"/>
                      <a:pt x="-1787" y="14761"/>
                      <a:pt x="-452" y="15477"/>
                    </a:cubicBezTo>
                    <a:cubicBezTo>
                      <a:pt x="-127" y="15672"/>
                      <a:pt x="231" y="15672"/>
                      <a:pt x="556" y="15477"/>
                    </a:cubicBezTo>
                    <a:cubicBezTo>
                      <a:pt x="7065" y="11539"/>
                      <a:pt x="13801" y="7732"/>
                      <a:pt x="20765" y="4087"/>
                    </a:cubicBezTo>
                    <a:cubicBezTo>
                      <a:pt x="22880" y="2786"/>
                      <a:pt x="23335" y="-1249"/>
                      <a:pt x="21871" y="-2030"/>
                    </a:cubicBezTo>
                    <a:cubicBezTo>
                      <a:pt x="21546" y="-2226"/>
                      <a:pt x="21123" y="-2226"/>
                      <a:pt x="20797" y="-2030"/>
                    </a:cubicBezTo>
                  </a:path>
                </a:pathLst>
              </a:custGeom>
              <a:solidFill>
                <a:srgbClr val="898989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8F9B1318-247D-4DAD-BF17-02B41CB2A876}"/>
                  </a:ext>
                </a:extLst>
              </p:cNvPr>
              <p:cNvSpPr/>
              <p:nvPr/>
            </p:nvSpPr>
            <p:spPr>
              <a:xfrm>
                <a:off x="15061711" y="743605"/>
                <a:ext cx="59732" cy="58250"/>
              </a:xfrm>
              <a:custGeom>
                <a:avLst/>
                <a:gdLst>
                  <a:gd name="connsiteX0" fmla="*/ 6210 w 9385"/>
                  <a:gd name="connsiteY0" fmla="*/ -2031 h 9152"/>
                  <a:gd name="connsiteX1" fmla="*/ 711 w 9385"/>
                  <a:gd name="connsiteY1" fmla="*/ 735 h 9152"/>
                  <a:gd name="connsiteX2" fmla="*/ -396 w 9385"/>
                  <a:gd name="connsiteY2" fmla="*/ 6854 h 9152"/>
                  <a:gd name="connsiteX3" fmla="*/ 678 w 9385"/>
                  <a:gd name="connsiteY3" fmla="*/ 6854 h 9152"/>
                  <a:gd name="connsiteX4" fmla="*/ 6178 w 9385"/>
                  <a:gd name="connsiteY4" fmla="*/ 4055 h 9152"/>
                  <a:gd name="connsiteX5" fmla="*/ 7284 w 9385"/>
                  <a:gd name="connsiteY5" fmla="*/ -2031 h 9152"/>
                  <a:gd name="connsiteX6" fmla="*/ 6210 w 9385"/>
                  <a:gd name="connsiteY6" fmla="*/ -2031 h 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85" h="9152">
                    <a:moveTo>
                      <a:pt x="6210" y="-2031"/>
                    </a:moveTo>
                    <a:lnTo>
                      <a:pt x="711" y="735"/>
                    </a:lnTo>
                    <a:cubicBezTo>
                      <a:pt x="-1372" y="1972"/>
                      <a:pt x="-1828" y="6073"/>
                      <a:pt x="-396" y="6854"/>
                    </a:cubicBezTo>
                    <a:cubicBezTo>
                      <a:pt x="-70" y="7016"/>
                      <a:pt x="353" y="7016"/>
                      <a:pt x="678" y="6854"/>
                    </a:cubicBezTo>
                    <a:lnTo>
                      <a:pt x="6178" y="4055"/>
                    </a:lnTo>
                    <a:cubicBezTo>
                      <a:pt x="8325" y="2819"/>
                      <a:pt x="8781" y="-1217"/>
                      <a:pt x="7284" y="-2031"/>
                    </a:cubicBezTo>
                    <a:cubicBezTo>
                      <a:pt x="6959" y="-2226"/>
                      <a:pt x="6536" y="-2226"/>
                      <a:pt x="6210" y="-2031"/>
                    </a:cubicBezTo>
                  </a:path>
                </a:pathLst>
              </a:custGeom>
              <a:solidFill>
                <a:srgbClr val="898989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6E4D2772-3EAC-42CB-8B8A-CF1758D70B48}"/>
                  </a:ext>
                </a:extLst>
              </p:cNvPr>
              <p:cNvSpPr/>
              <p:nvPr/>
            </p:nvSpPr>
            <p:spPr>
              <a:xfrm>
                <a:off x="14901334" y="816716"/>
                <a:ext cx="189891" cy="135236"/>
              </a:xfrm>
              <a:custGeom>
                <a:avLst/>
                <a:gdLst>
                  <a:gd name="connsiteX0" fmla="*/ 26496 w 29837"/>
                  <a:gd name="connsiteY0" fmla="*/ -2096 h 21249"/>
                  <a:gd name="connsiteX1" fmla="*/ 788 w 29837"/>
                  <a:gd name="connsiteY1" fmla="*/ 12158 h 21249"/>
                  <a:gd name="connsiteX2" fmla="*/ -351 w 29837"/>
                  <a:gd name="connsiteY2" fmla="*/ 18927 h 21249"/>
                  <a:gd name="connsiteX3" fmla="*/ 755 w 29837"/>
                  <a:gd name="connsiteY3" fmla="*/ 18927 h 21249"/>
                  <a:gd name="connsiteX4" fmla="*/ 26463 w 29837"/>
                  <a:gd name="connsiteY4" fmla="*/ 4673 h 21249"/>
                  <a:gd name="connsiteX5" fmla="*/ 27667 w 29837"/>
                  <a:gd name="connsiteY5" fmla="*/ -2031 h 21249"/>
                  <a:gd name="connsiteX6" fmla="*/ 26496 w 29837"/>
                  <a:gd name="connsiteY6" fmla="*/ -2031 h 21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37" h="21249">
                    <a:moveTo>
                      <a:pt x="26496" y="-2096"/>
                    </a:moveTo>
                    <a:cubicBezTo>
                      <a:pt x="17644" y="2428"/>
                      <a:pt x="9086" y="7179"/>
                      <a:pt x="788" y="12158"/>
                    </a:cubicBezTo>
                    <a:cubicBezTo>
                      <a:pt x="-1393" y="13654"/>
                      <a:pt x="-1848" y="18146"/>
                      <a:pt x="-351" y="18927"/>
                    </a:cubicBezTo>
                    <a:cubicBezTo>
                      <a:pt x="7" y="19121"/>
                      <a:pt x="397" y="19121"/>
                      <a:pt x="755" y="18927"/>
                    </a:cubicBezTo>
                    <a:cubicBezTo>
                      <a:pt x="9053" y="13948"/>
                      <a:pt x="17644" y="9197"/>
                      <a:pt x="26463" y="4673"/>
                    </a:cubicBezTo>
                    <a:cubicBezTo>
                      <a:pt x="28774" y="3306"/>
                      <a:pt x="29295" y="-1120"/>
                      <a:pt x="27667" y="-2031"/>
                    </a:cubicBezTo>
                    <a:cubicBezTo>
                      <a:pt x="27310" y="-2226"/>
                      <a:pt x="26854" y="-2226"/>
                      <a:pt x="26496" y="-2031"/>
                    </a:cubicBezTo>
                  </a:path>
                </a:pathLst>
              </a:custGeom>
              <a:solidFill>
                <a:srgbClr val="898989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2DEB437D-4BE2-47DA-92E7-0CB752F121BC}"/>
                  </a:ext>
                </a:extLst>
              </p:cNvPr>
              <p:cNvSpPr/>
              <p:nvPr/>
            </p:nvSpPr>
            <p:spPr>
              <a:xfrm>
                <a:off x="15101722" y="800157"/>
                <a:ext cx="19332" cy="43823"/>
              </a:xfrm>
              <a:custGeom>
                <a:avLst/>
                <a:gdLst>
                  <a:gd name="connsiteX0" fmla="*/ 315 w 3037"/>
                  <a:gd name="connsiteY0" fmla="*/ -2162 h 6885"/>
                  <a:gd name="connsiteX1" fmla="*/ -1215 w 3037"/>
                  <a:gd name="connsiteY1" fmla="*/ 1092 h 6885"/>
                  <a:gd name="connsiteX2" fmla="*/ -1215 w 3037"/>
                  <a:gd name="connsiteY2" fmla="*/ 2979 h 6885"/>
                  <a:gd name="connsiteX3" fmla="*/ 998 w 3037"/>
                  <a:gd name="connsiteY3" fmla="*/ 3955 h 6885"/>
                  <a:gd name="connsiteX4" fmla="*/ 1812 w 3037"/>
                  <a:gd name="connsiteY4" fmla="*/ 1482 h 6885"/>
                  <a:gd name="connsiteX5" fmla="*/ 1812 w 3037"/>
                  <a:gd name="connsiteY5" fmla="*/ -438 h 6885"/>
                  <a:gd name="connsiteX6" fmla="*/ 282 w 3037"/>
                  <a:gd name="connsiteY6" fmla="*/ -2065 h 6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37" h="6885">
                    <a:moveTo>
                      <a:pt x="315" y="-2162"/>
                    </a:moveTo>
                    <a:cubicBezTo>
                      <a:pt x="-727" y="-1414"/>
                      <a:pt x="-1312" y="-178"/>
                      <a:pt x="-1215" y="1092"/>
                    </a:cubicBezTo>
                    <a:lnTo>
                      <a:pt x="-1215" y="2979"/>
                    </a:lnTo>
                    <a:cubicBezTo>
                      <a:pt x="-1215" y="4932"/>
                      <a:pt x="87" y="5192"/>
                      <a:pt x="998" y="3955"/>
                    </a:cubicBezTo>
                    <a:cubicBezTo>
                      <a:pt x="1519" y="3239"/>
                      <a:pt x="1812" y="2361"/>
                      <a:pt x="1812" y="1482"/>
                    </a:cubicBezTo>
                    <a:lnTo>
                      <a:pt x="1812" y="-438"/>
                    </a:lnTo>
                    <a:cubicBezTo>
                      <a:pt x="1812" y="-2162"/>
                      <a:pt x="868" y="-2358"/>
                      <a:pt x="282" y="-2065"/>
                    </a:cubicBezTo>
                  </a:path>
                </a:pathLst>
              </a:custGeom>
              <a:solidFill>
                <a:srgbClr val="898989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E567A385-D7F3-470E-B962-190C8BC69792}"/>
                  </a:ext>
                </a:extLst>
              </p:cNvPr>
              <p:cNvSpPr/>
              <p:nvPr/>
            </p:nvSpPr>
            <p:spPr>
              <a:xfrm>
                <a:off x="15893564" y="1145502"/>
                <a:ext cx="296165" cy="374091"/>
              </a:xfrm>
              <a:custGeom>
                <a:avLst/>
                <a:gdLst>
                  <a:gd name="connsiteX0" fmla="*/ 21913 w 46535"/>
                  <a:gd name="connsiteY0" fmla="*/ -2144 h 58779"/>
                  <a:gd name="connsiteX1" fmla="*/ 6976 w 46535"/>
                  <a:gd name="connsiteY1" fmla="*/ 52851 h 58779"/>
                  <a:gd name="connsiteX2" fmla="*/ 45310 w 46535"/>
                  <a:gd name="connsiteY2" fmla="*/ 22685 h 58779"/>
                  <a:gd name="connsiteX3" fmla="*/ 21782 w 46535"/>
                  <a:gd name="connsiteY3" fmla="*/ 27111 h 58779"/>
                  <a:gd name="connsiteX4" fmla="*/ 21782 w 46535"/>
                  <a:gd name="connsiteY4" fmla="*/ -2177 h 58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35" h="58779">
                    <a:moveTo>
                      <a:pt x="21913" y="-2144"/>
                    </a:moveTo>
                    <a:cubicBezTo>
                      <a:pt x="-1648" y="4169"/>
                      <a:pt x="-8286" y="40160"/>
                      <a:pt x="6976" y="52851"/>
                    </a:cubicBezTo>
                    <a:cubicBezTo>
                      <a:pt x="19439" y="63265"/>
                      <a:pt x="44008" y="51615"/>
                      <a:pt x="45310" y="22685"/>
                    </a:cubicBezTo>
                    <a:cubicBezTo>
                      <a:pt x="37403" y="24052"/>
                      <a:pt x="29560" y="25549"/>
                      <a:pt x="21782" y="27111"/>
                    </a:cubicBezTo>
                    <a:cubicBezTo>
                      <a:pt x="21782" y="17348"/>
                      <a:pt x="21782" y="7586"/>
                      <a:pt x="21782" y="-2177"/>
                    </a:cubicBezTo>
                  </a:path>
                </a:pathLst>
              </a:custGeom>
              <a:solidFill>
                <a:srgbClr val="119D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2BD085D7-C1F8-4DD5-B315-EBFFA4982901}"/>
                  </a:ext>
                </a:extLst>
              </p:cNvPr>
              <p:cNvSpPr/>
              <p:nvPr/>
            </p:nvSpPr>
            <p:spPr>
              <a:xfrm>
                <a:off x="16064845" y="1104768"/>
                <a:ext cx="150359" cy="187569"/>
              </a:xfrm>
              <a:custGeom>
                <a:avLst/>
                <a:gdLst>
                  <a:gd name="connsiteX0" fmla="*/ -1225 w 23625"/>
                  <a:gd name="connsiteY0" fmla="*/ -1992 h 29472"/>
                  <a:gd name="connsiteX1" fmla="*/ -1225 w 23625"/>
                  <a:gd name="connsiteY1" fmla="*/ 27296 h 29472"/>
                  <a:gd name="connsiteX2" fmla="*/ 22400 w 23625"/>
                  <a:gd name="connsiteY2" fmla="*/ 23000 h 29472"/>
                  <a:gd name="connsiteX3" fmla="*/ -1095 w 23625"/>
                  <a:gd name="connsiteY3" fmla="*/ -1959 h 29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25" h="29472">
                    <a:moveTo>
                      <a:pt x="-1225" y="-1992"/>
                    </a:moveTo>
                    <a:cubicBezTo>
                      <a:pt x="-1225" y="7771"/>
                      <a:pt x="-1225" y="17533"/>
                      <a:pt x="-1225" y="27296"/>
                    </a:cubicBezTo>
                    <a:cubicBezTo>
                      <a:pt x="6585" y="25734"/>
                      <a:pt x="14460" y="24302"/>
                      <a:pt x="22400" y="23000"/>
                    </a:cubicBezTo>
                    <a:cubicBezTo>
                      <a:pt x="21749" y="5948"/>
                      <a:pt x="12638" y="-3782"/>
                      <a:pt x="-1095" y="-1959"/>
                    </a:cubicBezTo>
                  </a:path>
                </a:pathLst>
              </a:custGeom>
              <a:solidFill>
                <a:srgbClr val="21409A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BBACF472-D152-4136-9400-E3D78FD9AC8E}"/>
                  </a:ext>
                </a:extLst>
              </p:cNvPr>
              <p:cNvSpPr/>
              <p:nvPr/>
            </p:nvSpPr>
            <p:spPr>
              <a:xfrm>
                <a:off x="16273039" y="1135565"/>
                <a:ext cx="197109" cy="38195"/>
              </a:xfrm>
              <a:custGeom>
                <a:avLst/>
                <a:gdLst>
                  <a:gd name="connsiteX0" fmla="*/ 12857 w 30971"/>
                  <a:gd name="connsiteY0" fmla="*/ -2112 h 6002"/>
                  <a:gd name="connsiteX1" fmla="*/ 491 w 30971"/>
                  <a:gd name="connsiteY1" fmla="*/ -322 h 6002"/>
                  <a:gd name="connsiteX2" fmla="*/ -1136 w 30971"/>
                  <a:gd name="connsiteY2" fmla="*/ 2574 h 6002"/>
                  <a:gd name="connsiteX3" fmla="*/ -713 w 30971"/>
                  <a:gd name="connsiteY3" fmla="*/ 3388 h 6002"/>
                  <a:gd name="connsiteX4" fmla="*/ 459 w 30971"/>
                  <a:gd name="connsiteY4" fmla="*/ 3811 h 6002"/>
                  <a:gd name="connsiteX5" fmla="*/ 29747 w 30971"/>
                  <a:gd name="connsiteY5" fmla="*/ -127 h 6002"/>
                  <a:gd name="connsiteX6" fmla="*/ 12955 w 30971"/>
                  <a:gd name="connsiteY6" fmla="*/ 2021 h 6002"/>
                  <a:gd name="connsiteX7" fmla="*/ 11621 w 30971"/>
                  <a:gd name="connsiteY7" fmla="*/ -1233 h 6002"/>
                  <a:gd name="connsiteX8" fmla="*/ 12955 w 30971"/>
                  <a:gd name="connsiteY8" fmla="*/ -217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1" h="6002">
                    <a:moveTo>
                      <a:pt x="12857" y="-2112"/>
                    </a:moveTo>
                    <a:lnTo>
                      <a:pt x="491" y="-322"/>
                    </a:lnTo>
                    <a:cubicBezTo>
                      <a:pt x="-745" y="36"/>
                      <a:pt x="-1494" y="1305"/>
                      <a:pt x="-1136" y="2574"/>
                    </a:cubicBezTo>
                    <a:cubicBezTo>
                      <a:pt x="-1038" y="2867"/>
                      <a:pt x="-908" y="3160"/>
                      <a:pt x="-713" y="3388"/>
                    </a:cubicBezTo>
                    <a:cubicBezTo>
                      <a:pt x="-420" y="3713"/>
                      <a:pt x="36" y="3876"/>
                      <a:pt x="459" y="3811"/>
                    </a:cubicBezTo>
                    <a:cubicBezTo>
                      <a:pt x="10091" y="2346"/>
                      <a:pt x="19854" y="1045"/>
                      <a:pt x="29747" y="-127"/>
                    </a:cubicBezTo>
                    <a:cubicBezTo>
                      <a:pt x="24117" y="557"/>
                      <a:pt x="18519" y="1273"/>
                      <a:pt x="12955" y="2021"/>
                    </a:cubicBezTo>
                    <a:cubicBezTo>
                      <a:pt x="11328" y="2021"/>
                      <a:pt x="10774" y="199"/>
                      <a:pt x="11621" y="-1233"/>
                    </a:cubicBezTo>
                    <a:cubicBezTo>
                      <a:pt x="11914" y="-1722"/>
                      <a:pt x="12402" y="-2079"/>
                      <a:pt x="12955" y="-2177"/>
                    </a:cubicBezTo>
                  </a:path>
                </a:pathLst>
              </a:custGeom>
              <a:solidFill>
                <a:srgbClr val="414042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6E6A5D28-C4A0-4198-942C-D0C07A40A224}"/>
                  </a:ext>
                </a:extLst>
              </p:cNvPr>
              <p:cNvSpPr/>
              <p:nvPr/>
            </p:nvSpPr>
            <p:spPr>
              <a:xfrm>
                <a:off x="16352455" y="1113567"/>
                <a:ext cx="209251" cy="48810"/>
              </a:xfrm>
              <a:custGeom>
                <a:avLst/>
                <a:gdLst>
                  <a:gd name="connsiteX0" fmla="*/ 29798 w 32878"/>
                  <a:gd name="connsiteY0" fmla="*/ -2172 h 7669"/>
                  <a:gd name="connsiteX1" fmla="*/ 511 w 32878"/>
                  <a:gd name="connsiteY1" fmla="*/ 1343 h 7669"/>
                  <a:gd name="connsiteX2" fmla="*/ -1149 w 32878"/>
                  <a:gd name="connsiteY2" fmla="*/ 4174 h 7669"/>
                  <a:gd name="connsiteX3" fmla="*/ -596 w 32878"/>
                  <a:gd name="connsiteY3" fmla="*/ 5150 h 7669"/>
                  <a:gd name="connsiteX4" fmla="*/ 511 w 32878"/>
                  <a:gd name="connsiteY4" fmla="*/ 5476 h 7669"/>
                  <a:gd name="connsiteX5" fmla="*/ 17302 w 32878"/>
                  <a:gd name="connsiteY5" fmla="*/ 3327 h 7669"/>
                  <a:gd name="connsiteX6" fmla="*/ 29928 w 32878"/>
                  <a:gd name="connsiteY6" fmla="*/ 1961 h 7669"/>
                  <a:gd name="connsiteX7" fmla="*/ 31588 w 32878"/>
                  <a:gd name="connsiteY7" fmla="*/ -805 h 7669"/>
                  <a:gd name="connsiteX8" fmla="*/ 31035 w 32878"/>
                  <a:gd name="connsiteY8" fmla="*/ -1814 h 7669"/>
                  <a:gd name="connsiteX9" fmla="*/ 29928 w 32878"/>
                  <a:gd name="connsiteY9" fmla="*/ -2172 h 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878" h="7669">
                    <a:moveTo>
                      <a:pt x="29798" y="-2172"/>
                    </a:moveTo>
                    <a:cubicBezTo>
                      <a:pt x="19905" y="-1163"/>
                      <a:pt x="10143" y="9"/>
                      <a:pt x="511" y="1343"/>
                    </a:cubicBezTo>
                    <a:cubicBezTo>
                      <a:pt x="-726" y="1668"/>
                      <a:pt x="-1474" y="2937"/>
                      <a:pt x="-1149" y="4174"/>
                    </a:cubicBezTo>
                    <a:cubicBezTo>
                      <a:pt x="-1051" y="4532"/>
                      <a:pt x="-856" y="4858"/>
                      <a:pt x="-596" y="5150"/>
                    </a:cubicBezTo>
                    <a:cubicBezTo>
                      <a:pt x="-303" y="5411"/>
                      <a:pt x="120" y="5541"/>
                      <a:pt x="511" y="5476"/>
                    </a:cubicBezTo>
                    <a:cubicBezTo>
                      <a:pt x="6075" y="4727"/>
                      <a:pt x="11673" y="4011"/>
                      <a:pt x="17302" y="3327"/>
                    </a:cubicBezTo>
                    <a:cubicBezTo>
                      <a:pt x="21500" y="2840"/>
                      <a:pt x="25698" y="2384"/>
                      <a:pt x="29928" y="1961"/>
                    </a:cubicBezTo>
                    <a:cubicBezTo>
                      <a:pt x="31165" y="1668"/>
                      <a:pt x="31881" y="432"/>
                      <a:pt x="31588" y="-805"/>
                    </a:cubicBezTo>
                    <a:cubicBezTo>
                      <a:pt x="31490" y="-1196"/>
                      <a:pt x="31295" y="-1521"/>
                      <a:pt x="31035" y="-1814"/>
                    </a:cubicBezTo>
                    <a:cubicBezTo>
                      <a:pt x="30742" y="-2074"/>
                      <a:pt x="30319" y="-2205"/>
                      <a:pt x="29928" y="-2172"/>
                    </a:cubicBezTo>
                  </a:path>
                </a:pathLst>
              </a:custGeom>
              <a:solidFill>
                <a:srgbClr val="119D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1DB119DD-70E2-426C-88C1-7EBAA860E814}"/>
                  </a:ext>
                </a:extLst>
              </p:cNvPr>
              <p:cNvSpPr/>
              <p:nvPr/>
            </p:nvSpPr>
            <p:spPr>
              <a:xfrm>
                <a:off x="16362257" y="1164346"/>
                <a:ext cx="197371" cy="48873"/>
              </a:xfrm>
              <a:custGeom>
                <a:avLst/>
                <a:gdLst>
                  <a:gd name="connsiteX0" fmla="*/ 28225 w 31012"/>
                  <a:gd name="connsiteY0" fmla="*/ -2177 h 7680"/>
                  <a:gd name="connsiteX1" fmla="*/ 15632 w 31012"/>
                  <a:gd name="connsiteY1" fmla="*/ -810 h 7680"/>
                  <a:gd name="connsiteX2" fmla="*/ 16966 w 31012"/>
                  <a:gd name="connsiteY2" fmla="*/ 2445 h 7680"/>
                  <a:gd name="connsiteX3" fmla="*/ 15599 w 31012"/>
                  <a:gd name="connsiteY3" fmla="*/ 3356 h 7680"/>
                  <a:gd name="connsiteX4" fmla="*/ -1225 w 31012"/>
                  <a:gd name="connsiteY4" fmla="*/ 5503 h 7680"/>
                  <a:gd name="connsiteX5" fmla="*/ 28062 w 31012"/>
                  <a:gd name="connsiteY5" fmla="*/ 1989 h 7680"/>
                  <a:gd name="connsiteX6" fmla="*/ 29722 w 31012"/>
                  <a:gd name="connsiteY6" fmla="*/ -777 h 7680"/>
                  <a:gd name="connsiteX7" fmla="*/ 29169 w 31012"/>
                  <a:gd name="connsiteY7" fmla="*/ -1786 h 7680"/>
                  <a:gd name="connsiteX8" fmla="*/ 28062 w 31012"/>
                  <a:gd name="connsiteY8" fmla="*/ -2144 h 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012" h="7680">
                    <a:moveTo>
                      <a:pt x="28225" y="-2177"/>
                    </a:moveTo>
                    <a:cubicBezTo>
                      <a:pt x="24027" y="-1753"/>
                      <a:pt x="19830" y="-1298"/>
                      <a:pt x="15632" y="-810"/>
                    </a:cubicBezTo>
                    <a:cubicBezTo>
                      <a:pt x="17259" y="-810"/>
                      <a:pt x="17812" y="1110"/>
                      <a:pt x="16966" y="2445"/>
                    </a:cubicBezTo>
                    <a:cubicBezTo>
                      <a:pt x="16673" y="2932"/>
                      <a:pt x="16152" y="3258"/>
                      <a:pt x="15599" y="3356"/>
                    </a:cubicBezTo>
                    <a:cubicBezTo>
                      <a:pt x="9969" y="4007"/>
                      <a:pt x="4372" y="4722"/>
                      <a:pt x="-1225" y="5503"/>
                    </a:cubicBezTo>
                    <a:cubicBezTo>
                      <a:pt x="8505" y="4169"/>
                      <a:pt x="18268" y="2998"/>
                      <a:pt x="28062" y="1989"/>
                    </a:cubicBezTo>
                    <a:cubicBezTo>
                      <a:pt x="29299" y="1696"/>
                      <a:pt x="30015" y="459"/>
                      <a:pt x="29722" y="-777"/>
                    </a:cubicBezTo>
                    <a:cubicBezTo>
                      <a:pt x="29625" y="-1168"/>
                      <a:pt x="29429" y="-1493"/>
                      <a:pt x="29169" y="-1786"/>
                    </a:cubicBezTo>
                    <a:cubicBezTo>
                      <a:pt x="28876" y="-2079"/>
                      <a:pt x="28453" y="-2209"/>
                      <a:pt x="28062" y="-2144"/>
                    </a:cubicBezTo>
                  </a:path>
                </a:pathLst>
              </a:custGeom>
              <a:solidFill>
                <a:srgbClr val="119D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FF00393C-56F3-419D-A2FD-79727AB65945}"/>
                  </a:ext>
                </a:extLst>
              </p:cNvPr>
              <p:cNvSpPr/>
              <p:nvPr/>
            </p:nvSpPr>
            <p:spPr>
              <a:xfrm>
                <a:off x="16272217" y="1173019"/>
                <a:ext cx="207661" cy="51484"/>
              </a:xfrm>
              <a:custGeom>
                <a:avLst/>
                <a:gdLst>
                  <a:gd name="connsiteX0" fmla="*/ 29779 w 32629"/>
                  <a:gd name="connsiteY0" fmla="*/ -2172 h 8089"/>
                  <a:gd name="connsiteX1" fmla="*/ 491 w 32629"/>
                  <a:gd name="connsiteY1" fmla="*/ 1765 h 8089"/>
                  <a:gd name="connsiteX2" fmla="*/ -1136 w 32629"/>
                  <a:gd name="connsiteY2" fmla="*/ 4661 h 8089"/>
                  <a:gd name="connsiteX3" fmla="*/ -713 w 32629"/>
                  <a:gd name="connsiteY3" fmla="*/ 5475 h 8089"/>
                  <a:gd name="connsiteX4" fmla="*/ 459 w 32629"/>
                  <a:gd name="connsiteY4" fmla="*/ 5898 h 8089"/>
                  <a:gd name="connsiteX5" fmla="*/ 12825 w 32629"/>
                  <a:gd name="connsiteY5" fmla="*/ 4108 h 8089"/>
                  <a:gd name="connsiteX6" fmla="*/ 29649 w 32629"/>
                  <a:gd name="connsiteY6" fmla="*/ 1961 h 8089"/>
                  <a:gd name="connsiteX7" fmla="*/ 31341 w 32629"/>
                  <a:gd name="connsiteY7" fmla="*/ -773 h 8089"/>
                  <a:gd name="connsiteX8" fmla="*/ 30788 w 32629"/>
                  <a:gd name="connsiteY8" fmla="*/ -1814 h 8089"/>
                  <a:gd name="connsiteX9" fmla="*/ 29681 w 32629"/>
                  <a:gd name="connsiteY9" fmla="*/ -2172 h 8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629" h="8089">
                    <a:moveTo>
                      <a:pt x="29779" y="-2172"/>
                    </a:moveTo>
                    <a:cubicBezTo>
                      <a:pt x="19951" y="-1033"/>
                      <a:pt x="10189" y="301"/>
                      <a:pt x="491" y="1765"/>
                    </a:cubicBezTo>
                    <a:cubicBezTo>
                      <a:pt x="-745" y="2123"/>
                      <a:pt x="-1494" y="3393"/>
                      <a:pt x="-1136" y="4661"/>
                    </a:cubicBezTo>
                    <a:cubicBezTo>
                      <a:pt x="-1038" y="4955"/>
                      <a:pt x="-908" y="5248"/>
                      <a:pt x="-713" y="5475"/>
                    </a:cubicBezTo>
                    <a:cubicBezTo>
                      <a:pt x="-420" y="5801"/>
                      <a:pt x="36" y="5963"/>
                      <a:pt x="459" y="5898"/>
                    </a:cubicBezTo>
                    <a:cubicBezTo>
                      <a:pt x="4592" y="5248"/>
                      <a:pt x="8692" y="4661"/>
                      <a:pt x="12825" y="4108"/>
                    </a:cubicBezTo>
                    <a:cubicBezTo>
                      <a:pt x="18422" y="3327"/>
                      <a:pt x="24019" y="2612"/>
                      <a:pt x="29649" y="1961"/>
                    </a:cubicBezTo>
                    <a:cubicBezTo>
                      <a:pt x="30885" y="1668"/>
                      <a:pt x="31634" y="432"/>
                      <a:pt x="31341" y="-773"/>
                    </a:cubicBezTo>
                    <a:cubicBezTo>
                      <a:pt x="31243" y="-1164"/>
                      <a:pt x="31048" y="-1521"/>
                      <a:pt x="30788" y="-1814"/>
                    </a:cubicBezTo>
                    <a:cubicBezTo>
                      <a:pt x="30495" y="-2074"/>
                      <a:pt x="30072" y="-2205"/>
                      <a:pt x="29681" y="-2172"/>
                    </a:cubicBezTo>
                  </a:path>
                </a:pathLst>
              </a:custGeom>
              <a:solidFill>
                <a:srgbClr val="414042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A81BE802-DF5B-4903-B05E-6499CF3C9F42}"/>
                  </a:ext>
                </a:extLst>
              </p:cNvPr>
              <p:cNvSpPr/>
              <p:nvPr/>
            </p:nvSpPr>
            <p:spPr>
              <a:xfrm>
                <a:off x="16271946" y="1229932"/>
                <a:ext cx="202240" cy="60888"/>
              </a:xfrm>
              <a:custGeom>
                <a:avLst/>
                <a:gdLst>
                  <a:gd name="connsiteX0" fmla="*/ 28032 w 31776"/>
                  <a:gd name="connsiteY0" fmla="*/ -2166 h 9567"/>
                  <a:gd name="connsiteX1" fmla="*/ 1348 w 31776"/>
                  <a:gd name="connsiteY1" fmla="*/ 1446 h 9567"/>
                  <a:gd name="connsiteX2" fmla="*/ -1158 w 31776"/>
                  <a:gd name="connsiteY2" fmla="*/ 5319 h 9567"/>
                  <a:gd name="connsiteX3" fmla="*/ -410 w 31776"/>
                  <a:gd name="connsiteY3" fmla="*/ 6783 h 9567"/>
                  <a:gd name="connsiteX4" fmla="*/ 1315 w 31776"/>
                  <a:gd name="connsiteY4" fmla="*/ 7369 h 9567"/>
                  <a:gd name="connsiteX5" fmla="*/ 27999 w 31776"/>
                  <a:gd name="connsiteY5" fmla="*/ 3756 h 9567"/>
                  <a:gd name="connsiteX6" fmla="*/ 30473 w 31776"/>
                  <a:gd name="connsiteY6" fmla="*/ -116 h 9567"/>
                  <a:gd name="connsiteX7" fmla="*/ 29789 w 31776"/>
                  <a:gd name="connsiteY7" fmla="*/ -1515 h 9567"/>
                  <a:gd name="connsiteX8" fmla="*/ 28032 w 31776"/>
                  <a:gd name="connsiteY8" fmla="*/ -2166 h 9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76" h="9567">
                    <a:moveTo>
                      <a:pt x="28032" y="-2166"/>
                    </a:moveTo>
                    <a:cubicBezTo>
                      <a:pt x="19050" y="-1093"/>
                      <a:pt x="10166" y="112"/>
                      <a:pt x="1348" y="1446"/>
                    </a:cubicBezTo>
                    <a:cubicBezTo>
                      <a:pt x="-410" y="1837"/>
                      <a:pt x="-1516" y="3561"/>
                      <a:pt x="-1158" y="5319"/>
                    </a:cubicBezTo>
                    <a:cubicBezTo>
                      <a:pt x="-1028" y="5872"/>
                      <a:pt x="-768" y="6360"/>
                      <a:pt x="-410" y="6783"/>
                    </a:cubicBezTo>
                    <a:cubicBezTo>
                      <a:pt x="46" y="7238"/>
                      <a:pt x="664" y="7466"/>
                      <a:pt x="1315" y="7369"/>
                    </a:cubicBezTo>
                    <a:cubicBezTo>
                      <a:pt x="10134" y="6035"/>
                      <a:pt x="19050" y="4830"/>
                      <a:pt x="27999" y="3756"/>
                    </a:cubicBezTo>
                    <a:cubicBezTo>
                      <a:pt x="29757" y="3366"/>
                      <a:pt x="30863" y="1641"/>
                      <a:pt x="30473" y="-116"/>
                    </a:cubicBezTo>
                    <a:cubicBezTo>
                      <a:pt x="30375" y="-637"/>
                      <a:pt x="30115" y="-1125"/>
                      <a:pt x="29789" y="-1515"/>
                    </a:cubicBezTo>
                    <a:cubicBezTo>
                      <a:pt x="29334" y="-2003"/>
                      <a:pt x="28683" y="-2231"/>
                      <a:pt x="28032" y="-2166"/>
                    </a:cubicBezTo>
                  </a:path>
                </a:pathLst>
              </a:custGeom>
              <a:solidFill>
                <a:srgbClr val="119D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EE6B8048-2D09-4E39-8578-0DA6EFC56F10}"/>
                  </a:ext>
                </a:extLst>
              </p:cNvPr>
              <p:cNvSpPr/>
              <p:nvPr/>
            </p:nvSpPr>
            <p:spPr>
              <a:xfrm>
                <a:off x="16483545" y="1220347"/>
                <a:ext cx="77077" cy="42712"/>
              </a:xfrm>
              <a:custGeom>
                <a:avLst/>
                <a:gdLst>
                  <a:gd name="connsiteX0" fmla="*/ 8355 w 12111"/>
                  <a:gd name="connsiteY0" fmla="*/ -2157 h 6711"/>
                  <a:gd name="connsiteX1" fmla="*/ 1326 w 12111"/>
                  <a:gd name="connsiteY1" fmla="*/ -1408 h 6711"/>
                  <a:gd name="connsiteX2" fmla="*/ -1147 w 12111"/>
                  <a:gd name="connsiteY2" fmla="*/ 2464 h 6711"/>
                  <a:gd name="connsiteX3" fmla="*/ -463 w 12111"/>
                  <a:gd name="connsiteY3" fmla="*/ 3863 h 6711"/>
                  <a:gd name="connsiteX4" fmla="*/ 1294 w 12111"/>
                  <a:gd name="connsiteY4" fmla="*/ 4514 h 6711"/>
                  <a:gd name="connsiteX5" fmla="*/ 8355 w 12111"/>
                  <a:gd name="connsiteY5" fmla="*/ 3765 h 6711"/>
                  <a:gd name="connsiteX6" fmla="*/ 10796 w 12111"/>
                  <a:gd name="connsiteY6" fmla="*/ -139 h 6711"/>
                  <a:gd name="connsiteX7" fmla="*/ 10145 w 12111"/>
                  <a:gd name="connsiteY7" fmla="*/ -1473 h 6711"/>
                  <a:gd name="connsiteX8" fmla="*/ 8355 w 12111"/>
                  <a:gd name="connsiteY8" fmla="*/ -2157 h 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" h="6711">
                    <a:moveTo>
                      <a:pt x="8355" y="-2157"/>
                    </a:moveTo>
                    <a:lnTo>
                      <a:pt x="1326" y="-1408"/>
                    </a:lnTo>
                    <a:cubicBezTo>
                      <a:pt x="-431" y="-1018"/>
                      <a:pt x="-1537" y="707"/>
                      <a:pt x="-1147" y="2464"/>
                    </a:cubicBezTo>
                    <a:cubicBezTo>
                      <a:pt x="-1049" y="2984"/>
                      <a:pt x="-789" y="3473"/>
                      <a:pt x="-463" y="3863"/>
                    </a:cubicBezTo>
                    <a:cubicBezTo>
                      <a:pt x="-8" y="4352"/>
                      <a:pt x="643" y="4612"/>
                      <a:pt x="1294" y="4514"/>
                    </a:cubicBezTo>
                    <a:lnTo>
                      <a:pt x="8355" y="3765"/>
                    </a:lnTo>
                    <a:cubicBezTo>
                      <a:pt x="10113" y="3375"/>
                      <a:pt x="11219" y="1618"/>
                      <a:pt x="10796" y="-139"/>
                    </a:cubicBezTo>
                    <a:cubicBezTo>
                      <a:pt x="10698" y="-627"/>
                      <a:pt x="10471" y="-1083"/>
                      <a:pt x="10145" y="-1473"/>
                    </a:cubicBezTo>
                    <a:cubicBezTo>
                      <a:pt x="9690" y="-1995"/>
                      <a:pt x="9039" y="-2254"/>
                      <a:pt x="8355" y="-2157"/>
                    </a:cubicBezTo>
                  </a:path>
                </a:pathLst>
              </a:custGeom>
              <a:solidFill>
                <a:srgbClr val="414042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1A4B120A-8F10-4268-83D8-AD58F7345BBB}"/>
                  </a:ext>
                </a:extLst>
              </p:cNvPr>
              <p:cNvSpPr/>
              <p:nvPr/>
            </p:nvSpPr>
            <p:spPr>
              <a:xfrm>
                <a:off x="16272424" y="1280684"/>
                <a:ext cx="249388" cy="69777"/>
              </a:xfrm>
              <a:custGeom>
                <a:avLst/>
                <a:gdLst>
                  <a:gd name="connsiteX0" fmla="*/ 35213 w 39184"/>
                  <a:gd name="connsiteY0" fmla="*/ -2167 h 10963"/>
                  <a:gd name="connsiteX1" fmla="*/ 1467 w 39184"/>
                  <a:gd name="connsiteY1" fmla="*/ 2226 h 10963"/>
                  <a:gd name="connsiteX2" fmla="*/ -1071 w 39184"/>
                  <a:gd name="connsiteY2" fmla="*/ 6880 h 10963"/>
                  <a:gd name="connsiteX3" fmla="*/ -453 w 39184"/>
                  <a:gd name="connsiteY3" fmla="*/ 8083 h 10963"/>
                  <a:gd name="connsiteX4" fmla="*/ 1434 w 39184"/>
                  <a:gd name="connsiteY4" fmla="*/ 8767 h 10963"/>
                  <a:gd name="connsiteX5" fmla="*/ 35213 w 39184"/>
                  <a:gd name="connsiteY5" fmla="*/ 4341 h 10963"/>
                  <a:gd name="connsiteX6" fmla="*/ 37849 w 39184"/>
                  <a:gd name="connsiteY6" fmla="*/ -20 h 10963"/>
                  <a:gd name="connsiteX7" fmla="*/ 37165 w 39184"/>
                  <a:gd name="connsiteY7" fmla="*/ -1419 h 10963"/>
                  <a:gd name="connsiteX8" fmla="*/ 35213 w 39184"/>
                  <a:gd name="connsiteY8" fmla="*/ -2167 h 1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84" h="10963">
                    <a:moveTo>
                      <a:pt x="35213" y="-2167"/>
                    </a:moveTo>
                    <a:cubicBezTo>
                      <a:pt x="23855" y="-931"/>
                      <a:pt x="12434" y="567"/>
                      <a:pt x="1467" y="2226"/>
                    </a:cubicBezTo>
                    <a:cubicBezTo>
                      <a:pt x="-518" y="2812"/>
                      <a:pt x="-1657" y="4894"/>
                      <a:pt x="-1071" y="6880"/>
                    </a:cubicBezTo>
                    <a:cubicBezTo>
                      <a:pt x="-941" y="7302"/>
                      <a:pt x="-713" y="7726"/>
                      <a:pt x="-453" y="8083"/>
                    </a:cubicBezTo>
                    <a:cubicBezTo>
                      <a:pt x="35" y="8604"/>
                      <a:pt x="718" y="8864"/>
                      <a:pt x="1434" y="8767"/>
                    </a:cubicBezTo>
                    <a:cubicBezTo>
                      <a:pt x="12563" y="7075"/>
                      <a:pt x="23823" y="5610"/>
                      <a:pt x="35213" y="4341"/>
                    </a:cubicBezTo>
                    <a:cubicBezTo>
                      <a:pt x="37165" y="3853"/>
                      <a:pt x="38337" y="1901"/>
                      <a:pt x="37849" y="-20"/>
                    </a:cubicBezTo>
                    <a:cubicBezTo>
                      <a:pt x="37718" y="-540"/>
                      <a:pt x="37491" y="-996"/>
                      <a:pt x="37165" y="-1419"/>
                    </a:cubicBezTo>
                    <a:cubicBezTo>
                      <a:pt x="36677" y="-1972"/>
                      <a:pt x="35961" y="-2232"/>
                      <a:pt x="35213" y="-2167"/>
                    </a:cubicBezTo>
                  </a:path>
                </a:pathLst>
              </a:custGeom>
              <a:solidFill>
                <a:srgbClr val="414042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92B085AB-36E6-427B-83FF-5680772246BB}"/>
                  </a:ext>
                </a:extLst>
              </p:cNvPr>
              <p:cNvSpPr/>
              <p:nvPr/>
            </p:nvSpPr>
            <p:spPr>
              <a:xfrm>
                <a:off x="16535381" y="1276194"/>
                <a:ext cx="24870" cy="41528"/>
              </a:xfrm>
              <a:custGeom>
                <a:avLst/>
                <a:gdLst>
                  <a:gd name="connsiteX0" fmla="*/ 763 w 3908"/>
                  <a:gd name="connsiteY0" fmla="*/ -2177 h 6525"/>
                  <a:gd name="connsiteX1" fmla="*/ -1222 w 3908"/>
                  <a:gd name="connsiteY1" fmla="*/ 329 h 6525"/>
                  <a:gd name="connsiteX2" fmla="*/ -1222 w 3908"/>
                  <a:gd name="connsiteY2" fmla="*/ 2216 h 6525"/>
                  <a:gd name="connsiteX3" fmla="*/ 2227 w 3908"/>
                  <a:gd name="connsiteY3" fmla="*/ 3322 h 6525"/>
                  <a:gd name="connsiteX4" fmla="*/ 2683 w 3908"/>
                  <a:gd name="connsiteY4" fmla="*/ 1826 h 6525"/>
                  <a:gd name="connsiteX5" fmla="*/ 2683 w 3908"/>
                  <a:gd name="connsiteY5" fmla="*/ 101 h 6525"/>
                  <a:gd name="connsiteX6" fmla="*/ 763 w 3908"/>
                  <a:gd name="connsiteY6" fmla="*/ -2014 h 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08" h="6525">
                    <a:moveTo>
                      <a:pt x="763" y="-2177"/>
                    </a:moveTo>
                    <a:cubicBezTo>
                      <a:pt x="-441" y="-1949"/>
                      <a:pt x="-1287" y="-876"/>
                      <a:pt x="-1222" y="329"/>
                    </a:cubicBezTo>
                    <a:lnTo>
                      <a:pt x="-1222" y="2216"/>
                    </a:lnTo>
                    <a:cubicBezTo>
                      <a:pt x="-1222" y="4591"/>
                      <a:pt x="1154" y="5015"/>
                      <a:pt x="2227" y="3322"/>
                    </a:cubicBezTo>
                    <a:cubicBezTo>
                      <a:pt x="2488" y="2867"/>
                      <a:pt x="2651" y="2346"/>
                      <a:pt x="2683" y="1826"/>
                    </a:cubicBezTo>
                    <a:lnTo>
                      <a:pt x="2683" y="101"/>
                    </a:lnTo>
                    <a:cubicBezTo>
                      <a:pt x="2683" y="-1722"/>
                      <a:pt x="1381" y="-2079"/>
                      <a:pt x="763" y="-2014"/>
                    </a:cubicBezTo>
                  </a:path>
                </a:pathLst>
              </a:custGeom>
              <a:solidFill>
                <a:srgbClr val="119D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BC6CB048-89F9-4182-96C7-916AAB37C1E2}"/>
                  </a:ext>
                </a:extLst>
              </p:cNvPr>
              <p:cNvSpPr/>
              <p:nvPr/>
            </p:nvSpPr>
            <p:spPr>
              <a:xfrm>
                <a:off x="19452132" y="140399"/>
                <a:ext cx="934061" cy="5077091"/>
              </a:xfrm>
              <a:custGeom>
                <a:avLst/>
                <a:gdLst>
                  <a:gd name="connsiteX0" fmla="*/ 145538 w 146763"/>
                  <a:gd name="connsiteY0" fmla="*/ -2177 h 797731"/>
                  <a:gd name="connsiteX1" fmla="*/ 145213 w 146763"/>
                  <a:gd name="connsiteY1" fmla="*/ 7749 h 797731"/>
                  <a:gd name="connsiteX2" fmla="*/ 145018 w 146763"/>
                  <a:gd name="connsiteY2" fmla="*/ 11425 h 797731"/>
                  <a:gd name="connsiteX3" fmla="*/ 144595 w 146763"/>
                  <a:gd name="connsiteY3" fmla="*/ 16665 h 797731"/>
                  <a:gd name="connsiteX4" fmla="*/ 144237 w 146763"/>
                  <a:gd name="connsiteY4" fmla="*/ 19919 h 797731"/>
                  <a:gd name="connsiteX5" fmla="*/ 143553 w 146763"/>
                  <a:gd name="connsiteY5" fmla="*/ 25516 h 797731"/>
                  <a:gd name="connsiteX6" fmla="*/ 143163 w 146763"/>
                  <a:gd name="connsiteY6" fmla="*/ 28380 h 797731"/>
                  <a:gd name="connsiteX7" fmla="*/ 141926 w 146763"/>
                  <a:gd name="connsiteY7" fmla="*/ 35832 h 797731"/>
                  <a:gd name="connsiteX8" fmla="*/ 141926 w 146763"/>
                  <a:gd name="connsiteY8" fmla="*/ 36808 h 797731"/>
                  <a:gd name="connsiteX9" fmla="*/ 140169 w 146763"/>
                  <a:gd name="connsiteY9" fmla="*/ 45204 h 797731"/>
                  <a:gd name="connsiteX10" fmla="*/ 139551 w 146763"/>
                  <a:gd name="connsiteY10" fmla="*/ 47743 h 797731"/>
                  <a:gd name="connsiteX11" fmla="*/ 138054 w 146763"/>
                  <a:gd name="connsiteY11" fmla="*/ 53568 h 797731"/>
                  <a:gd name="connsiteX12" fmla="*/ 137175 w 146763"/>
                  <a:gd name="connsiteY12" fmla="*/ 56822 h 797731"/>
                  <a:gd name="connsiteX13" fmla="*/ 135613 w 146763"/>
                  <a:gd name="connsiteY13" fmla="*/ 62028 h 797731"/>
                  <a:gd name="connsiteX14" fmla="*/ 134572 w 146763"/>
                  <a:gd name="connsiteY14" fmla="*/ 65282 h 797731"/>
                  <a:gd name="connsiteX15" fmla="*/ 132814 w 146763"/>
                  <a:gd name="connsiteY15" fmla="*/ 70359 h 797731"/>
                  <a:gd name="connsiteX16" fmla="*/ 131676 w 146763"/>
                  <a:gd name="connsiteY16" fmla="*/ 73613 h 797731"/>
                  <a:gd name="connsiteX17" fmla="*/ 129658 w 146763"/>
                  <a:gd name="connsiteY17" fmla="*/ 78820 h 797731"/>
                  <a:gd name="connsiteX18" fmla="*/ 128454 w 146763"/>
                  <a:gd name="connsiteY18" fmla="*/ 81879 h 797731"/>
                  <a:gd name="connsiteX19" fmla="*/ 126013 w 146763"/>
                  <a:gd name="connsiteY19" fmla="*/ 87606 h 797731"/>
                  <a:gd name="connsiteX20" fmla="*/ 124940 w 146763"/>
                  <a:gd name="connsiteY20" fmla="*/ 90080 h 797731"/>
                  <a:gd name="connsiteX21" fmla="*/ 121067 w 146763"/>
                  <a:gd name="connsiteY21" fmla="*/ 98215 h 797731"/>
                  <a:gd name="connsiteX22" fmla="*/ 120579 w 146763"/>
                  <a:gd name="connsiteY22" fmla="*/ 99159 h 797731"/>
                  <a:gd name="connsiteX23" fmla="*/ 116902 w 146763"/>
                  <a:gd name="connsiteY23" fmla="*/ 106253 h 797731"/>
                  <a:gd name="connsiteX24" fmla="*/ 115372 w 146763"/>
                  <a:gd name="connsiteY24" fmla="*/ 109018 h 797731"/>
                  <a:gd name="connsiteX25" fmla="*/ 112378 w 146763"/>
                  <a:gd name="connsiteY25" fmla="*/ 114291 h 797731"/>
                  <a:gd name="connsiteX26" fmla="*/ 110556 w 146763"/>
                  <a:gd name="connsiteY26" fmla="*/ 117382 h 797731"/>
                  <a:gd name="connsiteX27" fmla="*/ 107562 w 146763"/>
                  <a:gd name="connsiteY27" fmla="*/ 122296 h 797731"/>
                  <a:gd name="connsiteX28" fmla="*/ 105512 w 146763"/>
                  <a:gd name="connsiteY28" fmla="*/ 125550 h 797731"/>
                  <a:gd name="connsiteX29" fmla="*/ 102258 w 146763"/>
                  <a:gd name="connsiteY29" fmla="*/ 130366 h 797731"/>
                  <a:gd name="connsiteX30" fmla="*/ 100143 w 146763"/>
                  <a:gd name="connsiteY30" fmla="*/ 133457 h 797731"/>
                  <a:gd name="connsiteX31" fmla="*/ 96628 w 146763"/>
                  <a:gd name="connsiteY31" fmla="*/ 138436 h 797731"/>
                  <a:gd name="connsiteX32" fmla="*/ 94578 w 146763"/>
                  <a:gd name="connsiteY32" fmla="*/ 141300 h 797731"/>
                  <a:gd name="connsiteX33" fmla="*/ 90217 w 146763"/>
                  <a:gd name="connsiteY33" fmla="*/ 147060 h 797731"/>
                  <a:gd name="connsiteX34" fmla="*/ 88753 w 146763"/>
                  <a:gd name="connsiteY34" fmla="*/ 148980 h 797731"/>
                  <a:gd name="connsiteX35" fmla="*/ 81106 w 146763"/>
                  <a:gd name="connsiteY35" fmla="*/ 158385 h 797731"/>
                  <a:gd name="connsiteX36" fmla="*/ 79153 w 146763"/>
                  <a:gd name="connsiteY36" fmla="*/ 160663 h 797731"/>
                  <a:gd name="connsiteX37" fmla="*/ 71441 w 146763"/>
                  <a:gd name="connsiteY37" fmla="*/ 169351 h 797731"/>
                  <a:gd name="connsiteX38" fmla="*/ 70790 w 146763"/>
                  <a:gd name="connsiteY38" fmla="*/ 170067 h 797731"/>
                  <a:gd name="connsiteX39" fmla="*/ 62069 w 146763"/>
                  <a:gd name="connsiteY39" fmla="*/ 179211 h 797731"/>
                  <a:gd name="connsiteX40" fmla="*/ 59888 w 146763"/>
                  <a:gd name="connsiteY40" fmla="*/ 181424 h 797731"/>
                  <a:gd name="connsiteX41" fmla="*/ 51037 w 146763"/>
                  <a:gd name="connsiteY41" fmla="*/ 190048 h 797731"/>
                  <a:gd name="connsiteX42" fmla="*/ 50516 w 146763"/>
                  <a:gd name="connsiteY42" fmla="*/ 190536 h 797731"/>
                  <a:gd name="connsiteX43" fmla="*/ 40754 w 146763"/>
                  <a:gd name="connsiteY43" fmla="*/ 199387 h 797731"/>
                  <a:gd name="connsiteX44" fmla="*/ 38281 w 146763"/>
                  <a:gd name="connsiteY44" fmla="*/ 201535 h 797731"/>
                  <a:gd name="connsiteX45" fmla="*/ 28257 w 146763"/>
                  <a:gd name="connsiteY45" fmla="*/ 210028 h 797731"/>
                  <a:gd name="connsiteX46" fmla="*/ 27932 w 146763"/>
                  <a:gd name="connsiteY46" fmla="*/ 210289 h 797731"/>
                  <a:gd name="connsiteX47" fmla="*/ 17161 w 146763"/>
                  <a:gd name="connsiteY47" fmla="*/ 218815 h 797731"/>
                  <a:gd name="connsiteX48" fmla="*/ 14395 w 146763"/>
                  <a:gd name="connsiteY48" fmla="*/ 220898 h 797731"/>
                  <a:gd name="connsiteX49" fmla="*/ 3070 w 146763"/>
                  <a:gd name="connsiteY49" fmla="*/ 229261 h 797731"/>
                  <a:gd name="connsiteX50" fmla="*/ 1346 w 146763"/>
                  <a:gd name="connsiteY50" fmla="*/ 226593 h 797731"/>
                  <a:gd name="connsiteX51" fmla="*/ -1225 w 146763"/>
                  <a:gd name="connsiteY51" fmla="*/ 792300 h 797731"/>
                  <a:gd name="connsiteX52" fmla="*/ -54 w 146763"/>
                  <a:gd name="connsiteY52" fmla="*/ 795555 h 797731"/>
                  <a:gd name="connsiteX53" fmla="*/ 11857 w 146763"/>
                  <a:gd name="connsiteY53" fmla="*/ 786800 h 797731"/>
                  <a:gd name="connsiteX54" fmla="*/ 14623 w 146763"/>
                  <a:gd name="connsiteY54" fmla="*/ 784718 h 797731"/>
                  <a:gd name="connsiteX55" fmla="*/ 25394 w 146763"/>
                  <a:gd name="connsiteY55" fmla="*/ 776192 h 797731"/>
                  <a:gd name="connsiteX56" fmla="*/ 25752 w 146763"/>
                  <a:gd name="connsiteY56" fmla="*/ 775867 h 797731"/>
                  <a:gd name="connsiteX57" fmla="*/ 35710 w 146763"/>
                  <a:gd name="connsiteY57" fmla="*/ 767471 h 797731"/>
                  <a:gd name="connsiteX58" fmla="*/ 38248 w 146763"/>
                  <a:gd name="connsiteY58" fmla="*/ 765258 h 797731"/>
                  <a:gd name="connsiteX59" fmla="*/ 48011 w 146763"/>
                  <a:gd name="connsiteY59" fmla="*/ 756472 h 797731"/>
                  <a:gd name="connsiteX60" fmla="*/ 48661 w 146763"/>
                  <a:gd name="connsiteY60" fmla="*/ 755853 h 797731"/>
                  <a:gd name="connsiteX61" fmla="*/ 57350 w 146763"/>
                  <a:gd name="connsiteY61" fmla="*/ 747392 h 797731"/>
                  <a:gd name="connsiteX62" fmla="*/ 59660 w 146763"/>
                  <a:gd name="connsiteY62" fmla="*/ 745082 h 797731"/>
                  <a:gd name="connsiteX63" fmla="*/ 68317 w 146763"/>
                  <a:gd name="connsiteY63" fmla="*/ 736003 h 797731"/>
                  <a:gd name="connsiteX64" fmla="*/ 69065 w 146763"/>
                  <a:gd name="connsiteY64" fmla="*/ 735157 h 797731"/>
                  <a:gd name="connsiteX65" fmla="*/ 76647 w 146763"/>
                  <a:gd name="connsiteY65" fmla="*/ 726598 h 797731"/>
                  <a:gd name="connsiteX66" fmla="*/ 78633 w 146763"/>
                  <a:gd name="connsiteY66" fmla="*/ 724255 h 797731"/>
                  <a:gd name="connsiteX67" fmla="*/ 86280 w 146763"/>
                  <a:gd name="connsiteY67" fmla="*/ 714883 h 797731"/>
                  <a:gd name="connsiteX68" fmla="*/ 86442 w 146763"/>
                  <a:gd name="connsiteY68" fmla="*/ 714688 h 797731"/>
                  <a:gd name="connsiteX69" fmla="*/ 87679 w 146763"/>
                  <a:gd name="connsiteY69" fmla="*/ 713061 h 797731"/>
                  <a:gd name="connsiteX70" fmla="*/ 92105 w 146763"/>
                  <a:gd name="connsiteY70" fmla="*/ 707170 h 797731"/>
                  <a:gd name="connsiteX71" fmla="*/ 94123 w 146763"/>
                  <a:gd name="connsiteY71" fmla="*/ 704372 h 797731"/>
                  <a:gd name="connsiteX72" fmla="*/ 97670 w 146763"/>
                  <a:gd name="connsiteY72" fmla="*/ 699361 h 797731"/>
                  <a:gd name="connsiteX73" fmla="*/ 99752 w 146763"/>
                  <a:gd name="connsiteY73" fmla="*/ 696106 h 797731"/>
                  <a:gd name="connsiteX74" fmla="*/ 103006 w 146763"/>
                  <a:gd name="connsiteY74" fmla="*/ 691290 h 797731"/>
                  <a:gd name="connsiteX75" fmla="*/ 105057 w 146763"/>
                  <a:gd name="connsiteY75" fmla="*/ 688036 h 797731"/>
                  <a:gd name="connsiteX76" fmla="*/ 108018 w 146763"/>
                  <a:gd name="connsiteY76" fmla="*/ 683122 h 797731"/>
                  <a:gd name="connsiteX77" fmla="*/ 109873 w 146763"/>
                  <a:gd name="connsiteY77" fmla="*/ 679868 h 797731"/>
                  <a:gd name="connsiteX78" fmla="*/ 112866 w 146763"/>
                  <a:gd name="connsiteY78" fmla="*/ 674563 h 797731"/>
                  <a:gd name="connsiteX79" fmla="*/ 114396 w 146763"/>
                  <a:gd name="connsiteY79" fmla="*/ 671830 h 797731"/>
                  <a:gd name="connsiteX80" fmla="*/ 118041 w 146763"/>
                  <a:gd name="connsiteY80" fmla="*/ 664801 h 797731"/>
                  <a:gd name="connsiteX81" fmla="*/ 118561 w 146763"/>
                  <a:gd name="connsiteY81" fmla="*/ 663760 h 797731"/>
                  <a:gd name="connsiteX82" fmla="*/ 122401 w 146763"/>
                  <a:gd name="connsiteY82" fmla="*/ 655657 h 797731"/>
                  <a:gd name="connsiteX83" fmla="*/ 123508 w 146763"/>
                  <a:gd name="connsiteY83" fmla="*/ 653151 h 797731"/>
                  <a:gd name="connsiteX84" fmla="*/ 125948 w 146763"/>
                  <a:gd name="connsiteY84" fmla="*/ 647489 h 797731"/>
                  <a:gd name="connsiteX85" fmla="*/ 127185 w 146763"/>
                  <a:gd name="connsiteY85" fmla="*/ 644235 h 797731"/>
                  <a:gd name="connsiteX86" fmla="*/ 129137 w 146763"/>
                  <a:gd name="connsiteY86" fmla="*/ 639061 h 797731"/>
                  <a:gd name="connsiteX87" fmla="*/ 130309 w 146763"/>
                  <a:gd name="connsiteY87" fmla="*/ 635806 h 797731"/>
                  <a:gd name="connsiteX88" fmla="*/ 132034 w 146763"/>
                  <a:gd name="connsiteY88" fmla="*/ 630697 h 797731"/>
                  <a:gd name="connsiteX89" fmla="*/ 133108 w 146763"/>
                  <a:gd name="connsiteY89" fmla="*/ 627443 h 797731"/>
                  <a:gd name="connsiteX90" fmla="*/ 134670 w 146763"/>
                  <a:gd name="connsiteY90" fmla="*/ 622204 h 797731"/>
                  <a:gd name="connsiteX91" fmla="*/ 135548 w 146763"/>
                  <a:gd name="connsiteY91" fmla="*/ 618950 h 797731"/>
                  <a:gd name="connsiteX92" fmla="*/ 137045 w 146763"/>
                  <a:gd name="connsiteY92" fmla="*/ 613060 h 797731"/>
                  <a:gd name="connsiteX93" fmla="*/ 137663 w 146763"/>
                  <a:gd name="connsiteY93" fmla="*/ 610586 h 797731"/>
                  <a:gd name="connsiteX94" fmla="*/ 139421 w 146763"/>
                  <a:gd name="connsiteY94" fmla="*/ 602158 h 797731"/>
                  <a:gd name="connsiteX95" fmla="*/ 139421 w 146763"/>
                  <a:gd name="connsiteY95" fmla="*/ 601377 h 797731"/>
                  <a:gd name="connsiteX96" fmla="*/ 140722 w 146763"/>
                  <a:gd name="connsiteY96" fmla="*/ 593730 h 797731"/>
                  <a:gd name="connsiteX97" fmla="*/ 141080 w 146763"/>
                  <a:gd name="connsiteY97" fmla="*/ 591029 h 797731"/>
                  <a:gd name="connsiteX98" fmla="*/ 141796 w 146763"/>
                  <a:gd name="connsiteY98" fmla="*/ 585236 h 797731"/>
                  <a:gd name="connsiteX99" fmla="*/ 142089 w 146763"/>
                  <a:gd name="connsiteY99" fmla="*/ 581982 h 797731"/>
                  <a:gd name="connsiteX100" fmla="*/ 142544 w 146763"/>
                  <a:gd name="connsiteY100" fmla="*/ 576580 h 797731"/>
                  <a:gd name="connsiteX101" fmla="*/ 142544 w 146763"/>
                  <a:gd name="connsiteY101" fmla="*/ 574986 h 797731"/>
                  <a:gd name="connsiteX102" fmla="*/ 142544 w 146763"/>
                  <a:gd name="connsiteY102" fmla="*/ 573228 h 797731"/>
                  <a:gd name="connsiteX103" fmla="*/ 142870 w 146763"/>
                  <a:gd name="connsiteY103" fmla="*/ 563010 h 797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146763" h="797731">
                    <a:moveTo>
                      <a:pt x="145538" y="-2177"/>
                    </a:moveTo>
                    <a:cubicBezTo>
                      <a:pt x="145538" y="1077"/>
                      <a:pt x="145538" y="4331"/>
                      <a:pt x="145213" y="7749"/>
                    </a:cubicBezTo>
                    <a:lnTo>
                      <a:pt x="145018" y="11425"/>
                    </a:lnTo>
                    <a:cubicBezTo>
                      <a:pt x="145018" y="13183"/>
                      <a:pt x="144725" y="14908"/>
                      <a:pt x="144595" y="16665"/>
                    </a:cubicBezTo>
                    <a:cubicBezTo>
                      <a:pt x="144595" y="17772"/>
                      <a:pt x="144367" y="18845"/>
                      <a:pt x="144237" y="19919"/>
                    </a:cubicBezTo>
                    <a:cubicBezTo>
                      <a:pt x="144042" y="21774"/>
                      <a:pt x="143814" y="23661"/>
                      <a:pt x="143553" y="25516"/>
                    </a:cubicBezTo>
                    <a:cubicBezTo>
                      <a:pt x="143553" y="26493"/>
                      <a:pt x="143326" y="27437"/>
                      <a:pt x="143163" y="28380"/>
                    </a:cubicBezTo>
                    <a:cubicBezTo>
                      <a:pt x="142805" y="30886"/>
                      <a:pt x="142382" y="33327"/>
                      <a:pt x="141926" y="35832"/>
                    </a:cubicBezTo>
                    <a:cubicBezTo>
                      <a:pt x="141926" y="36158"/>
                      <a:pt x="141926" y="36483"/>
                      <a:pt x="141926" y="36808"/>
                    </a:cubicBezTo>
                    <a:cubicBezTo>
                      <a:pt x="141406" y="39607"/>
                      <a:pt x="140820" y="42405"/>
                      <a:pt x="140169" y="45204"/>
                    </a:cubicBezTo>
                    <a:cubicBezTo>
                      <a:pt x="139974" y="46050"/>
                      <a:pt x="139746" y="46896"/>
                      <a:pt x="139551" y="47743"/>
                    </a:cubicBezTo>
                    <a:cubicBezTo>
                      <a:pt x="139063" y="49695"/>
                      <a:pt x="138574" y="51647"/>
                      <a:pt x="138054" y="53568"/>
                    </a:cubicBezTo>
                    <a:lnTo>
                      <a:pt x="137175" y="56822"/>
                    </a:lnTo>
                    <a:cubicBezTo>
                      <a:pt x="136687" y="58547"/>
                      <a:pt x="136166" y="60303"/>
                      <a:pt x="135613" y="62028"/>
                    </a:cubicBezTo>
                    <a:cubicBezTo>
                      <a:pt x="135288" y="63135"/>
                      <a:pt x="134930" y="64242"/>
                      <a:pt x="134572" y="65282"/>
                    </a:cubicBezTo>
                    <a:cubicBezTo>
                      <a:pt x="134019" y="66975"/>
                      <a:pt x="133433" y="68667"/>
                      <a:pt x="132814" y="70359"/>
                    </a:cubicBezTo>
                    <a:cubicBezTo>
                      <a:pt x="132457" y="71433"/>
                      <a:pt x="132066" y="72539"/>
                      <a:pt x="131676" y="73613"/>
                    </a:cubicBezTo>
                    <a:cubicBezTo>
                      <a:pt x="131025" y="75371"/>
                      <a:pt x="130341" y="77095"/>
                      <a:pt x="129658" y="78820"/>
                    </a:cubicBezTo>
                    <a:cubicBezTo>
                      <a:pt x="129268" y="79828"/>
                      <a:pt x="128877" y="80870"/>
                      <a:pt x="128454" y="81879"/>
                    </a:cubicBezTo>
                    <a:cubicBezTo>
                      <a:pt x="127673" y="83798"/>
                      <a:pt x="126827" y="85686"/>
                      <a:pt x="126013" y="87606"/>
                    </a:cubicBezTo>
                    <a:lnTo>
                      <a:pt x="124940" y="90080"/>
                    </a:lnTo>
                    <a:cubicBezTo>
                      <a:pt x="123670" y="92813"/>
                      <a:pt x="122401" y="95514"/>
                      <a:pt x="121067" y="98215"/>
                    </a:cubicBezTo>
                    <a:lnTo>
                      <a:pt x="120579" y="99159"/>
                    </a:lnTo>
                    <a:cubicBezTo>
                      <a:pt x="119407" y="101534"/>
                      <a:pt x="118171" y="103910"/>
                      <a:pt x="116902" y="106253"/>
                    </a:cubicBezTo>
                    <a:cubicBezTo>
                      <a:pt x="116414" y="107197"/>
                      <a:pt x="115893" y="108108"/>
                      <a:pt x="115372" y="109018"/>
                    </a:cubicBezTo>
                    <a:cubicBezTo>
                      <a:pt x="114396" y="110776"/>
                      <a:pt x="113420" y="112533"/>
                      <a:pt x="112378" y="114291"/>
                    </a:cubicBezTo>
                    <a:cubicBezTo>
                      <a:pt x="111793" y="115332"/>
                      <a:pt x="111174" y="116373"/>
                      <a:pt x="110556" y="117382"/>
                    </a:cubicBezTo>
                    <a:lnTo>
                      <a:pt x="107562" y="122296"/>
                    </a:lnTo>
                    <a:lnTo>
                      <a:pt x="105512" y="125550"/>
                    </a:lnTo>
                    <a:cubicBezTo>
                      <a:pt x="104503" y="127144"/>
                      <a:pt x="103429" y="128804"/>
                      <a:pt x="102258" y="130366"/>
                    </a:cubicBezTo>
                    <a:cubicBezTo>
                      <a:pt x="101574" y="131408"/>
                      <a:pt x="100859" y="132449"/>
                      <a:pt x="100143" y="133457"/>
                    </a:cubicBezTo>
                    <a:cubicBezTo>
                      <a:pt x="99004" y="135150"/>
                      <a:pt x="97832" y="136809"/>
                      <a:pt x="96628" y="138436"/>
                    </a:cubicBezTo>
                    <a:lnTo>
                      <a:pt x="94578" y="141300"/>
                    </a:lnTo>
                    <a:cubicBezTo>
                      <a:pt x="93146" y="143220"/>
                      <a:pt x="91714" y="145140"/>
                      <a:pt x="90217" y="147060"/>
                    </a:cubicBezTo>
                    <a:lnTo>
                      <a:pt x="88753" y="148980"/>
                    </a:lnTo>
                    <a:cubicBezTo>
                      <a:pt x="86280" y="152234"/>
                      <a:pt x="83709" y="155261"/>
                      <a:pt x="81106" y="158385"/>
                    </a:cubicBezTo>
                    <a:lnTo>
                      <a:pt x="79153" y="160663"/>
                    </a:lnTo>
                    <a:cubicBezTo>
                      <a:pt x="76647" y="163591"/>
                      <a:pt x="74077" y="166488"/>
                      <a:pt x="71441" y="169351"/>
                    </a:cubicBezTo>
                    <a:cubicBezTo>
                      <a:pt x="71246" y="169612"/>
                      <a:pt x="71018" y="169840"/>
                      <a:pt x="70790" y="170067"/>
                    </a:cubicBezTo>
                    <a:cubicBezTo>
                      <a:pt x="67991" y="173321"/>
                      <a:pt x="65063" y="176185"/>
                      <a:pt x="62069" y="179211"/>
                    </a:cubicBezTo>
                    <a:cubicBezTo>
                      <a:pt x="61353" y="179960"/>
                      <a:pt x="60637" y="180708"/>
                      <a:pt x="59888" y="181424"/>
                    </a:cubicBezTo>
                    <a:cubicBezTo>
                      <a:pt x="56992" y="184321"/>
                      <a:pt x="54063" y="187184"/>
                      <a:pt x="51037" y="190048"/>
                    </a:cubicBezTo>
                    <a:lnTo>
                      <a:pt x="50516" y="190536"/>
                    </a:lnTo>
                    <a:cubicBezTo>
                      <a:pt x="47262" y="193530"/>
                      <a:pt x="44008" y="196459"/>
                      <a:pt x="40754" y="199387"/>
                    </a:cubicBezTo>
                    <a:lnTo>
                      <a:pt x="38281" y="201535"/>
                    </a:lnTo>
                    <a:cubicBezTo>
                      <a:pt x="35026" y="204399"/>
                      <a:pt x="31772" y="207230"/>
                      <a:pt x="28257" y="210028"/>
                    </a:cubicBezTo>
                    <a:lnTo>
                      <a:pt x="27932" y="210289"/>
                    </a:lnTo>
                    <a:cubicBezTo>
                      <a:pt x="24418" y="213152"/>
                      <a:pt x="20806" y="215984"/>
                      <a:pt x="17161" y="218815"/>
                    </a:cubicBezTo>
                    <a:lnTo>
                      <a:pt x="14395" y="220898"/>
                    </a:lnTo>
                    <a:cubicBezTo>
                      <a:pt x="10685" y="223697"/>
                      <a:pt x="6943" y="226495"/>
                      <a:pt x="3070" y="229261"/>
                    </a:cubicBezTo>
                    <a:lnTo>
                      <a:pt x="1346" y="226593"/>
                    </a:lnTo>
                    <a:lnTo>
                      <a:pt x="-1225" y="792300"/>
                    </a:lnTo>
                    <a:lnTo>
                      <a:pt x="-54" y="795555"/>
                    </a:lnTo>
                    <a:cubicBezTo>
                      <a:pt x="3819" y="792821"/>
                      <a:pt x="8147" y="789599"/>
                      <a:pt x="11857" y="786800"/>
                    </a:cubicBezTo>
                    <a:lnTo>
                      <a:pt x="14623" y="784718"/>
                    </a:lnTo>
                    <a:cubicBezTo>
                      <a:pt x="18267" y="781886"/>
                      <a:pt x="21879" y="779056"/>
                      <a:pt x="25394" y="776192"/>
                    </a:cubicBezTo>
                    <a:lnTo>
                      <a:pt x="25752" y="775867"/>
                    </a:lnTo>
                    <a:cubicBezTo>
                      <a:pt x="29006" y="773133"/>
                      <a:pt x="32455" y="770302"/>
                      <a:pt x="35710" y="767471"/>
                    </a:cubicBezTo>
                    <a:lnTo>
                      <a:pt x="38248" y="765258"/>
                    </a:lnTo>
                    <a:cubicBezTo>
                      <a:pt x="41502" y="762329"/>
                      <a:pt x="44756" y="759400"/>
                      <a:pt x="48011" y="756472"/>
                    </a:cubicBezTo>
                    <a:lnTo>
                      <a:pt x="48661" y="755853"/>
                    </a:lnTo>
                    <a:cubicBezTo>
                      <a:pt x="51623" y="753055"/>
                      <a:pt x="54519" y="750223"/>
                      <a:pt x="57350" y="747392"/>
                    </a:cubicBezTo>
                    <a:lnTo>
                      <a:pt x="59660" y="745082"/>
                    </a:lnTo>
                    <a:cubicBezTo>
                      <a:pt x="62589" y="742055"/>
                      <a:pt x="65518" y="739062"/>
                      <a:pt x="68317" y="736003"/>
                    </a:cubicBezTo>
                    <a:lnTo>
                      <a:pt x="69065" y="735157"/>
                    </a:lnTo>
                    <a:cubicBezTo>
                      <a:pt x="71669" y="732325"/>
                      <a:pt x="74174" y="729462"/>
                      <a:pt x="76647" y="726598"/>
                    </a:cubicBezTo>
                    <a:lnTo>
                      <a:pt x="78633" y="724255"/>
                    </a:lnTo>
                    <a:cubicBezTo>
                      <a:pt x="81236" y="721164"/>
                      <a:pt x="83807" y="718007"/>
                      <a:pt x="86280" y="714883"/>
                    </a:cubicBezTo>
                    <a:cubicBezTo>
                      <a:pt x="86280" y="714883"/>
                      <a:pt x="86280" y="714883"/>
                      <a:pt x="86442" y="714688"/>
                    </a:cubicBezTo>
                    <a:cubicBezTo>
                      <a:pt x="86605" y="714492"/>
                      <a:pt x="87256" y="713581"/>
                      <a:pt x="87679" y="713061"/>
                    </a:cubicBezTo>
                    <a:cubicBezTo>
                      <a:pt x="89176" y="711108"/>
                      <a:pt x="90640" y="709156"/>
                      <a:pt x="92105" y="707170"/>
                    </a:cubicBezTo>
                    <a:cubicBezTo>
                      <a:pt x="92788" y="706259"/>
                      <a:pt x="93471" y="705316"/>
                      <a:pt x="94123" y="704372"/>
                    </a:cubicBezTo>
                    <a:cubicBezTo>
                      <a:pt x="95327" y="702713"/>
                      <a:pt x="96531" y="701118"/>
                      <a:pt x="97670" y="699361"/>
                    </a:cubicBezTo>
                    <a:lnTo>
                      <a:pt x="99752" y="696106"/>
                    </a:lnTo>
                    <a:cubicBezTo>
                      <a:pt x="100859" y="694512"/>
                      <a:pt x="101900" y="692852"/>
                      <a:pt x="103006" y="691290"/>
                    </a:cubicBezTo>
                    <a:lnTo>
                      <a:pt x="105057" y="688036"/>
                    </a:lnTo>
                    <a:cubicBezTo>
                      <a:pt x="106065" y="686409"/>
                      <a:pt x="107042" y="684782"/>
                      <a:pt x="108018" y="683122"/>
                    </a:cubicBezTo>
                    <a:cubicBezTo>
                      <a:pt x="108636" y="682113"/>
                      <a:pt x="109287" y="681072"/>
                      <a:pt x="109873" y="679868"/>
                    </a:cubicBezTo>
                    <a:cubicBezTo>
                      <a:pt x="110914" y="678111"/>
                      <a:pt x="111890" y="676353"/>
                      <a:pt x="112866" y="674563"/>
                    </a:cubicBezTo>
                    <a:cubicBezTo>
                      <a:pt x="113387" y="673685"/>
                      <a:pt x="113908" y="672774"/>
                      <a:pt x="114396" y="671830"/>
                    </a:cubicBezTo>
                    <a:cubicBezTo>
                      <a:pt x="115633" y="669487"/>
                      <a:pt x="116869" y="667144"/>
                      <a:pt x="118041" y="664801"/>
                    </a:cubicBezTo>
                    <a:cubicBezTo>
                      <a:pt x="118203" y="664443"/>
                      <a:pt x="118399" y="664118"/>
                      <a:pt x="118561" y="663760"/>
                    </a:cubicBezTo>
                    <a:cubicBezTo>
                      <a:pt x="119895" y="661091"/>
                      <a:pt x="121165" y="658358"/>
                      <a:pt x="122401" y="655657"/>
                    </a:cubicBezTo>
                    <a:cubicBezTo>
                      <a:pt x="122792" y="654844"/>
                      <a:pt x="123117" y="653998"/>
                      <a:pt x="123508" y="653151"/>
                    </a:cubicBezTo>
                    <a:lnTo>
                      <a:pt x="125948" y="647489"/>
                    </a:lnTo>
                    <a:lnTo>
                      <a:pt x="127185" y="644235"/>
                    </a:lnTo>
                    <a:cubicBezTo>
                      <a:pt x="127836" y="642510"/>
                      <a:pt x="128519" y="640818"/>
                      <a:pt x="129137" y="639061"/>
                    </a:cubicBezTo>
                    <a:cubicBezTo>
                      <a:pt x="129560" y="637986"/>
                      <a:pt x="129951" y="636913"/>
                      <a:pt x="130309" y="635806"/>
                    </a:cubicBezTo>
                    <a:cubicBezTo>
                      <a:pt x="130927" y="634082"/>
                      <a:pt x="131513" y="632552"/>
                      <a:pt x="132034" y="630697"/>
                    </a:cubicBezTo>
                    <a:cubicBezTo>
                      <a:pt x="132391" y="629624"/>
                      <a:pt x="132782" y="628517"/>
                      <a:pt x="133108" y="627443"/>
                    </a:cubicBezTo>
                    <a:cubicBezTo>
                      <a:pt x="133661" y="625718"/>
                      <a:pt x="134149" y="623961"/>
                      <a:pt x="134670" y="622204"/>
                    </a:cubicBezTo>
                    <a:lnTo>
                      <a:pt x="135548" y="618950"/>
                    </a:lnTo>
                    <a:cubicBezTo>
                      <a:pt x="136069" y="616997"/>
                      <a:pt x="136557" y="615044"/>
                      <a:pt x="137045" y="613060"/>
                    </a:cubicBezTo>
                    <a:cubicBezTo>
                      <a:pt x="137241" y="612246"/>
                      <a:pt x="137468" y="611433"/>
                      <a:pt x="137663" y="610586"/>
                    </a:cubicBezTo>
                    <a:cubicBezTo>
                      <a:pt x="138314" y="607787"/>
                      <a:pt x="138900" y="604989"/>
                      <a:pt x="139421" y="602158"/>
                    </a:cubicBezTo>
                    <a:cubicBezTo>
                      <a:pt x="139421" y="601898"/>
                      <a:pt x="139421" y="601637"/>
                      <a:pt x="139421" y="601377"/>
                    </a:cubicBezTo>
                    <a:cubicBezTo>
                      <a:pt x="139909" y="598838"/>
                      <a:pt x="140332" y="596301"/>
                      <a:pt x="140722" y="593730"/>
                    </a:cubicBezTo>
                    <a:cubicBezTo>
                      <a:pt x="140722" y="592851"/>
                      <a:pt x="140950" y="591940"/>
                      <a:pt x="141080" y="591029"/>
                    </a:cubicBezTo>
                    <a:cubicBezTo>
                      <a:pt x="141340" y="589108"/>
                      <a:pt x="141568" y="587189"/>
                      <a:pt x="141796" y="585236"/>
                    </a:cubicBezTo>
                    <a:lnTo>
                      <a:pt x="142089" y="581982"/>
                    </a:lnTo>
                    <a:cubicBezTo>
                      <a:pt x="142089" y="580159"/>
                      <a:pt x="142415" y="578370"/>
                      <a:pt x="142544" y="576580"/>
                    </a:cubicBezTo>
                    <a:cubicBezTo>
                      <a:pt x="142544" y="576059"/>
                      <a:pt x="142544" y="575539"/>
                      <a:pt x="142544" y="574986"/>
                    </a:cubicBezTo>
                    <a:cubicBezTo>
                      <a:pt x="142544" y="574432"/>
                      <a:pt x="142544" y="573814"/>
                      <a:pt x="142544" y="573228"/>
                    </a:cubicBezTo>
                    <a:cubicBezTo>
                      <a:pt x="142544" y="569811"/>
                      <a:pt x="142838" y="566427"/>
                      <a:pt x="142870" y="563010"/>
                    </a:cubicBezTo>
                    <a:close/>
                  </a:path>
                </a:pathLst>
              </a:custGeom>
              <a:solidFill>
                <a:srgbClr val="1BB9FF">
                  <a:alpha val="80000"/>
                </a:srgbClr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B4797239-988D-4222-944E-BABA3E14BDCD}"/>
                  </a:ext>
                </a:extLst>
              </p:cNvPr>
              <p:cNvSpPr/>
              <p:nvPr/>
            </p:nvSpPr>
            <p:spPr>
              <a:xfrm>
                <a:off x="14836064" y="-953778"/>
                <a:ext cx="770034" cy="1458791"/>
              </a:xfrm>
              <a:custGeom>
                <a:avLst/>
                <a:gdLst>
                  <a:gd name="connsiteX0" fmla="*/ 8993 w 120990"/>
                  <a:gd name="connsiteY0" fmla="*/ 226106 h 229211"/>
                  <a:gd name="connsiteX1" fmla="*/ 115242 w 120990"/>
                  <a:gd name="connsiteY1" fmla="*/ 171403 h 229211"/>
                  <a:gd name="connsiteX2" fmla="*/ 119766 w 120990"/>
                  <a:gd name="connsiteY2" fmla="*/ 161641 h 229211"/>
                  <a:gd name="connsiteX3" fmla="*/ 119766 w 120990"/>
                  <a:gd name="connsiteY3" fmla="*/ 6188 h 229211"/>
                  <a:gd name="connsiteX4" fmla="*/ 113257 w 120990"/>
                  <a:gd name="connsiteY4" fmla="*/ -2175 h 229211"/>
                  <a:gd name="connsiteX5" fmla="*/ 4535 w 120990"/>
                  <a:gd name="connsiteY5" fmla="*/ 52691 h 229211"/>
                  <a:gd name="connsiteX6" fmla="*/ -1225 w 120990"/>
                  <a:gd name="connsiteY6" fmla="*/ 63950 h 229211"/>
                  <a:gd name="connsiteX7" fmla="*/ -1225 w 120990"/>
                  <a:gd name="connsiteY7" fmla="*/ 216474 h 229211"/>
                  <a:gd name="connsiteX8" fmla="*/ 8993 w 120990"/>
                  <a:gd name="connsiteY8" fmla="*/ 226106 h 22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990" h="229211">
                    <a:moveTo>
                      <a:pt x="8993" y="226106"/>
                    </a:moveTo>
                    <a:cubicBezTo>
                      <a:pt x="32488" y="208143"/>
                      <a:pt x="94773" y="177066"/>
                      <a:pt x="115242" y="171403"/>
                    </a:cubicBezTo>
                    <a:cubicBezTo>
                      <a:pt x="118236" y="170557"/>
                      <a:pt x="119766" y="165676"/>
                      <a:pt x="119766" y="161641"/>
                    </a:cubicBezTo>
                    <a:lnTo>
                      <a:pt x="119766" y="6188"/>
                    </a:lnTo>
                    <a:cubicBezTo>
                      <a:pt x="119766" y="2023"/>
                      <a:pt x="117553" y="-2272"/>
                      <a:pt x="113257" y="-2175"/>
                    </a:cubicBezTo>
                    <a:cubicBezTo>
                      <a:pt x="101249" y="-1915"/>
                      <a:pt x="16640" y="38502"/>
                      <a:pt x="4535" y="52691"/>
                    </a:cubicBezTo>
                    <a:cubicBezTo>
                      <a:pt x="890" y="56954"/>
                      <a:pt x="-1225" y="58776"/>
                      <a:pt x="-1225" y="63950"/>
                    </a:cubicBezTo>
                    <a:lnTo>
                      <a:pt x="-1225" y="216474"/>
                    </a:lnTo>
                    <a:cubicBezTo>
                      <a:pt x="-1193" y="223015"/>
                      <a:pt x="4600" y="229491"/>
                      <a:pt x="8993" y="226106"/>
                    </a:cubicBezTo>
                    <a:close/>
                  </a:path>
                </a:pathLst>
              </a:custGeom>
              <a:solidFill>
                <a:srgbClr val="3393DD"/>
              </a:solidFill>
              <a:ln w="699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0424C68B-CD6C-4E54-876C-2A0B2EE4246C}"/>
                  </a:ext>
                </a:extLst>
              </p:cNvPr>
              <p:cNvSpPr/>
              <p:nvPr/>
            </p:nvSpPr>
            <p:spPr>
              <a:xfrm>
                <a:off x="15024320" y="-624360"/>
                <a:ext cx="393089" cy="799141"/>
              </a:xfrm>
              <a:custGeom>
                <a:avLst/>
                <a:gdLst>
                  <a:gd name="connsiteX0" fmla="*/ -1225 w 61764"/>
                  <a:gd name="connsiteY0" fmla="*/ 71773 h 125564"/>
                  <a:gd name="connsiteX1" fmla="*/ -1225 w 61764"/>
                  <a:gd name="connsiteY1" fmla="*/ 115346 h 125564"/>
                  <a:gd name="connsiteX2" fmla="*/ 6618 w 61764"/>
                  <a:gd name="connsiteY2" fmla="*/ 122734 h 125564"/>
                  <a:gd name="connsiteX3" fmla="*/ 52762 w 61764"/>
                  <a:gd name="connsiteY3" fmla="*/ 99434 h 125564"/>
                  <a:gd name="connsiteX4" fmla="*/ 60539 w 61764"/>
                  <a:gd name="connsiteY4" fmla="*/ 84172 h 125564"/>
                  <a:gd name="connsiteX5" fmla="*/ 60539 w 61764"/>
                  <a:gd name="connsiteY5" fmla="*/ 40598 h 125564"/>
                  <a:gd name="connsiteX6" fmla="*/ 52697 w 61764"/>
                  <a:gd name="connsiteY6" fmla="*/ 33243 h 125564"/>
                  <a:gd name="connsiteX7" fmla="*/ 48629 w 61764"/>
                  <a:gd name="connsiteY7" fmla="*/ 35294 h 125564"/>
                  <a:gd name="connsiteX8" fmla="*/ 48629 w 61764"/>
                  <a:gd name="connsiteY8" fmla="*/ 7503 h 125564"/>
                  <a:gd name="connsiteX9" fmla="*/ 38867 w 61764"/>
                  <a:gd name="connsiteY9" fmla="*/ -828 h 125564"/>
                  <a:gd name="connsiteX10" fmla="*/ 18398 w 61764"/>
                  <a:gd name="connsiteY10" fmla="*/ 9944 h 125564"/>
                  <a:gd name="connsiteX11" fmla="*/ 10653 w 61764"/>
                  <a:gd name="connsiteY11" fmla="*/ 24392 h 125564"/>
                  <a:gd name="connsiteX12" fmla="*/ 10653 w 61764"/>
                  <a:gd name="connsiteY12" fmla="*/ 54461 h 125564"/>
                  <a:gd name="connsiteX13" fmla="*/ 6585 w 61764"/>
                  <a:gd name="connsiteY13" fmla="*/ 56511 h 125564"/>
                  <a:gd name="connsiteX14" fmla="*/ -1225 w 61764"/>
                  <a:gd name="connsiteY14" fmla="*/ 71773 h 125564"/>
                  <a:gd name="connsiteX15" fmla="*/ 22042 w 61764"/>
                  <a:gd name="connsiteY15" fmla="*/ 75027 h 125564"/>
                  <a:gd name="connsiteX16" fmla="*/ 29657 w 61764"/>
                  <a:gd name="connsiteY16" fmla="*/ 60156 h 125564"/>
                  <a:gd name="connsiteX17" fmla="*/ 37337 w 61764"/>
                  <a:gd name="connsiteY17" fmla="*/ 67315 h 125564"/>
                  <a:gd name="connsiteX18" fmla="*/ 33757 w 61764"/>
                  <a:gd name="connsiteY18" fmla="*/ 78510 h 125564"/>
                  <a:gd name="connsiteX19" fmla="*/ 33757 w 61764"/>
                  <a:gd name="connsiteY19" fmla="*/ 89997 h 125564"/>
                  <a:gd name="connsiteX20" fmla="*/ 25655 w 61764"/>
                  <a:gd name="connsiteY20" fmla="*/ 94097 h 125564"/>
                  <a:gd name="connsiteX21" fmla="*/ 25655 w 61764"/>
                  <a:gd name="connsiteY21" fmla="*/ 82610 h 125564"/>
                  <a:gd name="connsiteX22" fmla="*/ 22042 w 61764"/>
                  <a:gd name="connsiteY22" fmla="*/ 74930 h 125564"/>
                  <a:gd name="connsiteX23" fmla="*/ 21717 w 61764"/>
                  <a:gd name="connsiteY23" fmla="*/ 24750 h 125564"/>
                  <a:gd name="connsiteX24" fmla="*/ 22042 w 61764"/>
                  <a:gd name="connsiteY24" fmla="*/ 24132 h 125564"/>
                  <a:gd name="connsiteX25" fmla="*/ 37109 w 61764"/>
                  <a:gd name="connsiteY25" fmla="*/ 16550 h 125564"/>
                  <a:gd name="connsiteX26" fmla="*/ 37435 w 61764"/>
                  <a:gd name="connsiteY26" fmla="*/ 16842 h 125564"/>
                  <a:gd name="connsiteX27" fmla="*/ 37435 w 61764"/>
                  <a:gd name="connsiteY27" fmla="*/ 41021 h 125564"/>
                  <a:gd name="connsiteX28" fmla="*/ 21750 w 61764"/>
                  <a:gd name="connsiteY28" fmla="*/ 48929 h 125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1764" h="125564">
                    <a:moveTo>
                      <a:pt x="-1225" y="71773"/>
                    </a:moveTo>
                    <a:lnTo>
                      <a:pt x="-1225" y="115346"/>
                    </a:lnTo>
                    <a:cubicBezTo>
                      <a:pt x="-1225" y="121562"/>
                      <a:pt x="2322" y="124882"/>
                      <a:pt x="6618" y="122734"/>
                    </a:cubicBezTo>
                    <a:lnTo>
                      <a:pt x="52762" y="99434"/>
                    </a:lnTo>
                    <a:cubicBezTo>
                      <a:pt x="57058" y="97286"/>
                      <a:pt x="60572" y="90420"/>
                      <a:pt x="60539" y="84172"/>
                    </a:cubicBezTo>
                    <a:lnTo>
                      <a:pt x="60539" y="40598"/>
                    </a:lnTo>
                    <a:cubicBezTo>
                      <a:pt x="60539" y="34383"/>
                      <a:pt x="56992" y="31063"/>
                      <a:pt x="52697" y="33243"/>
                    </a:cubicBezTo>
                    <a:lnTo>
                      <a:pt x="48629" y="35294"/>
                    </a:lnTo>
                    <a:lnTo>
                      <a:pt x="48629" y="7503"/>
                    </a:lnTo>
                    <a:cubicBezTo>
                      <a:pt x="48629" y="-1674"/>
                      <a:pt x="45082" y="-4017"/>
                      <a:pt x="38867" y="-828"/>
                    </a:cubicBezTo>
                    <a:lnTo>
                      <a:pt x="18398" y="9944"/>
                    </a:lnTo>
                    <a:cubicBezTo>
                      <a:pt x="12085" y="13198"/>
                      <a:pt x="10620" y="15215"/>
                      <a:pt x="10653" y="24392"/>
                    </a:cubicBezTo>
                    <a:lnTo>
                      <a:pt x="10653" y="54461"/>
                    </a:lnTo>
                    <a:lnTo>
                      <a:pt x="6585" y="56511"/>
                    </a:lnTo>
                    <a:cubicBezTo>
                      <a:pt x="2257" y="58691"/>
                      <a:pt x="-1258" y="65558"/>
                      <a:pt x="-1225" y="71773"/>
                    </a:cubicBezTo>
                    <a:close/>
                    <a:moveTo>
                      <a:pt x="22042" y="75027"/>
                    </a:moveTo>
                    <a:cubicBezTo>
                      <a:pt x="22042" y="68909"/>
                      <a:pt x="25297" y="62271"/>
                      <a:pt x="29657" y="60156"/>
                    </a:cubicBezTo>
                    <a:cubicBezTo>
                      <a:pt x="34018" y="58041"/>
                      <a:pt x="37337" y="61197"/>
                      <a:pt x="37337" y="67315"/>
                    </a:cubicBezTo>
                    <a:cubicBezTo>
                      <a:pt x="37272" y="71318"/>
                      <a:pt x="36036" y="75223"/>
                      <a:pt x="33757" y="78510"/>
                    </a:cubicBezTo>
                    <a:lnTo>
                      <a:pt x="33757" y="89997"/>
                    </a:lnTo>
                    <a:lnTo>
                      <a:pt x="25655" y="94097"/>
                    </a:lnTo>
                    <a:lnTo>
                      <a:pt x="25655" y="82610"/>
                    </a:lnTo>
                    <a:cubicBezTo>
                      <a:pt x="23507" y="81666"/>
                      <a:pt x="22042" y="78900"/>
                      <a:pt x="22042" y="74930"/>
                    </a:cubicBezTo>
                    <a:close/>
                    <a:moveTo>
                      <a:pt x="21717" y="24750"/>
                    </a:moveTo>
                    <a:lnTo>
                      <a:pt x="22042" y="24132"/>
                    </a:lnTo>
                    <a:lnTo>
                      <a:pt x="37109" y="16550"/>
                    </a:lnTo>
                    <a:lnTo>
                      <a:pt x="37435" y="16842"/>
                    </a:lnTo>
                    <a:lnTo>
                      <a:pt x="37435" y="41021"/>
                    </a:lnTo>
                    <a:lnTo>
                      <a:pt x="21750" y="48929"/>
                    </a:lnTo>
                    <a:close/>
                  </a:path>
                </a:pathLst>
              </a:custGeom>
              <a:solidFill>
                <a:srgbClr val="FFFF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B9394EF4-9982-48D3-B5D5-AB1164ACCA86}"/>
                  </a:ext>
                </a:extLst>
              </p:cNvPr>
              <p:cNvSpPr/>
              <p:nvPr/>
            </p:nvSpPr>
            <p:spPr>
              <a:xfrm>
                <a:off x="15828945" y="2952538"/>
                <a:ext cx="298243" cy="929301"/>
              </a:xfrm>
              <a:custGeom>
                <a:avLst/>
                <a:gdLst>
                  <a:gd name="connsiteX0" fmla="*/ 43912 w 46861"/>
                  <a:gd name="connsiteY0" fmla="*/ -1591 h 146015"/>
                  <a:gd name="connsiteX1" fmla="*/ 43261 w 46861"/>
                  <a:gd name="connsiteY1" fmla="*/ -2177 h 146015"/>
                  <a:gd name="connsiteX2" fmla="*/ 42578 w 46861"/>
                  <a:gd name="connsiteY2" fmla="*/ -1624 h 146015"/>
                  <a:gd name="connsiteX3" fmla="*/ 15861 w 46861"/>
                  <a:gd name="connsiteY3" fmla="*/ 26623 h 146015"/>
                  <a:gd name="connsiteX4" fmla="*/ 16447 w 46861"/>
                  <a:gd name="connsiteY4" fmla="*/ 130171 h 146015"/>
                  <a:gd name="connsiteX5" fmla="*/ 27218 w 46861"/>
                  <a:gd name="connsiteY5" fmla="*/ 143350 h 146015"/>
                  <a:gd name="connsiteX6" fmla="*/ 27673 w 46861"/>
                  <a:gd name="connsiteY6" fmla="*/ 143839 h 146015"/>
                  <a:gd name="connsiteX7" fmla="*/ 30927 w 46861"/>
                  <a:gd name="connsiteY7" fmla="*/ 142765 h 146015"/>
                  <a:gd name="connsiteX8" fmla="*/ 29854 w 46861"/>
                  <a:gd name="connsiteY8" fmla="*/ 141625 h 146015"/>
                  <a:gd name="connsiteX9" fmla="*/ 2389 w 46861"/>
                  <a:gd name="connsiteY9" fmla="*/ 72539 h 146015"/>
                  <a:gd name="connsiteX10" fmla="*/ 44693 w 46861"/>
                  <a:gd name="connsiteY10" fmla="*/ 589 h 146015"/>
                  <a:gd name="connsiteX11" fmla="*/ 45636 w 46861"/>
                  <a:gd name="connsiteY11" fmla="*/ -191 h 146015"/>
                  <a:gd name="connsiteX12" fmla="*/ 44725 w 46861"/>
                  <a:gd name="connsiteY12" fmla="*/ -1005 h 14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861" h="146015">
                    <a:moveTo>
                      <a:pt x="43912" y="-1591"/>
                    </a:moveTo>
                    <a:lnTo>
                      <a:pt x="43261" y="-2177"/>
                    </a:lnTo>
                    <a:lnTo>
                      <a:pt x="42578" y="-1624"/>
                    </a:lnTo>
                    <a:cubicBezTo>
                      <a:pt x="32392" y="6479"/>
                      <a:pt x="23378" y="15982"/>
                      <a:pt x="15861" y="26623"/>
                    </a:cubicBezTo>
                    <a:cubicBezTo>
                      <a:pt x="-7146" y="57375"/>
                      <a:pt x="-6886" y="99679"/>
                      <a:pt x="16447" y="130171"/>
                    </a:cubicBezTo>
                    <a:cubicBezTo>
                      <a:pt x="19733" y="134792"/>
                      <a:pt x="23345" y="139217"/>
                      <a:pt x="27218" y="143350"/>
                    </a:cubicBezTo>
                    <a:lnTo>
                      <a:pt x="27673" y="143839"/>
                    </a:lnTo>
                    <a:lnTo>
                      <a:pt x="30927" y="142765"/>
                    </a:lnTo>
                    <a:lnTo>
                      <a:pt x="29854" y="141625"/>
                    </a:lnTo>
                    <a:cubicBezTo>
                      <a:pt x="10329" y="120473"/>
                      <a:pt x="729" y="96588"/>
                      <a:pt x="2389" y="72539"/>
                    </a:cubicBezTo>
                    <a:cubicBezTo>
                      <a:pt x="4211" y="46506"/>
                      <a:pt x="18660" y="21644"/>
                      <a:pt x="44693" y="589"/>
                    </a:cubicBezTo>
                    <a:lnTo>
                      <a:pt x="45636" y="-191"/>
                    </a:lnTo>
                    <a:lnTo>
                      <a:pt x="44725" y="-1005"/>
                    </a:lnTo>
                    <a:close/>
                  </a:path>
                </a:pathLst>
              </a:custGeom>
              <a:solidFill>
                <a:srgbClr val="15FBFF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824F49AA-6D65-426F-B434-FE302A571D1A}"/>
                  </a:ext>
                </a:extLst>
              </p:cNvPr>
              <p:cNvSpPr/>
              <p:nvPr/>
            </p:nvSpPr>
            <p:spPr>
              <a:xfrm>
                <a:off x="15985077" y="3843897"/>
                <a:ext cx="72885" cy="72984"/>
              </a:xfrm>
              <a:custGeom>
                <a:avLst/>
                <a:gdLst>
                  <a:gd name="connsiteX0" fmla="*/ 9324 w 11452"/>
                  <a:gd name="connsiteY0" fmla="*/ 465 h 11467"/>
                  <a:gd name="connsiteX1" fmla="*/ 1417 w 11452"/>
                  <a:gd name="connsiteY1" fmla="*/ -1260 h 11467"/>
                  <a:gd name="connsiteX2" fmla="*/ -308 w 11452"/>
                  <a:gd name="connsiteY2" fmla="*/ 6648 h 11467"/>
                  <a:gd name="connsiteX3" fmla="*/ 7600 w 11452"/>
                  <a:gd name="connsiteY3" fmla="*/ 8373 h 11467"/>
                  <a:gd name="connsiteX4" fmla="*/ 7600 w 11452"/>
                  <a:gd name="connsiteY4" fmla="*/ 8373 h 11467"/>
                  <a:gd name="connsiteX5" fmla="*/ 9324 w 11452"/>
                  <a:gd name="connsiteY5" fmla="*/ 465 h 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52" h="11467">
                    <a:moveTo>
                      <a:pt x="9324" y="465"/>
                    </a:moveTo>
                    <a:cubicBezTo>
                      <a:pt x="7632" y="-2203"/>
                      <a:pt x="4085" y="-2984"/>
                      <a:pt x="1417" y="-1260"/>
                    </a:cubicBezTo>
                    <a:cubicBezTo>
                      <a:pt x="-1252" y="433"/>
                      <a:pt x="-2033" y="3979"/>
                      <a:pt x="-308" y="6648"/>
                    </a:cubicBezTo>
                    <a:cubicBezTo>
                      <a:pt x="1384" y="9317"/>
                      <a:pt x="4931" y="10098"/>
                      <a:pt x="7600" y="8373"/>
                    </a:cubicBezTo>
                    <a:cubicBezTo>
                      <a:pt x="7600" y="8373"/>
                      <a:pt x="7600" y="8373"/>
                      <a:pt x="7600" y="8373"/>
                    </a:cubicBezTo>
                    <a:cubicBezTo>
                      <a:pt x="10268" y="6648"/>
                      <a:pt x="11017" y="3133"/>
                      <a:pt x="9324" y="465"/>
                    </a:cubicBezTo>
                    <a:close/>
                  </a:path>
                </a:pathLst>
              </a:custGeom>
              <a:solidFill>
                <a:srgbClr val="5AFFFA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620EE965-50EF-474D-931D-62A8E07C738E}"/>
                  </a:ext>
                </a:extLst>
              </p:cNvPr>
              <p:cNvSpPr/>
              <p:nvPr/>
            </p:nvSpPr>
            <p:spPr>
              <a:xfrm>
                <a:off x="16295352" y="2854575"/>
                <a:ext cx="55712" cy="49289"/>
              </a:xfrm>
              <a:custGeom>
                <a:avLst/>
                <a:gdLst>
                  <a:gd name="connsiteX0" fmla="*/ -704 w 8753"/>
                  <a:gd name="connsiteY0" fmla="*/ -1689 h 7744"/>
                  <a:gd name="connsiteX1" fmla="*/ 7529 w 8753"/>
                  <a:gd name="connsiteY1" fmla="*/ 5340 h 7744"/>
                  <a:gd name="connsiteX2" fmla="*/ -1225 w 8753"/>
                  <a:gd name="connsiteY2" fmla="*/ -62 h 7744"/>
                  <a:gd name="connsiteX3" fmla="*/ -867 w 8753"/>
                  <a:gd name="connsiteY3" fmla="*/ -2177 h 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53" h="7744">
                    <a:moveTo>
                      <a:pt x="-704" y="-1689"/>
                    </a:moveTo>
                    <a:cubicBezTo>
                      <a:pt x="369" y="2086"/>
                      <a:pt x="3623" y="4884"/>
                      <a:pt x="7529" y="5340"/>
                    </a:cubicBezTo>
                    <a:cubicBezTo>
                      <a:pt x="7529" y="5340"/>
                      <a:pt x="2485" y="7260"/>
                      <a:pt x="-1225" y="-62"/>
                    </a:cubicBezTo>
                    <a:lnTo>
                      <a:pt x="-867" y="-2177"/>
                    </a:lnTo>
                    <a:close/>
                  </a:path>
                </a:pathLst>
              </a:custGeom>
              <a:solidFill>
                <a:srgbClr val="DB9669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FA4B1131-12FF-4FF0-88D9-B2573CFC6CAC}"/>
                  </a:ext>
                </a:extLst>
              </p:cNvPr>
              <p:cNvSpPr/>
              <p:nvPr/>
            </p:nvSpPr>
            <p:spPr>
              <a:xfrm>
                <a:off x="15985077" y="2411737"/>
                <a:ext cx="73029" cy="72984"/>
              </a:xfrm>
              <a:custGeom>
                <a:avLst/>
                <a:gdLst>
                  <a:gd name="connsiteX0" fmla="*/ 9324 w 11475"/>
                  <a:gd name="connsiteY0" fmla="*/ 465 h 11467"/>
                  <a:gd name="connsiteX1" fmla="*/ 1417 w 11475"/>
                  <a:gd name="connsiteY1" fmla="*/ -1260 h 11467"/>
                  <a:gd name="connsiteX2" fmla="*/ -308 w 11475"/>
                  <a:gd name="connsiteY2" fmla="*/ 6649 h 11467"/>
                  <a:gd name="connsiteX3" fmla="*/ 7600 w 11475"/>
                  <a:gd name="connsiteY3" fmla="*/ 8373 h 11467"/>
                  <a:gd name="connsiteX4" fmla="*/ 7600 w 11475"/>
                  <a:gd name="connsiteY4" fmla="*/ 8373 h 11467"/>
                  <a:gd name="connsiteX5" fmla="*/ 9357 w 11475"/>
                  <a:gd name="connsiteY5" fmla="*/ 498 h 11467"/>
                  <a:gd name="connsiteX6" fmla="*/ 9324 w 11475"/>
                  <a:gd name="connsiteY6" fmla="*/ 465 h 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75" h="11467">
                    <a:moveTo>
                      <a:pt x="9324" y="465"/>
                    </a:moveTo>
                    <a:cubicBezTo>
                      <a:pt x="7632" y="-2203"/>
                      <a:pt x="4085" y="-2985"/>
                      <a:pt x="1417" y="-1260"/>
                    </a:cubicBezTo>
                    <a:cubicBezTo>
                      <a:pt x="-1252" y="433"/>
                      <a:pt x="-2033" y="3980"/>
                      <a:pt x="-308" y="6649"/>
                    </a:cubicBezTo>
                    <a:cubicBezTo>
                      <a:pt x="1384" y="9316"/>
                      <a:pt x="4931" y="10097"/>
                      <a:pt x="7600" y="8373"/>
                    </a:cubicBezTo>
                    <a:cubicBezTo>
                      <a:pt x="7600" y="8373"/>
                      <a:pt x="7600" y="8373"/>
                      <a:pt x="7600" y="8373"/>
                    </a:cubicBezTo>
                    <a:cubicBezTo>
                      <a:pt x="10268" y="6681"/>
                      <a:pt x="11049" y="3166"/>
                      <a:pt x="9357" y="498"/>
                    </a:cubicBezTo>
                    <a:cubicBezTo>
                      <a:pt x="9357" y="498"/>
                      <a:pt x="9324" y="465"/>
                      <a:pt x="9324" y="465"/>
                    </a:cubicBezTo>
                    <a:close/>
                  </a:path>
                </a:pathLst>
              </a:custGeom>
              <a:solidFill>
                <a:srgbClr val="5AFFFA"/>
              </a:solidFill>
              <a:ln w="3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4D7D906D-1ADE-4412-8A59-400CA8937D79}"/>
                  </a:ext>
                </a:extLst>
              </p:cNvPr>
              <p:cNvGrpSpPr/>
              <p:nvPr/>
            </p:nvGrpSpPr>
            <p:grpSpPr>
              <a:xfrm>
                <a:off x="15279556" y="1197470"/>
                <a:ext cx="1230587" cy="4368995"/>
                <a:chOff x="7531136" y="5699927"/>
                <a:chExt cx="176644" cy="627144"/>
              </a:xfrm>
            </p:grpSpPr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DB05F2B8-AC4E-4651-8589-4DC569E53789}"/>
                    </a:ext>
                  </a:extLst>
                </p:cNvPr>
                <p:cNvSpPr/>
                <p:nvPr/>
              </p:nvSpPr>
              <p:spPr>
                <a:xfrm>
                  <a:off x="7644245" y="5903708"/>
                  <a:ext cx="45407" cy="26769"/>
                </a:xfrm>
                <a:custGeom>
                  <a:avLst/>
                  <a:gdLst>
                    <a:gd name="connsiteX0" fmla="*/ 44646 w 45407"/>
                    <a:gd name="connsiteY0" fmla="*/ 22062 h 26769"/>
                    <a:gd name="connsiteX1" fmla="*/ -762 w 45407"/>
                    <a:gd name="connsiteY1" fmla="*/ 20683 h 26769"/>
                    <a:gd name="connsiteX2" fmla="*/ 771 w 45407"/>
                    <a:gd name="connsiteY2" fmla="*/ -2040 h 26769"/>
                    <a:gd name="connsiteX3" fmla="*/ 22958 w 45407"/>
                    <a:gd name="connsiteY3" fmla="*/ -2040 h 26769"/>
                    <a:gd name="connsiteX4" fmla="*/ 43382 w 45407"/>
                    <a:gd name="connsiteY4" fmla="*/ 5624 h 26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407" h="26769">
                      <a:moveTo>
                        <a:pt x="44646" y="22062"/>
                      </a:moveTo>
                      <a:cubicBezTo>
                        <a:pt x="29698" y="26047"/>
                        <a:pt x="13914" y="25549"/>
                        <a:pt x="-762" y="20683"/>
                      </a:cubicBezTo>
                      <a:lnTo>
                        <a:pt x="771" y="-2040"/>
                      </a:lnTo>
                      <a:lnTo>
                        <a:pt x="22958" y="-2040"/>
                      </a:lnTo>
                      <a:lnTo>
                        <a:pt x="43382" y="5624"/>
                      </a:lnTo>
                      <a:close/>
                    </a:path>
                  </a:pathLst>
                </a:custGeom>
                <a:solidFill>
                  <a:srgbClr val="27D6D1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63C9394A-E749-48A4-BA24-F869581116AA}"/>
                    </a:ext>
                  </a:extLst>
                </p:cNvPr>
                <p:cNvSpPr/>
                <p:nvPr/>
              </p:nvSpPr>
              <p:spPr>
                <a:xfrm>
                  <a:off x="7644245" y="5916621"/>
                  <a:ext cx="37054" cy="13643"/>
                </a:xfrm>
                <a:custGeom>
                  <a:avLst/>
                  <a:gdLst>
                    <a:gd name="connsiteX0" fmla="*/ 20620 w 37054"/>
                    <a:gd name="connsiteY0" fmla="*/ -2040 h 13643"/>
                    <a:gd name="connsiteX1" fmla="*/ -762 w 37054"/>
                    <a:gd name="connsiteY1" fmla="*/ -2040 h 13643"/>
                    <a:gd name="connsiteX2" fmla="*/ -762 w 37054"/>
                    <a:gd name="connsiteY2" fmla="*/ 7770 h 13643"/>
                    <a:gd name="connsiteX3" fmla="*/ 36293 w 37054"/>
                    <a:gd name="connsiteY3" fmla="*/ 10951 h 13643"/>
                    <a:gd name="connsiteX4" fmla="*/ 20620 w 37054"/>
                    <a:gd name="connsiteY4" fmla="*/ -2040 h 13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054" h="13643">
                      <a:moveTo>
                        <a:pt x="20620" y="-2040"/>
                      </a:moveTo>
                      <a:lnTo>
                        <a:pt x="-762" y="-2040"/>
                      </a:lnTo>
                      <a:lnTo>
                        <a:pt x="-762" y="7770"/>
                      </a:lnTo>
                      <a:cubicBezTo>
                        <a:pt x="11236" y="11372"/>
                        <a:pt x="23854" y="12445"/>
                        <a:pt x="36293" y="10951"/>
                      </a:cubicBezTo>
                      <a:cubicBezTo>
                        <a:pt x="36293" y="10951"/>
                        <a:pt x="24567" y="5969"/>
                        <a:pt x="20620" y="-2040"/>
                      </a:cubicBezTo>
                      <a:close/>
                    </a:path>
                  </a:pathLst>
                </a:custGeom>
                <a:solidFill>
                  <a:srgbClr val="22B9B5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: Shape 676">
                  <a:extLst>
                    <a:ext uri="{FF2B5EF4-FFF2-40B4-BE49-F238E27FC236}">
                      <a16:creationId xmlns:a16="http://schemas.microsoft.com/office/drawing/2014/main" id="{A138316E-8E77-4C14-8F0A-77DC92558E09}"/>
                    </a:ext>
                  </a:extLst>
                </p:cNvPr>
                <p:cNvSpPr/>
                <p:nvPr/>
              </p:nvSpPr>
              <p:spPr>
                <a:xfrm>
                  <a:off x="7531136" y="5791011"/>
                  <a:ext cx="25856" cy="109198"/>
                </a:xfrm>
                <a:custGeom>
                  <a:avLst/>
                  <a:gdLst>
                    <a:gd name="connsiteX0" fmla="*/ 23715 w 25856"/>
                    <a:gd name="connsiteY0" fmla="*/ -2040 h 109198"/>
                    <a:gd name="connsiteX1" fmla="*/ 1874 w 25856"/>
                    <a:gd name="connsiteY1" fmla="*/ 91344 h 109198"/>
                    <a:gd name="connsiteX2" fmla="*/ 24072 w 25856"/>
                    <a:gd name="connsiteY2" fmla="*/ 106863 h 109198"/>
                    <a:gd name="connsiteX3" fmla="*/ 25095 w 25856"/>
                    <a:gd name="connsiteY3" fmla="*/ 106671 h 109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56" h="109198">
                      <a:moveTo>
                        <a:pt x="23715" y="-2040"/>
                      </a:moveTo>
                      <a:cubicBezTo>
                        <a:pt x="23715" y="-2040"/>
                        <a:pt x="-10312" y="14207"/>
                        <a:pt x="1874" y="91344"/>
                      </a:cubicBezTo>
                      <a:cubicBezTo>
                        <a:pt x="3713" y="101766"/>
                        <a:pt x="13653" y="108702"/>
                        <a:pt x="24072" y="106863"/>
                      </a:cubicBezTo>
                      <a:cubicBezTo>
                        <a:pt x="24417" y="106825"/>
                        <a:pt x="24758" y="106748"/>
                        <a:pt x="25095" y="106671"/>
                      </a:cubicBezTo>
                      <a:close/>
                    </a:path>
                  </a:pathLst>
                </a:custGeom>
                <a:solidFill>
                  <a:srgbClr val="22B9B5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625B73EE-EA2B-466A-9750-89B29F98DE24}"/>
                    </a:ext>
                  </a:extLst>
                </p:cNvPr>
                <p:cNvSpPr/>
                <p:nvPr/>
              </p:nvSpPr>
              <p:spPr>
                <a:xfrm>
                  <a:off x="7555220" y="6266967"/>
                  <a:ext cx="86665" cy="41325"/>
                </a:xfrm>
                <a:custGeom>
                  <a:avLst/>
                  <a:gdLst>
                    <a:gd name="connsiteX0" fmla="*/ 14193 w 86665"/>
                    <a:gd name="connsiteY0" fmla="*/ 3099 h 41325"/>
                    <a:gd name="connsiteX1" fmla="*/ 35613 w 86665"/>
                    <a:gd name="connsiteY1" fmla="*/ -733 h 41325"/>
                    <a:gd name="connsiteX2" fmla="*/ 52703 w 86665"/>
                    <a:gd name="connsiteY2" fmla="*/ 2448 h 41325"/>
                    <a:gd name="connsiteX3" fmla="*/ 82515 w 86665"/>
                    <a:gd name="connsiteY3" fmla="*/ 1183 h 41325"/>
                    <a:gd name="connsiteX4" fmla="*/ 79373 w 86665"/>
                    <a:gd name="connsiteY4" fmla="*/ 16511 h 41325"/>
                    <a:gd name="connsiteX5" fmla="*/ 61402 w 86665"/>
                    <a:gd name="connsiteY5" fmla="*/ 24635 h 41325"/>
                    <a:gd name="connsiteX6" fmla="*/ 39713 w 86665"/>
                    <a:gd name="connsiteY6" fmla="*/ 32298 h 41325"/>
                    <a:gd name="connsiteX7" fmla="*/ 25037 w 86665"/>
                    <a:gd name="connsiteY7" fmla="*/ 36781 h 41325"/>
                    <a:gd name="connsiteX8" fmla="*/ 14154 w 86665"/>
                    <a:gd name="connsiteY8" fmla="*/ 39195 h 41325"/>
                    <a:gd name="connsiteX9" fmla="*/ -445 w 86665"/>
                    <a:gd name="connsiteY9" fmla="*/ 25783 h 41325"/>
                    <a:gd name="connsiteX10" fmla="*/ 4996 w 86665"/>
                    <a:gd name="connsiteY10" fmla="*/ 2792 h 41325"/>
                    <a:gd name="connsiteX11" fmla="*/ 14193 w 86665"/>
                    <a:gd name="connsiteY11" fmla="*/ 3099 h 41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6665" h="41325">
                      <a:moveTo>
                        <a:pt x="14193" y="3099"/>
                      </a:moveTo>
                      <a:cubicBezTo>
                        <a:pt x="19979" y="2179"/>
                        <a:pt x="27068" y="-4910"/>
                        <a:pt x="35613" y="-733"/>
                      </a:cubicBezTo>
                      <a:cubicBezTo>
                        <a:pt x="41093" y="1260"/>
                        <a:pt x="46867" y="2371"/>
                        <a:pt x="52703" y="2448"/>
                      </a:cubicBezTo>
                      <a:cubicBezTo>
                        <a:pt x="59371" y="2103"/>
                        <a:pt x="79526" y="-1768"/>
                        <a:pt x="82515" y="1183"/>
                      </a:cubicBezTo>
                      <a:cubicBezTo>
                        <a:pt x="89528" y="7582"/>
                        <a:pt x="84240" y="12679"/>
                        <a:pt x="79373" y="16511"/>
                      </a:cubicBezTo>
                      <a:cubicBezTo>
                        <a:pt x="74507" y="20342"/>
                        <a:pt x="67571" y="22028"/>
                        <a:pt x="61402" y="24635"/>
                      </a:cubicBezTo>
                      <a:cubicBezTo>
                        <a:pt x="54393" y="27776"/>
                        <a:pt x="47139" y="30344"/>
                        <a:pt x="39713" y="32298"/>
                      </a:cubicBezTo>
                      <a:cubicBezTo>
                        <a:pt x="34590" y="32911"/>
                        <a:pt x="29620" y="34405"/>
                        <a:pt x="25037" y="36781"/>
                      </a:cubicBezTo>
                      <a:cubicBezTo>
                        <a:pt x="21757" y="38736"/>
                        <a:pt x="17944" y="39579"/>
                        <a:pt x="14154" y="39195"/>
                      </a:cubicBezTo>
                      <a:cubicBezTo>
                        <a:pt x="7372" y="37471"/>
                        <a:pt x="589" y="32260"/>
                        <a:pt x="-445" y="25783"/>
                      </a:cubicBezTo>
                      <a:cubicBezTo>
                        <a:pt x="-1825" y="17200"/>
                        <a:pt x="1547" y="10265"/>
                        <a:pt x="4996" y="2792"/>
                      </a:cubicBezTo>
                      <a:cubicBezTo>
                        <a:pt x="9633" y="2256"/>
                        <a:pt x="8445" y="3827"/>
                        <a:pt x="14193" y="309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2B3C9D72-590D-4AD8-B527-981B0CC22416}"/>
                    </a:ext>
                  </a:extLst>
                </p:cNvPr>
                <p:cNvSpPr/>
                <p:nvPr/>
              </p:nvSpPr>
              <p:spPr>
                <a:xfrm>
                  <a:off x="7563469" y="6243642"/>
                  <a:ext cx="29619" cy="35114"/>
                </a:xfrm>
                <a:custGeom>
                  <a:avLst/>
                  <a:gdLst>
                    <a:gd name="connsiteX0" fmla="*/ 28858 w 29619"/>
                    <a:gd name="connsiteY0" fmla="*/ -1932 h 35114"/>
                    <a:gd name="connsiteX1" fmla="*/ 17669 w 29619"/>
                    <a:gd name="connsiteY1" fmla="*/ 31252 h 35114"/>
                    <a:gd name="connsiteX2" fmla="*/ 4 w 29619"/>
                    <a:gd name="connsiteY2" fmla="*/ 25235 h 35114"/>
                    <a:gd name="connsiteX3" fmla="*/ 272 w 29619"/>
                    <a:gd name="connsiteY3" fmla="*/ 1555 h 35114"/>
                    <a:gd name="connsiteX4" fmla="*/ 28858 w 29619"/>
                    <a:gd name="connsiteY4" fmla="*/ -1932 h 35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19" h="35114">
                      <a:moveTo>
                        <a:pt x="28858" y="-1932"/>
                      </a:moveTo>
                      <a:cubicBezTo>
                        <a:pt x="25026" y="6919"/>
                        <a:pt x="29969" y="25312"/>
                        <a:pt x="17669" y="31252"/>
                      </a:cubicBezTo>
                      <a:cubicBezTo>
                        <a:pt x="11078" y="34433"/>
                        <a:pt x="3452" y="34049"/>
                        <a:pt x="4" y="25235"/>
                      </a:cubicBezTo>
                      <a:cubicBezTo>
                        <a:pt x="-1912" y="20330"/>
                        <a:pt x="387" y="7724"/>
                        <a:pt x="272" y="1555"/>
                      </a:cubicBezTo>
                      <a:cubicBezTo>
                        <a:pt x="9813" y="2436"/>
                        <a:pt x="19086" y="-2852"/>
                        <a:pt x="28858" y="-1932"/>
                      </a:cubicBezTo>
                      <a:close/>
                    </a:path>
                  </a:pathLst>
                </a:custGeom>
                <a:solidFill>
                  <a:srgbClr val="FFA495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B4FAD9F3-4556-44F2-979B-90F61F18D3E7}"/>
                    </a:ext>
                  </a:extLst>
                </p:cNvPr>
                <p:cNvSpPr/>
                <p:nvPr/>
              </p:nvSpPr>
              <p:spPr>
                <a:xfrm>
                  <a:off x="7555216" y="6256088"/>
                  <a:ext cx="85970" cy="48321"/>
                </a:xfrm>
                <a:custGeom>
                  <a:avLst/>
                  <a:gdLst>
                    <a:gd name="connsiteX0" fmla="*/ 51212 w 85970"/>
                    <a:gd name="connsiteY0" fmla="*/ 9533 h 48321"/>
                    <a:gd name="connsiteX1" fmla="*/ 53243 w 85970"/>
                    <a:gd name="connsiteY1" fmla="*/ 9533 h 48321"/>
                    <a:gd name="connsiteX2" fmla="*/ 81599 w 85970"/>
                    <a:gd name="connsiteY2" fmla="*/ 9992 h 48321"/>
                    <a:gd name="connsiteX3" fmla="*/ 79798 w 85970"/>
                    <a:gd name="connsiteY3" fmla="*/ 23481 h 48321"/>
                    <a:gd name="connsiteX4" fmla="*/ 61865 w 85970"/>
                    <a:gd name="connsiteY4" fmla="*/ 31681 h 48321"/>
                    <a:gd name="connsiteX5" fmla="*/ 40061 w 85970"/>
                    <a:gd name="connsiteY5" fmla="*/ 39345 h 48321"/>
                    <a:gd name="connsiteX6" fmla="*/ 25385 w 85970"/>
                    <a:gd name="connsiteY6" fmla="*/ 43828 h 48321"/>
                    <a:gd name="connsiteX7" fmla="*/ 14503 w 85970"/>
                    <a:gd name="connsiteY7" fmla="*/ 46204 h 48321"/>
                    <a:gd name="connsiteX8" fmla="*/ -365 w 85970"/>
                    <a:gd name="connsiteY8" fmla="*/ 32830 h 48321"/>
                    <a:gd name="connsiteX9" fmla="*/ 1934 w 85970"/>
                    <a:gd name="connsiteY9" fmla="*/ 16468 h 48321"/>
                    <a:gd name="connsiteX10" fmla="*/ 9598 w 85970"/>
                    <a:gd name="connsiteY10" fmla="*/ 6007 h 48321"/>
                    <a:gd name="connsiteX11" fmla="*/ 18986 w 85970"/>
                    <a:gd name="connsiteY11" fmla="*/ 15319 h 48321"/>
                    <a:gd name="connsiteX12" fmla="*/ 31440 w 85970"/>
                    <a:gd name="connsiteY12" fmla="*/ 12866 h 48321"/>
                    <a:gd name="connsiteX13" fmla="*/ 33815 w 85970"/>
                    <a:gd name="connsiteY13" fmla="*/ 5202 h 48321"/>
                    <a:gd name="connsiteX14" fmla="*/ 33815 w 85970"/>
                    <a:gd name="connsiteY14" fmla="*/ 4360 h 48321"/>
                    <a:gd name="connsiteX15" fmla="*/ 37647 w 85970"/>
                    <a:gd name="connsiteY15" fmla="*/ -1158 h 48321"/>
                    <a:gd name="connsiteX16" fmla="*/ 40560 w 85970"/>
                    <a:gd name="connsiteY16" fmla="*/ 6812 h 48321"/>
                    <a:gd name="connsiteX17" fmla="*/ 51212 w 85970"/>
                    <a:gd name="connsiteY17" fmla="*/ 9533 h 48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5970" h="48321">
                      <a:moveTo>
                        <a:pt x="51212" y="9533"/>
                      </a:moveTo>
                      <a:cubicBezTo>
                        <a:pt x="51887" y="9610"/>
                        <a:pt x="52569" y="9610"/>
                        <a:pt x="53243" y="9533"/>
                      </a:cubicBezTo>
                      <a:cubicBezTo>
                        <a:pt x="59144" y="8996"/>
                        <a:pt x="78610" y="7157"/>
                        <a:pt x="81599" y="9992"/>
                      </a:cubicBezTo>
                      <a:cubicBezTo>
                        <a:pt x="88152" y="16124"/>
                        <a:pt x="84703" y="19649"/>
                        <a:pt x="79798" y="23481"/>
                      </a:cubicBezTo>
                      <a:cubicBezTo>
                        <a:pt x="74215" y="27006"/>
                        <a:pt x="68184" y="29766"/>
                        <a:pt x="61865" y="31681"/>
                      </a:cubicBezTo>
                      <a:cubicBezTo>
                        <a:pt x="54803" y="34785"/>
                        <a:pt x="47515" y="37353"/>
                        <a:pt x="40061" y="39345"/>
                      </a:cubicBezTo>
                      <a:cubicBezTo>
                        <a:pt x="34934" y="39920"/>
                        <a:pt x="29961" y="41452"/>
                        <a:pt x="25385" y="43828"/>
                      </a:cubicBezTo>
                      <a:cubicBezTo>
                        <a:pt x="22090" y="45744"/>
                        <a:pt x="18289" y="46549"/>
                        <a:pt x="14503" y="46204"/>
                      </a:cubicBezTo>
                      <a:cubicBezTo>
                        <a:pt x="7555" y="44633"/>
                        <a:pt x="1919" y="39574"/>
                        <a:pt x="-365" y="32830"/>
                      </a:cubicBezTo>
                      <a:cubicBezTo>
                        <a:pt x="-1898" y="26967"/>
                        <a:pt x="1474" y="21335"/>
                        <a:pt x="1934" y="16468"/>
                      </a:cubicBezTo>
                      <a:cubicBezTo>
                        <a:pt x="2394" y="11601"/>
                        <a:pt x="6456" y="5164"/>
                        <a:pt x="9598" y="6007"/>
                      </a:cubicBezTo>
                      <a:cubicBezTo>
                        <a:pt x="15422" y="7540"/>
                        <a:pt x="16534" y="12559"/>
                        <a:pt x="18986" y="15319"/>
                      </a:cubicBezTo>
                      <a:cubicBezTo>
                        <a:pt x="24274" y="21258"/>
                        <a:pt x="27953" y="17733"/>
                        <a:pt x="31440" y="12866"/>
                      </a:cubicBezTo>
                      <a:cubicBezTo>
                        <a:pt x="32593" y="10453"/>
                        <a:pt x="33394" y="7846"/>
                        <a:pt x="33815" y="5202"/>
                      </a:cubicBezTo>
                      <a:cubicBezTo>
                        <a:pt x="33850" y="4934"/>
                        <a:pt x="33850" y="4628"/>
                        <a:pt x="33815" y="4360"/>
                      </a:cubicBezTo>
                      <a:cubicBezTo>
                        <a:pt x="33815" y="3440"/>
                        <a:pt x="38069" y="-4684"/>
                        <a:pt x="37647" y="-1158"/>
                      </a:cubicBezTo>
                      <a:cubicBezTo>
                        <a:pt x="37226" y="2367"/>
                        <a:pt x="37264" y="5011"/>
                        <a:pt x="40560" y="6812"/>
                      </a:cubicBezTo>
                      <a:cubicBezTo>
                        <a:pt x="43958" y="8230"/>
                        <a:pt x="47549" y="9149"/>
                        <a:pt x="51212" y="9533"/>
                      </a:cubicBezTo>
                      <a:close/>
                    </a:path>
                  </a:pathLst>
                </a:custGeom>
                <a:solidFill>
                  <a:srgbClr val="273087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: Shape 680">
                  <a:extLst>
                    <a:ext uri="{FF2B5EF4-FFF2-40B4-BE49-F238E27FC236}">
                      <a16:creationId xmlns:a16="http://schemas.microsoft.com/office/drawing/2014/main" id="{77AFBF64-1B10-4FDE-930A-804A90FA2B30}"/>
                    </a:ext>
                  </a:extLst>
                </p:cNvPr>
                <p:cNvSpPr/>
                <p:nvPr/>
              </p:nvSpPr>
              <p:spPr>
                <a:xfrm>
                  <a:off x="7637547" y="6268045"/>
                  <a:ext cx="4208" cy="8851"/>
                </a:xfrm>
                <a:custGeom>
                  <a:avLst/>
                  <a:gdLst>
                    <a:gd name="connsiteX0" fmla="*/ -617 w 4208"/>
                    <a:gd name="connsiteY0" fmla="*/ -661 h 8851"/>
                    <a:gd name="connsiteX1" fmla="*/ 2755 w 4208"/>
                    <a:gd name="connsiteY1" fmla="*/ 6811 h 8851"/>
                    <a:gd name="connsiteX2" fmla="*/ 341 w 4208"/>
                    <a:gd name="connsiteY2" fmla="*/ -1542 h 8851"/>
                    <a:gd name="connsiteX3" fmla="*/ -617 w 4208"/>
                    <a:gd name="connsiteY3" fmla="*/ -661 h 8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08" h="8851">
                      <a:moveTo>
                        <a:pt x="-617" y="-661"/>
                      </a:moveTo>
                      <a:cubicBezTo>
                        <a:pt x="-387" y="1102"/>
                        <a:pt x="3483" y="3746"/>
                        <a:pt x="2755" y="6811"/>
                      </a:cubicBezTo>
                      <a:cubicBezTo>
                        <a:pt x="4825" y="4703"/>
                        <a:pt x="1721" y="-853"/>
                        <a:pt x="341" y="-1542"/>
                      </a:cubicBezTo>
                      <a:cubicBezTo>
                        <a:pt x="-1038" y="-2232"/>
                        <a:pt x="-808" y="-2423"/>
                        <a:pt x="-617" y="-6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: Shape 681">
                  <a:extLst>
                    <a:ext uri="{FF2B5EF4-FFF2-40B4-BE49-F238E27FC236}">
                      <a16:creationId xmlns:a16="http://schemas.microsoft.com/office/drawing/2014/main" id="{CFFF2630-318B-4BBB-8DA9-310A6BA7A404}"/>
                    </a:ext>
                  </a:extLst>
                </p:cNvPr>
                <p:cNvSpPr/>
                <p:nvPr/>
              </p:nvSpPr>
              <p:spPr>
                <a:xfrm>
                  <a:off x="7618248" y="6284253"/>
                  <a:ext cx="89532" cy="42818"/>
                </a:xfrm>
                <a:custGeom>
                  <a:avLst/>
                  <a:gdLst>
                    <a:gd name="connsiteX0" fmla="*/ 12628 w 89532"/>
                    <a:gd name="connsiteY0" fmla="*/ 4091 h 42818"/>
                    <a:gd name="connsiteX1" fmla="*/ 35351 w 89532"/>
                    <a:gd name="connsiteY1" fmla="*/ -699 h 42818"/>
                    <a:gd name="connsiteX2" fmla="*/ 79686 w 89532"/>
                    <a:gd name="connsiteY2" fmla="*/ 2634 h 42818"/>
                    <a:gd name="connsiteX3" fmla="*/ 86277 w 89532"/>
                    <a:gd name="connsiteY3" fmla="*/ 3018 h 42818"/>
                    <a:gd name="connsiteX4" fmla="*/ 85089 w 89532"/>
                    <a:gd name="connsiteY4" fmla="*/ 17656 h 42818"/>
                    <a:gd name="connsiteX5" fmla="*/ 65546 w 89532"/>
                    <a:gd name="connsiteY5" fmla="*/ 26891 h 42818"/>
                    <a:gd name="connsiteX6" fmla="*/ 40831 w 89532"/>
                    <a:gd name="connsiteY6" fmla="*/ 33865 h 42818"/>
                    <a:gd name="connsiteX7" fmla="*/ 25963 w 89532"/>
                    <a:gd name="connsiteY7" fmla="*/ 38004 h 42818"/>
                    <a:gd name="connsiteX8" fmla="*/ 14467 w 89532"/>
                    <a:gd name="connsiteY8" fmla="*/ 40763 h 42818"/>
                    <a:gd name="connsiteX9" fmla="*/ -17 w 89532"/>
                    <a:gd name="connsiteY9" fmla="*/ 30646 h 42818"/>
                    <a:gd name="connsiteX10" fmla="*/ -17 w 89532"/>
                    <a:gd name="connsiteY10" fmla="*/ 14590 h 42818"/>
                    <a:gd name="connsiteX11" fmla="*/ 5117 w 89532"/>
                    <a:gd name="connsiteY11" fmla="*/ 604 h 42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9532" h="42818">
                      <a:moveTo>
                        <a:pt x="12628" y="4091"/>
                      </a:moveTo>
                      <a:cubicBezTo>
                        <a:pt x="15655" y="4091"/>
                        <a:pt x="25771" y="-5489"/>
                        <a:pt x="35351" y="-699"/>
                      </a:cubicBezTo>
                      <a:cubicBezTo>
                        <a:pt x="46847" y="5087"/>
                        <a:pt x="68688" y="-9"/>
                        <a:pt x="79686" y="2634"/>
                      </a:cubicBezTo>
                      <a:cubicBezTo>
                        <a:pt x="81679" y="3095"/>
                        <a:pt x="85511" y="1638"/>
                        <a:pt x="86277" y="3018"/>
                      </a:cubicBezTo>
                      <a:cubicBezTo>
                        <a:pt x="88653" y="7233"/>
                        <a:pt x="90913" y="13556"/>
                        <a:pt x="85089" y="17656"/>
                      </a:cubicBezTo>
                      <a:cubicBezTo>
                        <a:pt x="78935" y="21450"/>
                        <a:pt x="72379" y="24554"/>
                        <a:pt x="65546" y="26891"/>
                      </a:cubicBezTo>
                      <a:cubicBezTo>
                        <a:pt x="57499" y="29841"/>
                        <a:pt x="49238" y="32179"/>
                        <a:pt x="40831" y="33865"/>
                      </a:cubicBezTo>
                      <a:cubicBezTo>
                        <a:pt x="32707" y="35130"/>
                        <a:pt x="28990" y="35666"/>
                        <a:pt x="25963" y="38004"/>
                      </a:cubicBezTo>
                      <a:cubicBezTo>
                        <a:pt x="22461" y="39957"/>
                        <a:pt x="18479" y="40915"/>
                        <a:pt x="14467" y="40763"/>
                      </a:cubicBezTo>
                      <a:cubicBezTo>
                        <a:pt x="8279" y="39957"/>
                        <a:pt x="2876" y="36163"/>
                        <a:pt x="-17" y="30646"/>
                      </a:cubicBezTo>
                      <a:cubicBezTo>
                        <a:pt x="-1010" y="25358"/>
                        <a:pt x="-1010" y="19878"/>
                        <a:pt x="-17" y="14590"/>
                      </a:cubicBezTo>
                      <a:cubicBezTo>
                        <a:pt x="1262" y="9762"/>
                        <a:pt x="2979" y="5087"/>
                        <a:pt x="5117" y="6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: Shape 682">
                  <a:extLst>
                    <a:ext uri="{FF2B5EF4-FFF2-40B4-BE49-F238E27FC236}">
                      <a16:creationId xmlns:a16="http://schemas.microsoft.com/office/drawing/2014/main" id="{A9BB1E4D-2458-4F38-BD51-515628BFF79D}"/>
                    </a:ext>
                  </a:extLst>
                </p:cNvPr>
                <p:cNvSpPr/>
                <p:nvPr/>
              </p:nvSpPr>
              <p:spPr>
                <a:xfrm>
                  <a:off x="7624640" y="6266742"/>
                  <a:ext cx="30525" cy="32041"/>
                </a:xfrm>
                <a:custGeom>
                  <a:avLst/>
                  <a:gdLst>
                    <a:gd name="connsiteX0" fmla="*/ 29763 w 30525"/>
                    <a:gd name="connsiteY0" fmla="*/ 1178 h 32041"/>
                    <a:gd name="connsiteX1" fmla="*/ 18651 w 30525"/>
                    <a:gd name="connsiteY1" fmla="*/ 28001 h 32041"/>
                    <a:gd name="connsiteX2" fmla="*/ 928 w 30525"/>
                    <a:gd name="connsiteY2" fmla="*/ 24054 h 32041"/>
                    <a:gd name="connsiteX3" fmla="*/ 66 w 30525"/>
                    <a:gd name="connsiteY3" fmla="*/ 22484 h 32041"/>
                    <a:gd name="connsiteX4" fmla="*/ 66 w 30525"/>
                    <a:gd name="connsiteY4" fmla="*/ -2040 h 32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525" h="32041">
                      <a:moveTo>
                        <a:pt x="29763" y="1178"/>
                      </a:moveTo>
                      <a:cubicBezTo>
                        <a:pt x="25932" y="9915"/>
                        <a:pt x="27273" y="23403"/>
                        <a:pt x="18651" y="28001"/>
                      </a:cubicBezTo>
                      <a:cubicBezTo>
                        <a:pt x="12673" y="31795"/>
                        <a:pt x="4737" y="30032"/>
                        <a:pt x="928" y="24054"/>
                      </a:cubicBezTo>
                      <a:cubicBezTo>
                        <a:pt x="603" y="23557"/>
                        <a:pt x="315" y="23020"/>
                        <a:pt x="66" y="22484"/>
                      </a:cubicBezTo>
                      <a:cubicBezTo>
                        <a:pt x="-2118" y="17464"/>
                        <a:pt x="794" y="8919"/>
                        <a:pt x="66" y="-2040"/>
                      </a:cubicBezTo>
                      <a:close/>
                    </a:path>
                  </a:pathLst>
                </a:custGeom>
                <a:solidFill>
                  <a:srgbClr val="FFA495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: Shape 683">
                  <a:extLst>
                    <a:ext uri="{FF2B5EF4-FFF2-40B4-BE49-F238E27FC236}">
                      <a16:creationId xmlns:a16="http://schemas.microsoft.com/office/drawing/2014/main" id="{F9D440A2-76CA-410E-9BB3-F609CB55FF0D}"/>
                    </a:ext>
                  </a:extLst>
                </p:cNvPr>
                <p:cNvSpPr/>
                <p:nvPr/>
              </p:nvSpPr>
              <p:spPr>
                <a:xfrm>
                  <a:off x="7617665" y="6276196"/>
                  <a:ext cx="88839" cy="47473"/>
                </a:xfrm>
                <a:custGeom>
                  <a:avLst/>
                  <a:gdLst>
                    <a:gd name="connsiteX0" fmla="*/ 39153 w 88839"/>
                    <a:gd name="connsiteY0" fmla="*/ 5366 h 47473"/>
                    <a:gd name="connsiteX1" fmla="*/ 75556 w 88839"/>
                    <a:gd name="connsiteY1" fmla="*/ 6937 h 47473"/>
                    <a:gd name="connsiteX2" fmla="*/ 87052 w 88839"/>
                    <a:gd name="connsiteY2" fmla="*/ 11803 h 47473"/>
                    <a:gd name="connsiteX3" fmla="*/ 83220 w 88839"/>
                    <a:gd name="connsiteY3" fmla="*/ 22878 h 47473"/>
                    <a:gd name="connsiteX4" fmla="*/ 65593 w 88839"/>
                    <a:gd name="connsiteY4" fmla="*/ 31538 h 47473"/>
                    <a:gd name="connsiteX5" fmla="*/ 40878 w 88839"/>
                    <a:gd name="connsiteY5" fmla="*/ 38550 h 47473"/>
                    <a:gd name="connsiteX6" fmla="*/ 25972 w 88839"/>
                    <a:gd name="connsiteY6" fmla="*/ 42689 h 47473"/>
                    <a:gd name="connsiteX7" fmla="*/ 14476 w 88839"/>
                    <a:gd name="connsiteY7" fmla="*/ 45409 h 47473"/>
                    <a:gd name="connsiteX8" fmla="*/ -9 w 88839"/>
                    <a:gd name="connsiteY8" fmla="*/ 34680 h 47473"/>
                    <a:gd name="connsiteX9" fmla="*/ -9 w 88839"/>
                    <a:gd name="connsiteY9" fmla="*/ 19352 h 47473"/>
                    <a:gd name="connsiteX10" fmla="*/ 834 w 88839"/>
                    <a:gd name="connsiteY10" fmla="*/ 16096 h 47473"/>
                    <a:gd name="connsiteX11" fmla="*/ 7310 w 88839"/>
                    <a:gd name="connsiteY11" fmla="*/ 5366 h 47473"/>
                    <a:gd name="connsiteX12" fmla="*/ 13825 w 88839"/>
                    <a:gd name="connsiteY12" fmla="*/ 14065 h 47473"/>
                    <a:gd name="connsiteX13" fmla="*/ 18844 w 88839"/>
                    <a:gd name="connsiteY13" fmla="*/ 18854 h 47473"/>
                    <a:gd name="connsiteX14" fmla="*/ 29918 w 88839"/>
                    <a:gd name="connsiteY14" fmla="*/ 13988 h 47473"/>
                    <a:gd name="connsiteX15" fmla="*/ 32946 w 88839"/>
                    <a:gd name="connsiteY15" fmla="*/ 5213 h 47473"/>
                    <a:gd name="connsiteX16" fmla="*/ 32946 w 88839"/>
                    <a:gd name="connsiteY16" fmla="*/ 4331 h 47473"/>
                    <a:gd name="connsiteX17" fmla="*/ 36969 w 88839"/>
                    <a:gd name="connsiteY17" fmla="*/ -995 h 47473"/>
                    <a:gd name="connsiteX18" fmla="*/ 39153 w 88839"/>
                    <a:gd name="connsiteY18" fmla="*/ 5366 h 47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88839" h="47473">
                      <a:moveTo>
                        <a:pt x="39153" y="5366"/>
                      </a:moveTo>
                      <a:cubicBezTo>
                        <a:pt x="45744" y="7282"/>
                        <a:pt x="64022" y="5979"/>
                        <a:pt x="75556" y="6937"/>
                      </a:cubicBezTo>
                      <a:cubicBezTo>
                        <a:pt x="80499" y="7320"/>
                        <a:pt x="84945" y="7282"/>
                        <a:pt x="87052" y="11803"/>
                      </a:cubicBezTo>
                      <a:cubicBezTo>
                        <a:pt x="89160" y="16326"/>
                        <a:pt x="88087" y="19467"/>
                        <a:pt x="83220" y="22878"/>
                      </a:cubicBezTo>
                      <a:cubicBezTo>
                        <a:pt x="77721" y="26480"/>
                        <a:pt x="71801" y="29392"/>
                        <a:pt x="65593" y="31538"/>
                      </a:cubicBezTo>
                      <a:cubicBezTo>
                        <a:pt x="57550" y="34527"/>
                        <a:pt x="49285" y="36864"/>
                        <a:pt x="40878" y="38550"/>
                      </a:cubicBezTo>
                      <a:cubicBezTo>
                        <a:pt x="32754" y="39815"/>
                        <a:pt x="29037" y="40313"/>
                        <a:pt x="25972" y="42689"/>
                      </a:cubicBezTo>
                      <a:cubicBezTo>
                        <a:pt x="22469" y="44643"/>
                        <a:pt x="18488" y="45601"/>
                        <a:pt x="14476" y="45409"/>
                      </a:cubicBezTo>
                      <a:cubicBezTo>
                        <a:pt x="8222" y="44336"/>
                        <a:pt x="2846" y="40351"/>
                        <a:pt x="-9" y="34680"/>
                      </a:cubicBezTo>
                      <a:cubicBezTo>
                        <a:pt x="-1013" y="29622"/>
                        <a:pt x="-1013" y="24410"/>
                        <a:pt x="-9" y="19352"/>
                      </a:cubicBezTo>
                      <a:cubicBezTo>
                        <a:pt x="206" y="18242"/>
                        <a:pt x="486" y="17169"/>
                        <a:pt x="834" y="16096"/>
                      </a:cubicBezTo>
                      <a:cubicBezTo>
                        <a:pt x="1754" y="7397"/>
                        <a:pt x="4666" y="3872"/>
                        <a:pt x="7310" y="5366"/>
                      </a:cubicBezTo>
                      <a:cubicBezTo>
                        <a:pt x="10379" y="7474"/>
                        <a:pt x="12667" y="10539"/>
                        <a:pt x="13825" y="14065"/>
                      </a:cubicBezTo>
                      <a:cubicBezTo>
                        <a:pt x="14717" y="16326"/>
                        <a:pt x="16549" y="18088"/>
                        <a:pt x="18844" y="18854"/>
                      </a:cubicBezTo>
                      <a:cubicBezTo>
                        <a:pt x="23212" y="19927"/>
                        <a:pt x="27765" y="17935"/>
                        <a:pt x="29918" y="13988"/>
                      </a:cubicBezTo>
                      <a:cubicBezTo>
                        <a:pt x="31367" y="11229"/>
                        <a:pt x="32386" y="8278"/>
                        <a:pt x="32946" y="5213"/>
                      </a:cubicBezTo>
                      <a:lnTo>
                        <a:pt x="32946" y="4331"/>
                      </a:lnTo>
                      <a:cubicBezTo>
                        <a:pt x="33827" y="-3332"/>
                        <a:pt x="37506" y="-2605"/>
                        <a:pt x="36969" y="-995"/>
                      </a:cubicBezTo>
                      <a:cubicBezTo>
                        <a:pt x="36463" y="1381"/>
                        <a:pt x="37302" y="3834"/>
                        <a:pt x="39153" y="5366"/>
                      </a:cubicBezTo>
                      <a:close/>
                    </a:path>
                  </a:pathLst>
                </a:custGeom>
                <a:solidFill>
                  <a:srgbClr val="273087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: Shape 684">
                  <a:extLst>
                    <a:ext uri="{FF2B5EF4-FFF2-40B4-BE49-F238E27FC236}">
                      <a16:creationId xmlns:a16="http://schemas.microsoft.com/office/drawing/2014/main" id="{5FA8B9BC-28A0-475A-9AA4-AAD8521D625A}"/>
                    </a:ext>
                  </a:extLst>
                </p:cNvPr>
                <p:cNvSpPr/>
                <p:nvPr/>
              </p:nvSpPr>
              <p:spPr>
                <a:xfrm>
                  <a:off x="7703362" y="6287599"/>
                  <a:ext cx="3881" cy="9414"/>
                </a:xfrm>
                <a:custGeom>
                  <a:avLst/>
                  <a:gdLst>
                    <a:gd name="connsiteX0" fmla="*/ -753 w 3881"/>
                    <a:gd name="connsiteY0" fmla="*/ -1018 h 9414"/>
                    <a:gd name="connsiteX1" fmla="*/ 2351 w 3881"/>
                    <a:gd name="connsiteY1" fmla="*/ 7374 h 9414"/>
                    <a:gd name="connsiteX2" fmla="*/ 166 w 3881"/>
                    <a:gd name="connsiteY2" fmla="*/ -1784 h 9414"/>
                    <a:gd name="connsiteX3" fmla="*/ -753 w 3881"/>
                    <a:gd name="connsiteY3" fmla="*/ -1018 h 9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81" h="9414">
                      <a:moveTo>
                        <a:pt x="-753" y="-1018"/>
                      </a:moveTo>
                      <a:cubicBezTo>
                        <a:pt x="-753" y="1933"/>
                        <a:pt x="3653" y="2201"/>
                        <a:pt x="2351" y="7374"/>
                      </a:cubicBezTo>
                      <a:cubicBezTo>
                        <a:pt x="4535" y="5228"/>
                        <a:pt x="1507" y="-826"/>
                        <a:pt x="166" y="-1784"/>
                      </a:cubicBezTo>
                      <a:cubicBezTo>
                        <a:pt x="-370" y="-2206"/>
                        <a:pt x="-830" y="-2206"/>
                        <a:pt x="-753" y="-10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: Shape 685">
                  <a:extLst>
                    <a:ext uri="{FF2B5EF4-FFF2-40B4-BE49-F238E27FC236}">
                      <a16:creationId xmlns:a16="http://schemas.microsoft.com/office/drawing/2014/main" id="{AD16AFED-99F9-478D-BE64-CD0D0240C90F}"/>
                    </a:ext>
                  </a:extLst>
                </p:cNvPr>
                <p:cNvSpPr/>
                <p:nvPr/>
              </p:nvSpPr>
              <p:spPr>
                <a:xfrm>
                  <a:off x="7544756" y="5956396"/>
                  <a:ext cx="67523" cy="307146"/>
                </a:xfrm>
                <a:custGeom>
                  <a:avLst/>
                  <a:gdLst>
                    <a:gd name="connsiteX0" fmla="*/ 63665 w 67523"/>
                    <a:gd name="connsiteY0" fmla="*/ 29573 h 307146"/>
                    <a:gd name="connsiteX1" fmla="*/ 63435 w 67523"/>
                    <a:gd name="connsiteY1" fmla="*/ 164072 h 307146"/>
                    <a:gd name="connsiteX2" fmla="*/ 47648 w 67523"/>
                    <a:gd name="connsiteY2" fmla="*/ 287804 h 307146"/>
                    <a:gd name="connsiteX3" fmla="*/ 17452 w 67523"/>
                    <a:gd name="connsiteY3" fmla="*/ 300296 h 307146"/>
                    <a:gd name="connsiteX4" fmla="*/ 9789 w 67523"/>
                    <a:gd name="connsiteY4" fmla="*/ 214232 h 307146"/>
                    <a:gd name="connsiteX5" fmla="*/ 18717 w 67523"/>
                    <a:gd name="connsiteY5" fmla="*/ 150278 h 307146"/>
                    <a:gd name="connsiteX6" fmla="*/ 4577 w 67523"/>
                    <a:gd name="connsiteY6" fmla="*/ 66666 h 307146"/>
                    <a:gd name="connsiteX7" fmla="*/ 8409 w 67523"/>
                    <a:gd name="connsiteY7" fmla="*/ -2040 h 307146"/>
                    <a:gd name="connsiteX8" fmla="*/ 63665 w 67523"/>
                    <a:gd name="connsiteY8" fmla="*/ 29573 h 307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523" h="307146">
                      <a:moveTo>
                        <a:pt x="63665" y="29573"/>
                      </a:moveTo>
                      <a:cubicBezTo>
                        <a:pt x="65389" y="67662"/>
                        <a:pt x="69796" y="131463"/>
                        <a:pt x="63435" y="164072"/>
                      </a:cubicBezTo>
                      <a:cubicBezTo>
                        <a:pt x="53817" y="213121"/>
                        <a:pt x="52629" y="245270"/>
                        <a:pt x="47648" y="287804"/>
                      </a:cubicBezTo>
                      <a:cubicBezTo>
                        <a:pt x="45540" y="305737"/>
                        <a:pt x="27415" y="309416"/>
                        <a:pt x="17452" y="300296"/>
                      </a:cubicBezTo>
                      <a:cubicBezTo>
                        <a:pt x="15766" y="273780"/>
                        <a:pt x="11130" y="237951"/>
                        <a:pt x="9789" y="214232"/>
                      </a:cubicBezTo>
                      <a:cubicBezTo>
                        <a:pt x="8371" y="187677"/>
                        <a:pt x="10631" y="172579"/>
                        <a:pt x="18717" y="150278"/>
                      </a:cubicBezTo>
                      <a:cubicBezTo>
                        <a:pt x="16345" y="122075"/>
                        <a:pt x="11616" y="94102"/>
                        <a:pt x="4577" y="66666"/>
                      </a:cubicBezTo>
                      <a:cubicBezTo>
                        <a:pt x="1358" y="53905"/>
                        <a:pt x="-7417" y="15012"/>
                        <a:pt x="8409" y="-2040"/>
                      </a:cubicBezTo>
                      <a:cubicBezTo>
                        <a:pt x="26304" y="7654"/>
                        <a:pt x="45463" y="18116"/>
                        <a:pt x="63665" y="29573"/>
                      </a:cubicBezTo>
                      <a:close/>
                    </a:path>
                  </a:pathLst>
                </a:custGeom>
                <a:solidFill>
                  <a:srgbClr val="262533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: Shape 686">
                  <a:extLst>
                    <a:ext uri="{FF2B5EF4-FFF2-40B4-BE49-F238E27FC236}">
                      <a16:creationId xmlns:a16="http://schemas.microsoft.com/office/drawing/2014/main" id="{AFB7533D-6C47-469C-A2C1-279A0AE121D4}"/>
                    </a:ext>
                  </a:extLst>
                </p:cNvPr>
                <p:cNvSpPr/>
                <p:nvPr/>
              </p:nvSpPr>
              <p:spPr>
                <a:xfrm>
                  <a:off x="7561974" y="6236776"/>
                  <a:ext cx="32839" cy="27108"/>
                </a:xfrm>
                <a:custGeom>
                  <a:avLst/>
                  <a:gdLst>
                    <a:gd name="connsiteX0" fmla="*/ 32078 w 32839"/>
                    <a:gd name="connsiteY0" fmla="*/ -2040 h 27108"/>
                    <a:gd name="connsiteX1" fmla="*/ 31005 w 32839"/>
                    <a:gd name="connsiteY1" fmla="*/ 7770 h 27108"/>
                    <a:gd name="connsiteX2" fmla="*/ 349 w 32839"/>
                    <a:gd name="connsiteY2" fmla="*/ 19878 h 27108"/>
                    <a:gd name="connsiteX3" fmla="*/ -762 w 32839"/>
                    <a:gd name="connsiteY3" fmla="*/ 12215 h 27108"/>
                    <a:gd name="connsiteX4" fmla="*/ 32078 w 32839"/>
                    <a:gd name="connsiteY4" fmla="*/ -2040 h 27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39" h="27108">
                      <a:moveTo>
                        <a:pt x="32078" y="-2040"/>
                      </a:moveTo>
                      <a:cubicBezTo>
                        <a:pt x="31580" y="642"/>
                        <a:pt x="31656" y="5624"/>
                        <a:pt x="31005" y="7770"/>
                      </a:cubicBezTo>
                      <a:cubicBezTo>
                        <a:pt x="27173" y="20990"/>
                        <a:pt x="10734" y="31910"/>
                        <a:pt x="349" y="19878"/>
                      </a:cubicBezTo>
                      <a:cubicBezTo>
                        <a:pt x="-1834" y="17311"/>
                        <a:pt x="694" y="14705"/>
                        <a:pt x="-762" y="12215"/>
                      </a:cubicBezTo>
                      <a:cubicBezTo>
                        <a:pt x="12382" y="22676"/>
                        <a:pt x="25334" y="8766"/>
                        <a:pt x="32078" y="-2040"/>
                      </a:cubicBezTo>
                      <a:close/>
                    </a:path>
                  </a:pathLst>
                </a:custGeom>
                <a:solidFill>
                  <a:srgbClr val="4C57B7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: Shape 687">
                  <a:extLst>
                    <a:ext uri="{FF2B5EF4-FFF2-40B4-BE49-F238E27FC236}">
                      <a16:creationId xmlns:a16="http://schemas.microsoft.com/office/drawing/2014/main" id="{9A13F8B6-47F6-4A6A-B106-A0C00E443404}"/>
                    </a:ext>
                  </a:extLst>
                </p:cNvPr>
                <p:cNvSpPr/>
                <p:nvPr/>
              </p:nvSpPr>
              <p:spPr>
                <a:xfrm>
                  <a:off x="7555612" y="6000521"/>
                  <a:ext cx="56362" cy="229663"/>
                </a:xfrm>
                <a:custGeom>
                  <a:avLst/>
                  <a:gdLst>
                    <a:gd name="connsiteX0" fmla="*/ 54687 w 56362"/>
                    <a:gd name="connsiteY0" fmla="*/ 106229 h 229663"/>
                    <a:gd name="connsiteX1" fmla="*/ 4451 w 56362"/>
                    <a:gd name="connsiteY1" fmla="*/ 227624 h 229663"/>
                    <a:gd name="connsiteX2" fmla="*/ 7861 w 56362"/>
                    <a:gd name="connsiteY2" fmla="*/ 106076 h 229663"/>
                    <a:gd name="connsiteX3" fmla="*/ 2420 w 56362"/>
                    <a:gd name="connsiteY3" fmla="*/ 63580 h 229663"/>
                    <a:gd name="connsiteX4" fmla="*/ 29703 w 56362"/>
                    <a:gd name="connsiteY4" fmla="*/ 27522 h 229663"/>
                    <a:gd name="connsiteX5" fmla="*/ 53729 w 56362"/>
                    <a:gd name="connsiteY5" fmla="*/ 7021 h 229663"/>
                    <a:gd name="connsiteX6" fmla="*/ 54687 w 56362"/>
                    <a:gd name="connsiteY6" fmla="*/ 106229 h 229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362" h="229663">
                      <a:moveTo>
                        <a:pt x="54687" y="106229"/>
                      </a:moveTo>
                      <a:cubicBezTo>
                        <a:pt x="40662" y="147805"/>
                        <a:pt x="21349" y="187197"/>
                        <a:pt x="4451" y="227624"/>
                      </a:cubicBezTo>
                      <a:cubicBezTo>
                        <a:pt x="274" y="186737"/>
                        <a:pt x="-6279" y="145621"/>
                        <a:pt x="7861" y="106076"/>
                      </a:cubicBezTo>
                      <a:cubicBezTo>
                        <a:pt x="6980" y="91822"/>
                        <a:pt x="4719" y="77681"/>
                        <a:pt x="2420" y="63580"/>
                      </a:cubicBezTo>
                      <a:cubicBezTo>
                        <a:pt x="11769" y="46030"/>
                        <a:pt x="25833" y="46605"/>
                        <a:pt x="29703" y="27522"/>
                      </a:cubicBezTo>
                      <a:cubicBezTo>
                        <a:pt x="55185" y="18364"/>
                        <a:pt x="14375" y="-18997"/>
                        <a:pt x="53729" y="7021"/>
                      </a:cubicBezTo>
                      <a:cubicBezTo>
                        <a:pt x="55848" y="40053"/>
                        <a:pt x="56170" y="73160"/>
                        <a:pt x="54687" y="106229"/>
                      </a:cubicBezTo>
                      <a:close/>
                    </a:path>
                  </a:pathLst>
                </a:custGeom>
                <a:solidFill>
                  <a:srgbClr val="060921">
                    <a:alpha val="30000"/>
                  </a:srgbClr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: Shape 688">
                  <a:extLst>
                    <a:ext uri="{FF2B5EF4-FFF2-40B4-BE49-F238E27FC236}">
                      <a16:creationId xmlns:a16="http://schemas.microsoft.com/office/drawing/2014/main" id="{62537EEB-0330-4F53-A608-827F00F25EBE}"/>
                    </a:ext>
                  </a:extLst>
                </p:cNvPr>
                <p:cNvSpPr/>
                <p:nvPr/>
              </p:nvSpPr>
              <p:spPr>
                <a:xfrm>
                  <a:off x="7572118" y="5956396"/>
                  <a:ext cx="96732" cy="329052"/>
                </a:xfrm>
                <a:custGeom>
                  <a:avLst/>
                  <a:gdLst>
                    <a:gd name="connsiteX0" fmla="*/ 95927 w 96732"/>
                    <a:gd name="connsiteY0" fmla="*/ 167712 h 329052"/>
                    <a:gd name="connsiteX1" fmla="*/ 95927 w 96732"/>
                    <a:gd name="connsiteY1" fmla="*/ 170204 h 329052"/>
                    <a:gd name="connsiteX2" fmla="*/ 82401 w 96732"/>
                    <a:gd name="connsiteY2" fmla="*/ 314130 h 329052"/>
                    <a:gd name="connsiteX3" fmla="*/ 50711 w 96732"/>
                    <a:gd name="connsiteY3" fmla="*/ 322023 h 329052"/>
                    <a:gd name="connsiteX4" fmla="*/ 44005 w 96732"/>
                    <a:gd name="connsiteY4" fmla="*/ 219328 h 329052"/>
                    <a:gd name="connsiteX5" fmla="*/ 50558 w 96732"/>
                    <a:gd name="connsiteY5" fmla="*/ 179668 h 329052"/>
                    <a:gd name="connsiteX6" fmla="*/ 26877 w 96732"/>
                    <a:gd name="connsiteY6" fmla="*/ 99926 h 329052"/>
                    <a:gd name="connsiteX7" fmla="*/ 1701 w 96732"/>
                    <a:gd name="connsiteY7" fmla="*/ 26622 h 329052"/>
                    <a:gd name="connsiteX8" fmla="*/ 68951 w 96732"/>
                    <a:gd name="connsiteY8" fmla="*/ -2040 h 329052"/>
                    <a:gd name="connsiteX9" fmla="*/ 95927 w 96732"/>
                    <a:gd name="connsiteY9" fmla="*/ 167712 h 32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6732" h="329052">
                      <a:moveTo>
                        <a:pt x="95927" y="167712"/>
                      </a:moveTo>
                      <a:cubicBezTo>
                        <a:pt x="95985" y="168555"/>
                        <a:pt x="95985" y="169361"/>
                        <a:pt x="95927" y="170204"/>
                      </a:cubicBezTo>
                      <a:cubicBezTo>
                        <a:pt x="95161" y="181967"/>
                        <a:pt x="88953" y="276117"/>
                        <a:pt x="82401" y="314130"/>
                      </a:cubicBezTo>
                      <a:cubicBezTo>
                        <a:pt x="80217" y="325165"/>
                        <a:pt x="52474" y="332331"/>
                        <a:pt x="50711" y="322023"/>
                      </a:cubicBezTo>
                      <a:cubicBezTo>
                        <a:pt x="44695" y="286770"/>
                        <a:pt x="44925" y="255080"/>
                        <a:pt x="44005" y="219328"/>
                      </a:cubicBezTo>
                      <a:cubicBezTo>
                        <a:pt x="43737" y="208369"/>
                        <a:pt x="48757" y="191356"/>
                        <a:pt x="50558" y="179668"/>
                      </a:cubicBezTo>
                      <a:cubicBezTo>
                        <a:pt x="45232" y="152270"/>
                        <a:pt x="35537" y="126290"/>
                        <a:pt x="26877" y="99926"/>
                      </a:cubicBezTo>
                      <a:cubicBezTo>
                        <a:pt x="7066" y="75785"/>
                        <a:pt x="-6576" y="59194"/>
                        <a:pt x="1701" y="26622"/>
                      </a:cubicBezTo>
                      <a:cubicBezTo>
                        <a:pt x="23390" y="26967"/>
                        <a:pt x="54006" y="14207"/>
                        <a:pt x="68951" y="-2040"/>
                      </a:cubicBezTo>
                      <a:cubicBezTo>
                        <a:pt x="94931" y="55323"/>
                        <a:pt x="94740" y="155680"/>
                        <a:pt x="95927" y="167712"/>
                      </a:cubicBezTo>
                      <a:close/>
                    </a:path>
                  </a:pathLst>
                </a:custGeom>
                <a:solidFill>
                  <a:srgbClr val="262533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4EF496EE-879D-4C60-BA65-7C8B4FBCEC4F}"/>
                    </a:ext>
                  </a:extLst>
                </p:cNvPr>
                <p:cNvSpPr/>
                <p:nvPr/>
              </p:nvSpPr>
              <p:spPr>
                <a:xfrm>
                  <a:off x="7621368" y="6265784"/>
                  <a:ext cx="35560" cy="20109"/>
                </a:xfrm>
                <a:custGeom>
                  <a:avLst/>
                  <a:gdLst>
                    <a:gd name="connsiteX0" fmla="*/ 34798 w 35560"/>
                    <a:gd name="connsiteY0" fmla="*/ -2040 h 20109"/>
                    <a:gd name="connsiteX1" fmla="*/ 33840 w 35560"/>
                    <a:gd name="connsiteY1" fmla="*/ 4857 h 20109"/>
                    <a:gd name="connsiteX2" fmla="*/ -110 w 35560"/>
                    <a:gd name="connsiteY2" fmla="*/ 12520 h 20109"/>
                    <a:gd name="connsiteX3" fmla="*/ -762 w 35560"/>
                    <a:gd name="connsiteY3" fmla="*/ 7463 h 20109"/>
                    <a:gd name="connsiteX4" fmla="*/ 34798 w 35560"/>
                    <a:gd name="connsiteY4" fmla="*/ -2040 h 20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560" h="20109">
                      <a:moveTo>
                        <a:pt x="34798" y="-2040"/>
                      </a:moveTo>
                      <a:cubicBezTo>
                        <a:pt x="34070" y="-354"/>
                        <a:pt x="34798" y="3516"/>
                        <a:pt x="33840" y="4857"/>
                      </a:cubicBezTo>
                      <a:cubicBezTo>
                        <a:pt x="27594" y="15088"/>
                        <a:pt x="8205" y="24361"/>
                        <a:pt x="-110" y="12520"/>
                      </a:cubicBezTo>
                      <a:cubicBezTo>
                        <a:pt x="-1451" y="10566"/>
                        <a:pt x="196" y="9302"/>
                        <a:pt x="-762" y="7463"/>
                      </a:cubicBezTo>
                      <a:cubicBezTo>
                        <a:pt x="12075" y="11946"/>
                        <a:pt x="25104" y="6352"/>
                        <a:pt x="34798" y="-2040"/>
                      </a:cubicBezTo>
                      <a:close/>
                    </a:path>
                  </a:pathLst>
                </a:custGeom>
                <a:solidFill>
                  <a:srgbClr val="4C57B7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DF935054-5E92-4114-9583-912E27E0CEC8}"/>
                    </a:ext>
                  </a:extLst>
                </p:cNvPr>
                <p:cNvSpPr/>
                <p:nvPr/>
              </p:nvSpPr>
              <p:spPr>
                <a:xfrm>
                  <a:off x="7539960" y="5788441"/>
                  <a:ext cx="126773" cy="208903"/>
                </a:xfrm>
                <a:custGeom>
                  <a:avLst/>
                  <a:gdLst>
                    <a:gd name="connsiteX0" fmla="*/ 5426 w 126773"/>
                    <a:gd name="connsiteY0" fmla="*/ 95907 h 208903"/>
                    <a:gd name="connsiteX1" fmla="*/ 7917 w 126773"/>
                    <a:gd name="connsiteY1" fmla="*/ 158175 h 208903"/>
                    <a:gd name="connsiteX2" fmla="*/ 8760 w 126773"/>
                    <a:gd name="connsiteY2" fmla="*/ 170283 h 208903"/>
                    <a:gd name="connsiteX3" fmla="*/ 64590 w 126773"/>
                    <a:gd name="connsiteY3" fmla="*/ 206495 h 208903"/>
                    <a:gd name="connsiteX4" fmla="*/ 87122 w 126773"/>
                    <a:gd name="connsiteY4" fmla="*/ 205613 h 208903"/>
                    <a:gd name="connsiteX5" fmla="*/ 110113 w 126773"/>
                    <a:gd name="connsiteY5" fmla="*/ 197950 h 208903"/>
                    <a:gd name="connsiteX6" fmla="*/ 112796 w 126773"/>
                    <a:gd name="connsiteY6" fmla="*/ 177947 h 208903"/>
                    <a:gd name="connsiteX7" fmla="*/ 111608 w 126773"/>
                    <a:gd name="connsiteY7" fmla="*/ 150549 h 208903"/>
                    <a:gd name="connsiteX8" fmla="*/ 119272 w 126773"/>
                    <a:gd name="connsiteY8" fmla="*/ 99393 h 208903"/>
                    <a:gd name="connsiteX9" fmla="*/ 123103 w 126773"/>
                    <a:gd name="connsiteY9" fmla="*/ 47739 h 208903"/>
                    <a:gd name="connsiteX10" fmla="*/ 113332 w 126773"/>
                    <a:gd name="connsiteY10" fmla="*/ 36627 h 208903"/>
                    <a:gd name="connsiteX11" fmla="*/ 31330 w 126773"/>
                    <a:gd name="connsiteY11" fmla="*/ -1692 h 208903"/>
                    <a:gd name="connsiteX12" fmla="*/ 5426 w 126773"/>
                    <a:gd name="connsiteY12" fmla="*/ 95907 h 208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773" h="208903">
                      <a:moveTo>
                        <a:pt x="5426" y="95907"/>
                      </a:moveTo>
                      <a:cubicBezTo>
                        <a:pt x="7802" y="117403"/>
                        <a:pt x="1364" y="138517"/>
                        <a:pt x="7917" y="158175"/>
                      </a:cubicBezTo>
                      <a:cubicBezTo>
                        <a:pt x="8223" y="160168"/>
                        <a:pt x="8415" y="168137"/>
                        <a:pt x="8760" y="170283"/>
                      </a:cubicBezTo>
                      <a:cubicBezTo>
                        <a:pt x="12591" y="193505"/>
                        <a:pt x="44818" y="204770"/>
                        <a:pt x="64590" y="206495"/>
                      </a:cubicBezTo>
                      <a:cubicBezTo>
                        <a:pt x="72109" y="207184"/>
                        <a:pt x="79684" y="206917"/>
                        <a:pt x="87122" y="205613"/>
                      </a:cubicBezTo>
                      <a:cubicBezTo>
                        <a:pt x="93483" y="204502"/>
                        <a:pt x="105094" y="202663"/>
                        <a:pt x="110113" y="197950"/>
                      </a:cubicBezTo>
                      <a:cubicBezTo>
                        <a:pt x="113945" y="194424"/>
                        <a:pt x="113179" y="183273"/>
                        <a:pt x="112796" y="177947"/>
                      </a:cubicBezTo>
                      <a:cubicBezTo>
                        <a:pt x="112144" y="168828"/>
                        <a:pt x="111608" y="159707"/>
                        <a:pt x="111608" y="150549"/>
                      </a:cubicBezTo>
                      <a:cubicBezTo>
                        <a:pt x="111642" y="133229"/>
                        <a:pt x="114221" y="115986"/>
                        <a:pt x="119272" y="99393"/>
                      </a:cubicBezTo>
                      <a:cubicBezTo>
                        <a:pt x="124023" y="83223"/>
                        <a:pt x="129503" y="64255"/>
                        <a:pt x="123103" y="47739"/>
                      </a:cubicBezTo>
                      <a:cubicBezTo>
                        <a:pt x="120981" y="43180"/>
                        <a:pt x="117589" y="39309"/>
                        <a:pt x="113332" y="36627"/>
                      </a:cubicBezTo>
                      <a:cubicBezTo>
                        <a:pt x="102756" y="28120"/>
                        <a:pt x="47960" y="186"/>
                        <a:pt x="31330" y="-1692"/>
                      </a:cubicBezTo>
                      <a:cubicBezTo>
                        <a:pt x="-16952" y="-7977"/>
                        <a:pt x="2859" y="72570"/>
                        <a:pt x="5426" y="95907"/>
                      </a:cubicBezTo>
                      <a:close/>
                    </a:path>
                  </a:pathLst>
                </a:custGeom>
                <a:solidFill>
                  <a:srgbClr val="27D6D1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: Shape 691">
                  <a:extLst>
                    <a:ext uri="{FF2B5EF4-FFF2-40B4-BE49-F238E27FC236}">
                      <a16:creationId xmlns:a16="http://schemas.microsoft.com/office/drawing/2014/main" id="{834CC9EC-A459-4CE1-B59A-F0956F01479E}"/>
                    </a:ext>
                  </a:extLst>
                </p:cNvPr>
                <p:cNvSpPr/>
                <p:nvPr/>
              </p:nvSpPr>
              <p:spPr>
                <a:xfrm>
                  <a:off x="7627453" y="5825142"/>
                  <a:ext cx="38165" cy="93265"/>
                </a:xfrm>
                <a:custGeom>
                  <a:avLst/>
                  <a:gdLst>
                    <a:gd name="connsiteX0" fmla="*/ 24652 w 38165"/>
                    <a:gd name="connsiteY0" fmla="*/ 90051 h 93265"/>
                    <a:gd name="connsiteX1" fmla="*/ 29863 w 38165"/>
                    <a:gd name="connsiteY1" fmla="*/ 62117 h 93265"/>
                    <a:gd name="connsiteX2" fmla="*/ 35572 w 38165"/>
                    <a:gd name="connsiteY2" fmla="*/ 11076 h 93265"/>
                    <a:gd name="connsiteX3" fmla="*/ 25801 w 38165"/>
                    <a:gd name="connsiteY3" fmla="*/ -37 h 93265"/>
                    <a:gd name="connsiteX4" fmla="*/ 5569 w 38165"/>
                    <a:gd name="connsiteY4" fmla="*/ 10961 h 93265"/>
                    <a:gd name="connsiteX5" fmla="*/ -754 w 38165"/>
                    <a:gd name="connsiteY5" fmla="*/ 31462 h 93265"/>
                    <a:gd name="connsiteX6" fmla="*/ 24652 w 38165"/>
                    <a:gd name="connsiteY6" fmla="*/ 90051 h 93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65" h="93265">
                      <a:moveTo>
                        <a:pt x="24652" y="90051"/>
                      </a:moveTo>
                      <a:cubicBezTo>
                        <a:pt x="25728" y="80625"/>
                        <a:pt x="27468" y="71275"/>
                        <a:pt x="29863" y="62117"/>
                      </a:cubicBezTo>
                      <a:cubicBezTo>
                        <a:pt x="34691" y="42958"/>
                        <a:pt x="40401" y="23492"/>
                        <a:pt x="35572" y="11076"/>
                      </a:cubicBezTo>
                      <a:cubicBezTo>
                        <a:pt x="33461" y="6517"/>
                        <a:pt x="30066" y="2646"/>
                        <a:pt x="25801" y="-37"/>
                      </a:cubicBezTo>
                      <a:cubicBezTo>
                        <a:pt x="15225" y="-8543"/>
                        <a:pt x="22199" y="12916"/>
                        <a:pt x="5569" y="10961"/>
                      </a:cubicBezTo>
                      <a:cubicBezTo>
                        <a:pt x="1308" y="16939"/>
                        <a:pt x="-911" y="24143"/>
                        <a:pt x="-754" y="31462"/>
                      </a:cubicBezTo>
                      <a:cubicBezTo>
                        <a:pt x="2388" y="58975"/>
                        <a:pt x="15570" y="98559"/>
                        <a:pt x="24652" y="90051"/>
                      </a:cubicBezTo>
                      <a:close/>
                    </a:path>
                  </a:pathLst>
                </a:custGeom>
                <a:solidFill>
                  <a:srgbClr val="22B9B5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: Shape 692">
                  <a:extLst>
                    <a:ext uri="{FF2B5EF4-FFF2-40B4-BE49-F238E27FC236}">
                      <a16:creationId xmlns:a16="http://schemas.microsoft.com/office/drawing/2014/main" id="{57E9E475-99DC-42E1-8265-689C1A7E98F7}"/>
                    </a:ext>
                  </a:extLst>
                </p:cNvPr>
                <p:cNvSpPr/>
                <p:nvPr/>
              </p:nvSpPr>
              <p:spPr>
                <a:xfrm>
                  <a:off x="7567498" y="5706945"/>
                  <a:ext cx="75546" cy="102919"/>
                </a:xfrm>
                <a:custGeom>
                  <a:avLst/>
                  <a:gdLst>
                    <a:gd name="connsiteX0" fmla="*/ 71502 w 75546"/>
                    <a:gd name="connsiteY0" fmla="*/ 79536 h 102919"/>
                    <a:gd name="connsiteX1" fmla="*/ 53415 w 75546"/>
                    <a:gd name="connsiteY1" fmla="*/ 80225 h 102919"/>
                    <a:gd name="connsiteX2" fmla="*/ 56366 w 75546"/>
                    <a:gd name="connsiteY2" fmla="*/ 100880 h 102919"/>
                    <a:gd name="connsiteX3" fmla="*/ 16131 w 75546"/>
                    <a:gd name="connsiteY3" fmla="*/ 82984 h 102919"/>
                    <a:gd name="connsiteX4" fmla="*/ 16322 w 75546"/>
                    <a:gd name="connsiteY4" fmla="*/ 79842 h 102919"/>
                    <a:gd name="connsiteX5" fmla="*/ 16322 w 75546"/>
                    <a:gd name="connsiteY5" fmla="*/ 79498 h 102919"/>
                    <a:gd name="connsiteX6" fmla="*/ 16322 w 75546"/>
                    <a:gd name="connsiteY6" fmla="*/ 79498 h 102919"/>
                    <a:gd name="connsiteX7" fmla="*/ 14943 w 75546"/>
                    <a:gd name="connsiteY7" fmla="*/ 68309 h 102919"/>
                    <a:gd name="connsiteX8" fmla="*/ 1301 w 75546"/>
                    <a:gd name="connsiteY8" fmla="*/ 47157 h 102919"/>
                    <a:gd name="connsiteX9" fmla="*/ 11801 w 75546"/>
                    <a:gd name="connsiteY9" fmla="*/ 6883 h 102919"/>
                    <a:gd name="connsiteX10" fmla="*/ 74414 w 75546"/>
                    <a:gd name="connsiteY10" fmla="*/ 29299 h 102919"/>
                    <a:gd name="connsiteX11" fmla="*/ 71770 w 75546"/>
                    <a:gd name="connsiteY11" fmla="*/ 42367 h 102919"/>
                    <a:gd name="connsiteX12" fmla="*/ 73992 w 75546"/>
                    <a:gd name="connsiteY12" fmla="*/ 46199 h 102919"/>
                    <a:gd name="connsiteX13" fmla="*/ 71502 w 75546"/>
                    <a:gd name="connsiteY13" fmla="*/ 79536 h 102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5546" h="102919">
                      <a:moveTo>
                        <a:pt x="71502" y="79536"/>
                      </a:moveTo>
                      <a:cubicBezTo>
                        <a:pt x="68436" y="81030"/>
                        <a:pt x="52955" y="78846"/>
                        <a:pt x="53415" y="80225"/>
                      </a:cubicBezTo>
                      <a:cubicBezTo>
                        <a:pt x="53645" y="87161"/>
                        <a:pt x="55714" y="91376"/>
                        <a:pt x="56366" y="100880"/>
                      </a:cubicBezTo>
                      <a:cubicBezTo>
                        <a:pt x="39352" y="98465"/>
                        <a:pt x="17012" y="96013"/>
                        <a:pt x="16131" y="82984"/>
                      </a:cubicBezTo>
                      <a:cubicBezTo>
                        <a:pt x="16131" y="81911"/>
                        <a:pt x="16131" y="80877"/>
                        <a:pt x="16322" y="79842"/>
                      </a:cubicBezTo>
                      <a:cubicBezTo>
                        <a:pt x="16322" y="79842"/>
                        <a:pt x="16322" y="79613"/>
                        <a:pt x="16322" y="79498"/>
                      </a:cubicBezTo>
                      <a:lnTo>
                        <a:pt x="16322" y="79498"/>
                      </a:lnTo>
                      <a:cubicBezTo>
                        <a:pt x="16798" y="75704"/>
                        <a:pt x="16326" y="71872"/>
                        <a:pt x="14943" y="68309"/>
                      </a:cubicBezTo>
                      <a:cubicBezTo>
                        <a:pt x="11341" y="62484"/>
                        <a:pt x="3945" y="55969"/>
                        <a:pt x="1301" y="47157"/>
                      </a:cubicBezTo>
                      <a:cubicBezTo>
                        <a:pt x="-2875" y="33016"/>
                        <a:pt x="-1343" y="17344"/>
                        <a:pt x="11801" y="6883"/>
                      </a:cubicBezTo>
                      <a:cubicBezTo>
                        <a:pt x="35865" y="-12276"/>
                        <a:pt x="66597" y="1365"/>
                        <a:pt x="74414" y="29299"/>
                      </a:cubicBezTo>
                      <a:cubicBezTo>
                        <a:pt x="75908" y="34741"/>
                        <a:pt x="71617" y="37691"/>
                        <a:pt x="71770" y="42367"/>
                      </a:cubicBezTo>
                      <a:cubicBezTo>
                        <a:pt x="71770" y="43286"/>
                        <a:pt x="72996" y="44244"/>
                        <a:pt x="73992" y="46199"/>
                      </a:cubicBezTo>
                      <a:cubicBezTo>
                        <a:pt x="75334" y="49034"/>
                        <a:pt x="75257" y="77697"/>
                        <a:pt x="71502" y="79536"/>
                      </a:cubicBezTo>
                      <a:close/>
                    </a:path>
                  </a:pathLst>
                </a:custGeom>
                <a:solidFill>
                  <a:srgbClr val="E7A376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: Shape 693">
                  <a:extLst>
                    <a:ext uri="{FF2B5EF4-FFF2-40B4-BE49-F238E27FC236}">
                      <a16:creationId xmlns:a16="http://schemas.microsoft.com/office/drawing/2014/main" id="{C682BE4C-3C16-45F8-9684-57C973189B31}"/>
                    </a:ext>
                  </a:extLst>
                </p:cNvPr>
                <p:cNvSpPr/>
                <p:nvPr/>
              </p:nvSpPr>
              <p:spPr>
                <a:xfrm>
                  <a:off x="7567498" y="5706945"/>
                  <a:ext cx="75501" cy="103611"/>
                </a:xfrm>
                <a:custGeom>
                  <a:avLst/>
                  <a:gdLst>
                    <a:gd name="connsiteX0" fmla="*/ 71348 w 75501"/>
                    <a:gd name="connsiteY0" fmla="*/ 79383 h 103611"/>
                    <a:gd name="connsiteX1" fmla="*/ 53415 w 75501"/>
                    <a:gd name="connsiteY1" fmla="*/ 80225 h 103611"/>
                    <a:gd name="connsiteX2" fmla="*/ 56366 w 75501"/>
                    <a:gd name="connsiteY2" fmla="*/ 100880 h 103611"/>
                    <a:gd name="connsiteX3" fmla="*/ 15824 w 75501"/>
                    <a:gd name="connsiteY3" fmla="*/ 84747 h 103611"/>
                    <a:gd name="connsiteX4" fmla="*/ 14943 w 75501"/>
                    <a:gd name="connsiteY4" fmla="*/ 68309 h 103611"/>
                    <a:gd name="connsiteX5" fmla="*/ 1301 w 75501"/>
                    <a:gd name="connsiteY5" fmla="*/ 47157 h 103611"/>
                    <a:gd name="connsiteX6" fmla="*/ 11801 w 75501"/>
                    <a:gd name="connsiteY6" fmla="*/ 6883 h 103611"/>
                    <a:gd name="connsiteX7" fmla="*/ 74414 w 75501"/>
                    <a:gd name="connsiteY7" fmla="*/ 29299 h 103611"/>
                    <a:gd name="connsiteX8" fmla="*/ 71770 w 75501"/>
                    <a:gd name="connsiteY8" fmla="*/ 42367 h 103611"/>
                    <a:gd name="connsiteX9" fmla="*/ 73992 w 75501"/>
                    <a:gd name="connsiteY9" fmla="*/ 46199 h 103611"/>
                    <a:gd name="connsiteX10" fmla="*/ 71348 w 75501"/>
                    <a:gd name="connsiteY10" fmla="*/ 79383 h 103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5501" h="103611">
                      <a:moveTo>
                        <a:pt x="71348" y="79383"/>
                      </a:moveTo>
                      <a:cubicBezTo>
                        <a:pt x="68283" y="80877"/>
                        <a:pt x="52955" y="78846"/>
                        <a:pt x="53415" y="80225"/>
                      </a:cubicBezTo>
                      <a:cubicBezTo>
                        <a:pt x="53645" y="87161"/>
                        <a:pt x="55714" y="91376"/>
                        <a:pt x="56366" y="100880"/>
                      </a:cubicBezTo>
                      <a:cubicBezTo>
                        <a:pt x="46480" y="103294"/>
                        <a:pt x="19848" y="99730"/>
                        <a:pt x="15824" y="84747"/>
                      </a:cubicBezTo>
                      <a:cubicBezTo>
                        <a:pt x="16035" y="79267"/>
                        <a:pt x="15740" y="73750"/>
                        <a:pt x="14943" y="68309"/>
                      </a:cubicBezTo>
                      <a:cubicBezTo>
                        <a:pt x="11341" y="62484"/>
                        <a:pt x="3945" y="55969"/>
                        <a:pt x="1301" y="47157"/>
                      </a:cubicBezTo>
                      <a:cubicBezTo>
                        <a:pt x="-2875" y="33016"/>
                        <a:pt x="-1343" y="17344"/>
                        <a:pt x="11801" y="6883"/>
                      </a:cubicBezTo>
                      <a:cubicBezTo>
                        <a:pt x="35865" y="-12276"/>
                        <a:pt x="66597" y="1365"/>
                        <a:pt x="74414" y="29299"/>
                      </a:cubicBezTo>
                      <a:cubicBezTo>
                        <a:pt x="75908" y="34741"/>
                        <a:pt x="71617" y="37691"/>
                        <a:pt x="71770" y="42367"/>
                      </a:cubicBezTo>
                      <a:cubicBezTo>
                        <a:pt x="71770" y="43286"/>
                        <a:pt x="72996" y="44244"/>
                        <a:pt x="73992" y="46199"/>
                      </a:cubicBezTo>
                      <a:cubicBezTo>
                        <a:pt x="75334" y="49034"/>
                        <a:pt x="75104" y="77543"/>
                        <a:pt x="71348" y="79383"/>
                      </a:cubicBezTo>
                      <a:close/>
                    </a:path>
                  </a:pathLst>
                </a:custGeom>
                <a:solidFill>
                  <a:srgbClr val="F0C6A5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: Shape 694">
                  <a:extLst>
                    <a:ext uri="{FF2B5EF4-FFF2-40B4-BE49-F238E27FC236}">
                      <a16:creationId xmlns:a16="http://schemas.microsoft.com/office/drawing/2014/main" id="{9B46BB39-1680-4C39-943A-ACBC3C99F93C}"/>
                    </a:ext>
                  </a:extLst>
                </p:cNvPr>
                <p:cNvSpPr/>
                <p:nvPr/>
              </p:nvSpPr>
              <p:spPr>
                <a:xfrm>
                  <a:off x="7567498" y="5706945"/>
                  <a:ext cx="75492" cy="81866"/>
                </a:xfrm>
                <a:custGeom>
                  <a:avLst/>
                  <a:gdLst>
                    <a:gd name="connsiteX0" fmla="*/ 70889 w 75492"/>
                    <a:gd name="connsiteY0" fmla="*/ 79536 h 81866"/>
                    <a:gd name="connsiteX1" fmla="*/ 57592 w 75492"/>
                    <a:gd name="connsiteY1" fmla="*/ 77926 h 81866"/>
                    <a:gd name="connsiteX2" fmla="*/ 51691 w 75492"/>
                    <a:gd name="connsiteY2" fmla="*/ 73826 h 81866"/>
                    <a:gd name="connsiteX3" fmla="*/ 52151 w 75492"/>
                    <a:gd name="connsiteY3" fmla="*/ 56161 h 81866"/>
                    <a:gd name="connsiteX4" fmla="*/ 14943 w 75492"/>
                    <a:gd name="connsiteY4" fmla="*/ 68309 h 81866"/>
                    <a:gd name="connsiteX5" fmla="*/ 1301 w 75492"/>
                    <a:gd name="connsiteY5" fmla="*/ 47157 h 81866"/>
                    <a:gd name="connsiteX6" fmla="*/ 11801 w 75492"/>
                    <a:gd name="connsiteY6" fmla="*/ 6883 h 81866"/>
                    <a:gd name="connsiteX7" fmla="*/ 74414 w 75492"/>
                    <a:gd name="connsiteY7" fmla="*/ 29299 h 81866"/>
                    <a:gd name="connsiteX8" fmla="*/ 71770 w 75492"/>
                    <a:gd name="connsiteY8" fmla="*/ 42367 h 81866"/>
                    <a:gd name="connsiteX9" fmla="*/ 73992 w 75492"/>
                    <a:gd name="connsiteY9" fmla="*/ 46199 h 81866"/>
                    <a:gd name="connsiteX10" fmla="*/ 70889 w 75492"/>
                    <a:gd name="connsiteY10" fmla="*/ 79536 h 8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5492" h="81866">
                      <a:moveTo>
                        <a:pt x="70889" y="79536"/>
                      </a:moveTo>
                      <a:cubicBezTo>
                        <a:pt x="66394" y="80225"/>
                        <a:pt x="61792" y="79689"/>
                        <a:pt x="57592" y="77926"/>
                      </a:cubicBezTo>
                      <a:cubicBezTo>
                        <a:pt x="55431" y="76854"/>
                        <a:pt x="53442" y="75474"/>
                        <a:pt x="51691" y="73826"/>
                      </a:cubicBezTo>
                      <a:cubicBezTo>
                        <a:pt x="49622" y="72984"/>
                        <a:pt x="45062" y="66507"/>
                        <a:pt x="52151" y="56161"/>
                      </a:cubicBezTo>
                      <a:cubicBezTo>
                        <a:pt x="59240" y="45815"/>
                        <a:pt x="17165" y="71872"/>
                        <a:pt x="14943" y="68309"/>
                      </a:cubicBezTo>
                      <a:cubicBezTo>
                        <a:pt x="11341" y="62484"/>
                        <a:pt x="3945" y="55969"/>
                        <a:pt x="1301" y="47157"/>
                      </a:cubicBezTo>
                      <a:cubicBezTo>
                        <a:pt x="-2875" y="33016"/>
                        <a:pt x="-1343" y="17344"/>
                        <a:pt x="11801" y="6883"/>
                      </a:cubicBezTo>
                      <a:cubicBezTo>
                        <a:pt x="35865" y="-12276"/>
                        <a:pt x="66597" y="1365"/>
                        <a:pt x="74414" y="29299"/>
                      </a:cubicBezTo>
                      <a:cubicBezTo>
                        <a:pt x="75908" y="34741"/>
                        <a:pt x="71617" y="37691"/>
                        <a:pt x="71770" y="42367"/>
                      </a:cubicBezTo>
                      <a:cubicBezTo>
                        <a:pt x="71770" y="43286"/>
                        <a:pt x="72996" y="44244"/>
                        <a:pt x="73992" y="46199"/>
                      </a:cubicBezTo>
                      <a:cubicBezTo>
                        <a:pt x="75334" y="49034"/>
                        <a:pt x="74529" y="77582"/>
                        <a:pt x="70889" y="79536"/>
                      </a:cubicBezTo>
                      <a:close/>
                    </a:path>
                  </a:pathLst>
                </a:custGeom>
                <a:solidFill>
                  <a:srgbClr val="F0C6A5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: Shape 695">
                  <a:extLst>
                    <a:ext uri="{FF2B5EF4-FFF2-40B4-BE49-F238E27FC236}">
                      <a16:creationId xmlns:a16="http://schemas.microsoft.com/office/drawing/2014/main" id="{1971E6CC-6CF3-4989-BB48-4AE7A5FBCB14}"/>
                    </a:ext>
                  </a:extLst>
                </p:cNvPr>
                <p:cNvSpPr/>
                <p:nvPr/>
              </p:nvSpPr>
              <p:spPr>
                <a:xfrm>
                  <a:off x="7611435" y="5763860"/>
                  <a:ext cx="10469" cy="18838"/>
                </a:xfrm>
                <a:custGeom>
                  <a:avLst/>
                  <a:gdLst>
                    <a:gd name="connsiteX0" fmla="*/ 9708 w 10469"/>
                    <a:gd name="connsiteY0" fmla="*/ -486 h 18838"/>
                    <a:gd name="connsiteX1" fmla="*/ 6643 w 10469"/>
                    <a:gd name="connsiteY1" fmla="*/ 16796 h 18838"/>
                    <a:gd name="connsiteX2" fmla="*/ 9708 w 10469"/>
                    <a:gd name="connsiteY2" fmla="*/ -486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69" h="18838">
                      <a:moveTo>
                        <a:pt x="9708" y="-486"/>
                      </a:moveTo>
                      <a:cubicBezTo>
                        <a:pt x="1086" y="-8495"/>
                        <a:pt x="-7229" y="17065"/>
                        <a:pt x="6643" y="16796"/>
                      </a:cubicBezTo>
                      <a:cubicBezTo>
                        <a:pt x="1240" y="11048"/>
                        <a:pt x="5340" y="1966"/>
                        <a:pt x="9708" y="-486"/>
                      </a:cubicBezTo>
                      <a:close/>
                    </a:path>
                  </a:pathLst>
                </a:custGeom>
                <a:solidFill>
                  <a:srgbClr val="D0AC8F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: Shape 696">
                  <a:extLst>
                    <a:ext uri="{FF2B5EF4-FFF2-40B4-BE49-F238E27FC236}">
                      <a16:creationId xmlns:a16="http://schemas.microsoft.com/office/drawing/2014/main" id="{38F577BF-095F-4410-803A-D1F3C9B31200}"/>
                    </a:ext>
                  </a:extLst>
                </p:cNvPr>
                <p:cNvSpPr/>
                <p:nvPr/>
              </p:nvSpPr>
              <p:spPr>
                <a:xfrm>
                  <a:off x="7566866" y="5702524"/>
                  <a:ext cx="72659" cy="82473"/>
                </a:xfrm>
                <a:custGeom>
                  <a:avLst/>
                  <a:gdLst>
                    <a:gd name="connsiteX0" fmla="*/ 56615 w 72659"/>
                    <a:gd name="connsiteY0" fmla="*/ 64414 h 82473"/>
                    <a:gd name="connsiteX1" fmla="*/ 59872 w 72659"/>
                    <a:gd name="connsiteY1" fmla="*/ 61578 h 82473"/>
                    <a:gd name="connsiteX2" fmla="*/ 59872 w 72659"/>
                    <a:gd name="connsiteY2" fmla="*/ 60851 h 82473"/>
                    <a:gd name="connsiteX3" fmla="*/ 65083 w 72659"/>
                    <a:gd name="connsiteY3" fmla="*/ 42687 h 82473"/>
                    <a:gd name="connsiteX4" fmla="*/ 63129 w 72659"/>
                    <a:gd name="connsiteY4" fmla="*/ 27705 h 82473"/>
                    <a:gd name="connsiteX5" fmla="*/ 62937 w 72659"/>
                    <a:gd name="connsiteY5" fmla="*/ 27168 h 82473"/>
                    <a:gd name="connsiteX6" fmla="*/ 63244 w 72659"/>
                    <a:gd name="connsiteY6" fmla="*/ 27168 h 82473"/>
                    <a:gd name="connsiteX7" fmla="*/ 70574 w 72659"/>
                    <a:gd name="connsiteY7" fmla="*/ 7625 h 82473"/>
                    <a:gd name="connsiteX8" fmla="*/ 68110 w 72659"/>
                    <a:gd name="connsiteY8" fmla="*/ 3870 h 82473"/>
                    <a:gd name="connsiteX9" fmla="*/ 16801 w 72659"/>
                    <a:gd name="connsiteY9" fmla="*/ 4751 h 82473"/>
                    <a:gd name="connsiteX10" fmla="*/ 1167 w 72659"/>
                    <a:gd name="connsiteY10" fmla="*/ 51117 h 82473"/>
                    <a:gd name="connsiteX11" fmla="*/ 16495 w 72659"/>
                    <a:gd name="connsiteY11" fmla="*/ 76370 h 82473"/>
                    <a:gd name="connsiteX12" fmla="*/ 26688 w 72659"/>
                    <a:gd name="connsiteY12" fmla="*/ 80202 h 82473"/>
                    <a:gd name="connsiteX13" fmla="*/ 47686 w 72659"/>
                    <a:gd name="connsiteY13" fmla="*/ 60429 h 82473"/>
                    <a:gd name="connsiteX14" fmla="*/ 56615 w 72659"/>
                    <a:gd name="connsiteY14" fmla="*/ 64414 h 82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2659" h="82473">
                      <a:moveTo>
                        <a:pt x="56615" y="64414"/>
                      </a:moveTo>
                      <a:cubicBezTo>
                        <a:pt x="57600" y="63341"/>
                        <a:pt x="58692" y="62421"/>
                        <a:pt x="59872" y="61578"/>
                      </a:cubicBezTo>
                      <a:lnTo>
                        <a:pt x="59872" y="60851"/>
                      </a:lnTo>
                      <a:cubicBezTo>
                        <a:pt x="59872" y="51233"/>
                        <a:pt x="60102" y="49814"/>
                        <a:pt x="65083" y="42687"/>
                      </a:cubicBezTo>
                      <a:cubicBezTo>
                        <a:pt x="66463" y="40733"/>
                        <a:pt x="66539" y="36671"/>
                        <a:pt x="63129" y="27705"/>
                      </a:cubicBezTo>
                      <a:cubicBezTo>
                        <a:pt x="63048" y="27552"/>
                        <a:pt x="62983" y="27360"/>
                        <a:pt x="62937" y="27168"/>
                      </a:cubicBezTo>
                      <a:lnTo>
                        <a:pt x="63244" y="27168"/>
                      </a:lnTo>
                      <a:cubicBezTo>
                        <a:pt x="70662" y="23796"/>
                        <a:pt x="73943" y="15060"/>
                        <a:pt x="70574" y="7625"/>
                      </a:cubicBezTo>
                      <a:cubicBezTo>
                        <a:pt x="69950" y="6246"/>
                        <a:pt x="69118" y="4981"/>
                        <a:pt x="68110" y="3870"/>
                      </a:cubicBezTo>
                      <a:cubicBezTo>
                        <a:pt x="58684" y="-4483"/>
                        <a:pt x="33049" y="-3794"/>
                        <a:pt x="16801" y="4751"/>
                      </a:cubicBezTo>
                      <a:cubicBezTo>
                        <a:pt x="554" y="13297"/>
                        <a:pt x="-3776" y="34448"/>
                        <a:pt x="1167" y="51117"/>
                      </a:cubicBezTo>
                      <a:cubicBezTo>
                        <a:pt x="4424" y="62192"/>
                        <a:pt x="12433" y="67977"/>
                        <a:pt x="16495" y="76370"/>
                      </a:cubicBezTo>
                      <a:cubicBezTo>
                        <a:pt x="18851" y="79550"/>
                        <a:pt x="22833" y="81045"/>
                        <a:pt x="26688" y="80202"/>
                      </a:cubicBezTo>
                      <a:cubicBezTo>
                        <a:pt x="38183" y="77826"/>
                        <a:pt x="40789" y="65717"/>
                        <a:pt x="47686" y="60429"/>
                      </a:cubicBezTo>
                      <a:cubicBezTo>
                        <a:pt x="51327" y="57211"/>
                        <a:pt x="55197" y="56444"/>
                        <a:pt x="56615" y="64414"/>
                      </a:cubicBezTo>
                      <a:close/>
                    </a:path>
                  </a:pathLst>
                </a:custGeom>
                <a:solidFill>
                  <a:srgbClr val="10122B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: Shape 697">
                  <a:extLst>
                    <a:ext uri="{FF2B5EF4-FFF2-40B4-BE49-F238E27FC236}">
                      <a16:creationId xmlns:a16="http://schemas.microsoft.com/office/drawing/2014/main" id="{E351AD93-959B-4C05-B362-F42C4B03C440}"/>
                    </a:ext>
                  </a:extLst>
                </p:cNvPr>
                <p:cNvSpPr/>
                <p:nvPr/>
              </p:nvSpPr>
              <p:spPr>
                <a:xfrm>
                  <a:off x="7596614" y="5699927"/>
                  <a:ext cx="43166" cy="27398"/>
                </a:xfrm>
                <a:custGeom>
                  <a:avLst/>
                  <a:gdLst>
                    <a:gd name="connsiteX0" fmla="*/ 39588 w 43166"/>
                    <a:gd name="connsiteY0" fmla="*/ 24208 h 27398"/>
                    <a:gd name="connsiteX1" fmla="*/ -762 w 43166"/>
                    <a:gd name="connsiteY1" fmla="*/ 22293 h 27398"/>
                    <a:gd name="connsiteX2" fmla="*/ 12918 w 43166"/>
                    <a:gd name="connsiteY2" fmla="*/ 949 h 27398"/>
                    <a:gd name="connsiteX3" fmla="*/ 39742 w 43166"/>
                    <a:gd name="connsiteY3" fmla="*/ 5202 h 27398"/>
                    <a:gd name="connsiteX4" fmla="*/ 39588 w 43166"/>
                    <a:gd name="connsiteY4" fmla="*/ 24208 h 27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66" h="27398">
                      <a:moveTo>
                        <a:pt x="39588" y="24208"/>
                      </a:moveTo>
                      <a:cubicBezTo>
                        <a:pt x="36025" y="28691"/>
                        <a:pt x="20697" y="18346"/>
                        <a:pt x="-762" y="22293"/>
                      </a:cubicBezTo>
                      <a:cubicBezTo>
                        <a:pt x="3837" y="8115"/>
                        <a:pt x="6481" y="5126"/>
                        <a:pt x="12918" y="949"/>
                      </a:cubicBezTo>
                      <a:cubicBezTo>
                        <a:pt x="21310" y="-4454"/>
                        <a:pt x="35488" y="-2232"/>
                        <a:pt x="39742" y="5202"/>
                      </a:cubicBezTo>
                      <a:cubicBezTo>
                        <a:pt x="43347" y="11027"/>
                        <a:pt x="43286" y="18422"/>
                        <a:pt x="39588" y="24208"/>
                      </a:cubicBezTo>
                      <a:close/>
                    </a:path>
                  </a:pathLst>
                </a:custGeom>
                <a:solidFill>
                  <a:srgbClr val="10122B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: Shape 698">
                  <a:extLst>
                    <a:ext uri="{FF2B5EF4-FFF2-40B4-BE49-F238E27FC236}">
                      <a16:creationId xmlns:a16="http://schemas.microsoft.com/office/drawing/2014/main" id="{50E05F04-9AC5-43CD-A26C-6348F47BBD6E}"/>
                    </a:ext>
                  </a:extLst>
                </p:cNvPr>
                <p:cNvSpPr/>
                <p:nvPr/>
              </p:nvSpPr>
              <p:spPr>
                <a:xfrm>
                  <a:off x="7575248" y="5789594"/>
                  <a:ext cx="61414" cy="28831"/>
                </a:xfrm>
                <a:custGeom>
                  <a:avLst/>
                  <a:gdLst>
                    <a:gd name="connsiteX0" fmla="*/ 7806 w 61414"/>
                    <a:gd name="connsiteY0" fmla="*/ -2040 h 28831"/>
                    <a:gd name="connsiteX1" fmla="*/ -662 w 61414"/>
                    <a:gd name="connsiteY1" fmla="*/ 7079 h 28831"/>
                    <a:gd name="connsiteX2" fmla="*/ 60648 w 61414"/>
                    <a:gd name="connsiteY2" fmla="*/ 25012 h 28831"/>
                    <a:gd name="connsiteX3" fmla="*/ 48118 w 61414"/>
                    <a:gd name="connsiteY3" fmla="*/ 12291 h 28831"/>
                    <a:gd name="connsiteX4" fmla="*/ 7806 w 61414"/>
                    <a:gd name="connsiteY4" fmla="*/ -2040 h 28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414" h="28831">
                      <a:moveTo>
                        <a:pt x="7806" y="-2040"/>
                      </a:moveTo>
                      <a:cubicBezTo>
                        <a:pt x="3169" y="-584"/>
                        <a:pt x="-1505" y="4014"/>
                        <a:pt x="-662" y="7079"/>
                      </a:cubicBezTo>
                      <a:cubicBezTo>
                        <a:pt x="3974" y="25970"/>
                        <a:pt x="39113" y="29573"/>
                        <a:pt x="60648" y="25012"/>
                      </a:cubicBezTo>
                      <a:cubicBezTo>
                        <a:pt x="60878" y="25012"/>
                        <a:pt x="52256" y="13517"/>
                        <a:pt x="48118" y="12291"/>
                      </a:cubicBezTo>
                      <a:cubicBezTo>
                        <a:pt x="34591" y="13632"/>
                        <a:pt x="12021" y="9149"/>
                        <a:pt x="7806" y="-20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E0537B3F-DE07-4FBA-A73B-51923E638B64}"/>
                    </a:ext>
                  </a:extLst>
                </p:cNvPr>
                <p:cNvSpPr/>
                <p:nvPr/>
              </p:nvSpPr>
              <p:spPr>
                <a:xfrm>
                  <a:off x="7630028" y="5825460"/>
                  <a:ext cx="68716" cy="103368"/>
                </a:xfrm>
                <a:custGeom>
                  <a:avLst/>
                  <a:gdLst>
                    <a:gd name="connsiteX0" fmla="*/ 37557 w 68716"/>
                    <a:gd name="connsiteY0" fmla="*/ 22255 h 103368"/>
                    <a:gd name="connsiteX1" fmla="*/ 26062 w 68716"/>
                    <a:gd name="connsiteY1" fmla="*/ 1792 h 103368"/>
                    <a:gd name="connsiteX2" fmla="*/ 26062 w 68716"/>
                    <a:gd name="connsiteY2" fmla="*/ 1792 h 103368"/>
                    <a:gd name="connsiteX3" fmla="*/ 26062 w 68716"/>
                    <a:gd name="connsiteY3" fmla="*/ 1792 h 103368"/>
                    <a:gd name="connsiteX4" fmla="*/ 18398 w 68716"/>
                    <a:gd name="connsiteY4" fmla="*/ -2040 h 103368"/>
                    <a:gd name="connsiteX5" fmla="*/ -762 w 68716"/>
                    <a:gd name="connsiteY5" fmla="*/ 25971 h 103368"/>
                    <a:gd name="connsiteX6" fmla="*/ 29012 w 68716"/>
                    <a:gd name="connsiteY6" fmla="*/ 75786 h 103368"/>
                    <a:gd name="connsiteX7" fmla="*/ 38094 w 68716"/>
                    <a:gd name="connsiteY7" fmla="*/ 90117 h 103368"/>
                    <a:gd name="connsiteX8" fmla="*/ 67867 w 68716"/>
                    <a:gd name="connsiteY8" fmla="*/ 91305 h 103368"/>
                    <a:gd name="connsiteX9" fmla="*/ 37557 w 68716"/>
                    <a:gd name="connsiteY9" fmla="*/ 22255 h 103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8716" h="103368">
                      <a:moveTo>
                        <a:pt x="37557" y="22255"/>
                      </a:moveTo>
                      <a:cubicBezTo>
                        <a:pt x="34990" y="14783"/>
                        <a:pt x="31097" y="7847"/>
                        <a:pt x="26062" y="1792"/>
                      </a:cubicBezTo>
                      <a:lnTo>
                        <a:pt x="26062" y="1792"/>
                      </a:lnTo>
                      <a:lnTo>
                        <a:pt x="26062" y="1792"/>
                      </a:lnTo>
                      <a:cubicBezTo>
                        <a:pt x="24169" y="-507"/>
                        <a:pt x="21383" y="-1925"/>
                        <a:pt x="18398" y="-2040"/>
                      </a:cubicBezTo>
                      <a:cubicBezTo>
                        <a:pt x="1307" y="-1197"/>
                        <a:pt x="-762" y="25971"/>
                        <a:pt x="-762" y="25971"/>
                      </a:cubicBezTo>
                      <a:cubicBezTo>
                        <a:pt x="311" y="46855"/>
                        <a:pt x="23992" y="69923"/>
                        <a:pt x="29012" y="75786"/>
                      </a:cubicBezTo>
                      <a:cubicBezTo>
                        <a:pt x="32231" y="80614"/>
                        <a:pt x="35411" y="85596"/>
                        <a:pt x="38094" y="90117"/>
                      </a:cubicBezTo>
                      <a:cubicBezTo>
                        <a:pt x="47788" y="106403"/>
                        <a:pt x="65492" y="103299"/>
                        <a:pt x="67867" y="91305"/>
                      </a:cubicBezTo>
                      <a:cubicBezTo>
                        <a:pt x="69400" y="82952"/>
                        <a:pt x="50432" y="46089"/>
                        <a:pt x="37557" y="22255"/>
                      </a:cubicBezTo>
                      <a:close/>
                    </a:path>
                  </a:pathLst>
                </a:custGeom>
                <a:solidFill>
                  <a:srgbClr val="27D6D1"/>
                </a:solidFill>
                <a:ln w="38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87" name="Graphic 646">
              <a:extLst>
                <a:ext uri="{FF2B5EF4-FFF2-40B4-BE49-F238E27FC236}">
                  <a16:creationId xmlns:a16="http://schemas.microsoft.com/office/drawing/2014/main" id="{0FD8F3AD-C41A-4C43-ADDD-1DC0CCC7F8CF}"/>
                </a:ext>
              </a:extLst>
            </p:cNvPr>
            <p:cNvSpPr/>
            <p:nvPr/>
          </p:nvSpPr>
          <p:spPr>
            <a:xfrm>
              <a:off x="864454" y="2408882"/>
              <a:ext cx="1150564" cy="200346"/>
            </a:xfrm>
            <a:custGeom>
              <a:avLst/>
              <a:gdLst>
                <a:gd name="connsiteX0" fmla="*/ 0 w 1808963"/>
                <a:gd name="connsiteY0" fmla="*/ 219196 h 315403"/>
                <a:gd name="connsiteX1" fmla="*/ 588407 w 1808963"/>
                <a:gd name="connsiteY1" fmla="*/ 315403 h 315403"/>
                <a:gd name="connsiteX2" fmla="*/ 1120262 w 1808963"/>
                <a:gd name="connsiteY2" fmla="*/ 0 h 315403"/>
                <a:gd name="connsiteX3" fmla="*/ 1808964 w 1808963"/>
                <a:gd name="connsiteY3" fmla="*/ 0 h 31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963" h="315403">
                  <a:moveTo>
                    <a:pt x="0" y="219196"/>
                  </a:moveTo>
                  <a:lnTo>
                    <a:pt x="588407" y="315403"/>
                  </a:lnTo>
                  <a:lnTo>
                    <a:pt x="1120262" y="0"/>
                  </a:lnTo>
                  <a:lnTo>
                    <a:pt x="1808964" y="0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dash"/>
              <a:miter/>
              <a:tailEnd type="triangle" w="med" len="sm"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8" name="Graphic 646">
              <a:extLst>
                <a:ext uri="{FF2B5EF4-FFF2-40B4-BE49-F238E27FC236}">
                  <a16:creationId xmlns:a16="http://schemas.microsoft.com/office/drawing/2014/main" id="{3A0D86F1-3068-4BAF-8D49-9CCA0006F638}"/>
                </a:ext>
              </a:extLst>
            </p:cNvPr>
            <p:cNvSpPr/>
            <p:nvPr/>
          </p:nvSpPr>
          <p:spPr>
            <a:xfrm>
              <a:off x="2147285" y="2408882"/>
              <a:ext cx="1150564" cy="200346"/>
            </a:xfrm>
            <a:custGeom>
              <a:avLst/>
              <a:gdLst>
                <a:gd name="connsiteX0" fmla="*/ 0 w 1808963"/>
                <a:gd name="connsiteY0" fmla="*/ 219196 h 315403"/>
                <a:gd name="connsiteX1" fmla="*/ 588407 w 1808963"/>
                <a:gd name="connsiteY1" fmla="*/ 315403 h 315403"/>
                <a:gd name="connsiteX2" fmla="*/ 1120262 w 1808963"/>
                <a:gd name="connsiteY2" fmla="*/ 0 h 315403"/>
                <a:gd name="connsiteX3" fmla="*/ 1808964 w 1808963"/>
                <a:gd name="connsiteY3" fmla="*/ 0 h 31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963" h="315403">
                  <a:moveTo>
                    <a:pt x="0" y="219196"/>
                  </a:moveTo>
                  <a:lnTo>
                    <a:pt x="588407" y="315403"/>
                  </a:lnTo>
                  <a:lnTo>
                    <a:pt x="1120262" y="0"/>
                  </a:lnTo>
                  <a:lnTo>
                    <a:pt x="1808964" y="0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dash"/>
              <a:miter/>
              <a:tailEnd type="triangle" w="med" len="sm"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9" name="Graphic 646">
              <a:extLst>
                <a:ext uri="{FF2B5EF4-FFF2-40B4-BE49-F238E27FC236}">
                  <a16:creationId xmlns:a16="http://schemas.microsoft.com/office/drawing/2014/main" id="{9F376538-43F2-47A5-A4E0-107F04B2ACF1}"/>
                </a:ext>
              </a:extLst>
            </p:cNvPr>
            <p:cNvSpPr/>
            <p:nvPr/>
          </p:nvSpPr>
          <p:spPr>
            <a:xfrm>
              <a:off x="3427592" y="2408882"/>
              <a:ext cx="1150564" cy="200346"/>
            </a:xfrm>
            <a:custGeom>
              <a:avLst/>
              <a:gdLst>
                <a:gd name="connsiteX0" fmla="*/ 0 w 1808963"/>
                <a:gd name="connsiteY0" fmla="*/ 219196 h 315403"/>
                <a:gd name="connsiteX1" fmla="*/ 588407 w 1808963"/>
                <a:gd name="connsiteY1" fmla="*/ 315403 h 315403"/>
                <a:gd name="connsiteX2" fmla="*/ 1120262 w 1808963"/>
                <a:gd name="connsiteY2" fmla="*/ 0 h 315403"/>
                <a:gd name="connsiteX3" fmla="*/ 1808964 w 1808963"/>
                <a:gd name="connsiteY3" fmla="*/ 0 h 31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963" h="315403">
                  <a:moveTo>
                    <a:pt x="0" y="219196"/>
                  </a:moveTo>
                  <a:lnTo>
                    <a:pt x="588407" y="315403"/>
                  </a:lnTo>
                  <a:lnTo>
                    <a:pt x="1120262" y="0"/>
                  </a:lnTo>
                  <a:lnTo>
                    <a:pt x="1808964" y="0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dash"/>
              <a:miter/>
              <a:tailEnd type="triangle" w="med" len="sm"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4FDBD9F2-8BC8-47B4-9F04-C1C41535B194}"/>
                </a:ext>
              </a:extLst>
            </p:cNvPr>
            <p:cNvSpPr txBox="1"/>
            <p:nvPr/>
          </p:nvSpPr>
          <p:spPr>
            <a:xfrm>
              <a:off x="5756123" y="1466100"/>
              <a:ext cx="2016277" cy="1169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38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52D90"/>
        </a:solidFill>
        <a:ln>
          <a:noFill/>
        </a:ln>
      </a:spPr>
      <a:bodyPr lIns="274320" rtlCol="0" anchor="ctr"/>
      <a:lstStyle>
        <a:defPPr algn="l">
          <a:defRPr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F878D3FD58A34D840B597C6F6115EE" ma:contentTypeVersion="14" ma:contentTypeDescription="Create a new document." ma:contentTypeScope="" ma:versionID="790f7cb2f64b26d6d65c43862493d885">
  <xsd:schema xmlns:xsd="http://www.w3.org/2001/XMLSchema" xmlns:xs="http://www.w3.org/2001/XMLSchema" xmlns:p="http://schemas.microsoft.com/office/2006/metadata/properties" xmlns:ns2="dfb33659-0f62-4e61-88b2-9410ea3de3c8" xmlns:ns3="4a77f71c-362a-4462-96f5-e7e5b7ed4e3d" xmlns:ns4="230e9df3-be65-4c73-a93b-d1236ebd677e" targetNamespace="http://schemas.microsoft.com/office/2006/metadata/properties" ma:root="true" ma:fieldsID="ce2016af82e6f4938da52a8c6ab0c751" ns2:_="" ns3:_="" ns4:_="">
    <xsd:import namespace="dfb33659-0f62-4e61-88b2-9410ea3de3c8"/>
    <xsd:import namespace="4a77f71c-362a-4462-96f5-e7e5b7ed4e3d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33659-0f62-4e61-88b2-9410ea3de3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7f71c-362a-4462-96f5-e7e5b7ed4e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ab39a16-553e-450b-867a-e72eb0dc7a17}" ma:internalName="TaxCatchAll" ma:showField="CatchAllData" ma:web="4a77f71c-362a-4462-96f5-e7e5b7ed4e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a77f71c-362a-4462-96f5-e7e5b7ed4e3d">
      <UserInfo>
        <DisplayName>Maren Fewel</DisplayName>
        <AccountId>370</AccountId>
        <AccountType/>
      </UserInfo>
      <UserInfo>
        <DisplayName>Pamela Youngberg</DisplayName>
        <AccountId>9179</AccountId>
        <AccountType/>
      </UserInfo>
      <UserInfo>
        <DisplayName>Brandee Parge</DisplayName>
        <AccountId>593</AccountId>
        <AccountType/>
      </UserInfo>
    </SharedWithUsers>
    <TaxCatchAll xmlns="230e9df3-be65-4c73-a93b-d1236ebd677e" xsi:nil="true"/>
    <lcf76f155ced4ddcb4097134ff3c332f xmlns="dfb33659-0f62-4e61-88b2-9410ea3de3c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31DFCC7-BE6D-4081-A35E-A3CF6D436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b33659-0f62-4e61-88b2-9410ea3de3c8"/>
    <ds:schemaRef ds:uri="4a77f71c-362a-4462-96f5-e7e5b7ed4e3d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2CC762-5E92-47B9-9ECE-504A3D9CC0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770530-763C-47E4-AB75-F2E276024D1A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0c1a6c9c-f016-4857-bf43-21b252e701d9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ac3130e0-721f-4262-92c4-62cd232e5847"/>
    <ds:schemaRef ds:uri="http://purl.org/dc/elements/1.1/"/>
    <ds:schemaRef ds:uri="4a77f71c-362a-4462-96f5-e7e5b7ed4e3d"/>
    <ds:schemaRef ds:uri="230e9df3-be65-4c73-a93b-d1236ebd677e"/>
    <ds:schemaRef ds:uri="dfb33659-0f62-4e61-88b2-9410ea3de3c8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643</Words>
  <Application>Microsoft Office PowerPoint</Application>
  <PresentationFormat>Custom</PresentationFormat>
  <Paragraphs>47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Rudolf Kharpuri [Chillibreeze]</dc:creator>
  <cp:lastModifiedBy>Jessie Alan</cp:lastModifiedBy>
  <cp:revision>6</cp:revision>
  <dcterms:created xsi:type="dcterms:W3CDTF">2021-01-18T04:15:53Z</dcterms:created>
  <dcterms:modified xsi:type="dcterms:W3CDTF">2022-04-15T00:25:40Z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562966-c66d-4b83-aa77-49bdfed04c11_Enabled">
    <vt:lpwstr>true</vt:lpwstr>
  </property>
  <property fmtid="{D5CDD505-2E9C-101B-9397-08002B2CF9AE}" pid="3" name="MSIP_Label_cb562966-c66d-4b83-aa77-49bdfed04c11_SetDate">
    <vt:lpwstr>2021-02-18T14:32:08Z</vt:lpwstr>
  </property>
  <property fmtid="{D5CDD505-2E9C-101B-9397-08002B2CF9AE}" pid="4" name="MSIP_Label_cb562966-c66d-4b83-aa77-49bdfed04c11_Method">
    <vt:lpwstr>Standard</vt:lpwstr>
  </property>
  <property fmtid="{D5CDD505-2E9C-101B-9397-08002B2CF9AE}" pid="5" name="MSIP_Label_cb562966-c66d-4b83-aa77-49bdfed04c11_Name">
    <vt:lpwstr>Non-Confidential</vt:lpwstr>
  </property>
  <property fmtid="{D5CDD505-2E9C-101B-9397-08002B2CF9AE}" pid="6" name="MSIP_Label_cb562966-c66d-4b83-aa77-49bdfed04c11_SiteId">
    <vt:lpwstr>a57507b2-d296-4dca-a9ae-67b1484e02a9</vt:lpwstr>
  </property>
  <property fmtid="{D5CDD505-2E9C-101B-9397-08002B2CF9AE}" pid="7" name="MSIP_Label_cb562966-c66d-4b83-aa77-49bdfed04c11_ActionId">
    <vt:lpwstr>9ed5ca64-234d-4438-a7c9-7057be3c154e</vt:lpwstr>
  </property>
  <property fmtid="{D5CDD505-2E9C-101B-9397-08002B2CF9AE}" pid="8" name="MSIP_Label_cb562966-c66d-4b83-aa77-49bdfed04c11_ContentBits">
    <vt:lpwstr>0</vt:lpwstr>
  </property>
  <property fmtid="{D5CDD505-2E9C-101B-9397-08002B2CF9AE}" pid="9" name="ContentTypeId">
    <vt:lpwstr>0x0101002DF878D3FD58A34D840B597C6F6115EE</vt:lpwstr>
  </property>
  <property fmtid="{D5CDD505-2E9C-101B-9397-08002B2CF9AE}" pid="10" name="MediaServiceImageTags">
    <vt:lpwstr/>
  </property>
</Properties>
</file>