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7"/>
  </p:notesMasterIdLst>
  <p:sldIdLst>
    <p:sldId id="284" r:id="rId5"/>
    <p:sldId id="283" r:id="rId6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31C100A-35A6-EE17-52A2-271B0DCD6A63}" name="Steph Ramsey" initials="SR" userId="S::steph@audienz.com::8624acff-5f26-4007-8709-9c53fd3eb5e8" providerId="AD"/>
  <p188:author id="{4E8B7532-0405-FE62-BFA8-1C04E1087C99}" name="Lauren Virgin" initials="LV" userId="S::lvirgin@audienz.com::d45b7ee4-092e-4fef-8dff-38375092ab40" providerId="AD"/>
  <p188:author id="{DD7C6057-500F-5E2F-348A-A15FD3ED04D1}" name="Brandee Parge" initials="BP" userId="S::brandee@audienz.com::716b5d5d-7db4-4b48-a9f4-512f455ed279" providerId="AD"/>
  <p188:author id="{27501168-E120-EAAC-35C7-880F71A5A2A9}" name="Matt Smith (DATA PLAT/AZURE)" initials="MP" userId="S::masmi@microsoft.com::0d5cb705-8d00-4fac-aacb-90cd5d09025f" providerId="AD"/>
  <p188:author id="{BF745E9F-FAE4-0A70-41B4-F7C7D619E50B}" name="Jessie Alan" initials="JA" userId="S::Jessie@audienz.com::6eb86ad7-68be-46f6-a9b4-a482bbf152cf" providerId="AD"/>
  <p188:author id="{6E7855D5-7610-306D-641A-FF25AEB991B0}" name="Alli Green" initials="AG" userId="S::alli@audienz.com::18cc824c-d389-48c9-be8b-290eae3fe20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ndee Parge" initials="BP" lastIdx="73" clrIdx="0">
    <p:extLst>
      <p:ext uri="{19B8F6BF-5375-455C-9EA6-DF929625EA0E}">
        <p15:presenceInfo xmlns:p15="http://schemas.microsoft.com/office/powerpoint/2012/main" userId="S::brandee@audienz.com::716b5d5d-7db4-4b48-a9f4-512f455ed279" providerId="AD"/>
      </p:ext>
    </p:extLst>
  </p:cmAuthor>
  <p:cmAuthor id="2" name="Steph Ramsey" initials="SR" lastIdx="106" clrIdx="1">
    <p:extLst>
      <p:ext uri="{19B8F6BF-5375-455C-9EA6-DF929625EA0E}">
        <p15:presenceInfo xmlns:p15="http://schemas.microsoft.com/office/powerpoint/2012/main" userId="S::steph@audienz.com::8624acff-5f26-4007-8709-9c53fd3eb5e8" providerId="AD"/>
      </p:ext>
    </p:extLst>
  </p:cmAuthor>
  <p:cmAuthor id="3" name="Aerika Mittal" initials="AM" lastIdx="17" clrIdx="2">
    <p:extLst>
      <p:ext uri="{19B8F6BF-5375-455C-9EA6-DF929625EA0E}">
        <p15:presenceInfo xmlns:p15="http://schemas.microsoft.com/office/powerpoint/2012/main" userId="S::aemittal@microsoft.com::584fa52d-298f-4cd9-ba4a-05f52a2368cb" providerId="AD"/>
      </p:ext>
    </p:extLst>
  </p:cmAuthor>
  <p:cmAuthor id="4" name="Jamie Helgeson (Tokusaku Inc)" initials="JI" lastIdx="6" clrIdx="3">
    <p:extLst>
      <p:ext uri="{19B8F6BF-5375-455C-9EA6-DF929625EA0E}">
        <p15:presenceInfo xmlns:p15="http://schemas.microsoft.com/office/powerpoint/2012/main" userId="S::v-hjamie@microsoft.com::31a8085c-8951-4f07-a0d0-0b8d3f3e8888" providerId="AD"/>
      </p:ext>
    </p:extLst>
  </p:cmAuthor>
  <p:cmAuthor id="5" name="Maren Fewel" initials="MF" lastIdx="23" clrIdx="4">
    <p:extLst>
      <p:ext uri="{19B8F6BF-5375-455C-9EA6-DF929625EA0E}">
        <p15:presenceInfo xmlns:p15="http://schemas.microsoft.com/office/powerpoint/2012/main" userId="S::Maren@audienz.com::0ba250fd-40c1-4e5d-bc4a-82894808bd80" providerId="AD"/>
      </p:ext>
    </p:extLst>
  </p:cmAuthor>
  <p:cmAuthor id="6" name="Nathan Olson" initials="NO" lastIdx="29" clrIdx="5">
    <p:extLst>
      <p:ext uri="{19B8F6BF-5375-455C-9EA6-DF929625EA0E}">
        <p15:presenceInfo xmlns:p15="http://schemas.microsoft.com/office/powerpoint/2012/main" userId="S::Nathan@audienz.com::8d36235d-0fe1-41a4-a221-e3403ea824e1" providerId="AD"/>
      </p:ext>
    </p:extLst>
  </p:cmAuthor>
  <p:cmAuthor id="7" name="Pamela Youngberg" initials="PY" lastIdx="3" clrIdx="6">
    <p:extLst>
      <p:ext uri="{19B8F6BF-5375-455C-9EA6-DF929625EA0E}">
        <p15:presenceInfo xmlns:p15="http://schemas.microsoft.com/office/powerpoint/2012/main" userId="S::pamela@audienz.com::da162aa7-ea37-496b-84ec-1a49946657fb" providerId="AD"/>
      </p:ext>
    </p:extLst>
  </p:cmAuthor>
  <p:cmAuthor id="8" name="Alli Green" initials="AG" lastIdx="2" clrIdx="7">
    <p:extLst>
      <p:ext uri="{19B8F6BF-5375-455C-9EA6-DF929625EA0E}">
        <p15:presenceInfo xmlns:p15="http://schemas.microsoft.com/office/powerpoint/2012/main" userId="S::alli@audienz.com::18cc824c-d389-48c9-be8b-290eae3fe209" providerId="AD"/>
      </p:ext>
    </p:extLst>
  </p:cmAuthor>
  <p:cmAuthor id="9" name="Jessie Alan" initials="JA" lastIdx="1" clrIdx="8">
    <p:extLst>
      <p:ext uri="{19B8F6BF-5375-455C-9EA6-DF929625EA0E}">
        <p15:presenceInfo xmlns:p15="http://schemas.microsoft.com/office/powerpoint/2012/main" userId="Jessie Alan" providerId="None"/>
      </p:ext>
    </p:extLst>
  </p:cmAuthor>
  <p:cmAuthor id="10" name="Jessie Alan" initials="JA [2]" lastIdx="27" clrIdx="9">
    <p:extLst>
      <p:ext uri="{19B8F6BF-5375-455C-9EA6-DF929625EA0E}">
        <p15:presenceInfo xmlns:p15="http://schemas.microsoft.com/office/powerpoint/2012/main" userId="S::Jessie@audienz.com::6eb86ad7-68be-46f6-a9b4-a482bbf152cf" providerId="AD"/>
      </p:ext>
    </p:extLst>
  </p:cmAuthor>
  <p:cmAuthor id="11" name="Katie Rask" initials="KR" lastIdx="14" clrIdx="10">
    <p:extLst>
      <p:ext uri="{19B8F6BF-5375-455C-9EA6-DF929625EA0E}">
        <p15:presenceInfo xmlns:p15="http://schemas.microsoft.com/office/powerpoint/2012/main" userId="S::Katie@audienz.com::c7acb367-d70d-4abc-b31a-02f8b987e805" providerId="AD"/>
      </p:ext>
    </p:extLst>
  </p:cmAuthor>
  <p:cmAuthor id="12" name="theannehurley@gmail.com" initials="th" lastIdx="10" clrIdx="11">
    <p:extLst>
      <p:ext uri="{19B8F6BF-5375-455C-9EA6-DF929625EA0E}">
        <p15:presenceInfo xmlns:p15="http://schemas.microsoft.com/office/powerpoint/2012/main" userId="S::urn:spo:guest#theannehurley@gmail.com::" providerId="AD"/>
      </p:ext>
    </p:extLst>
  </p:cmAuthor>
  <p:cmAuthor id="13" name="Anne Hurley" initials="AH" lastIdx="3" clrIdx="12">
    <p:extLst>
      <p:ext uri="{19B8F6BF-5375-455C-9EA6-DF929625EA0E}">
        <p15:presenceInfo xmlns:p15="http://schemas.microsoft.com/office/powerpoint/2012/main" userId="2814ef3908a07dbc" providerId="Windows Live"/>
      </p:ext>
    </p:extLst>
  </p:cmAuthor>
  <p:cmAuthor id="14" name="Jeffrey Walker" initials="JW" lastIdx="2" clrIdx="13">
    <p:extLst>
      <p:ext uri="{19B8F6BF-5375-455C-9EA6-DF929625EA0E}">
        <p15:presenceInfo xmlns:p15="http://schemas.microsoft.com/office/powerpoint/2012/main" userId="S::jeffrey@audienz.com::425a30c6-13f5-43ee-a1b6-2cf93460abf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4"/>
    <a:srgbClr val="004376"/>
    <a:srgbClr val="006EC0"/>
    <a:srgbClr val="00589A"/>
    <a:srgbClr val="FFFFFF"/>
    <a:srgbClr val="50E6FF"/>
    <a:srgbClr val="2E82DD"/>
    <a:srgbClr val="B1D9EB"/>
    <a:srgbClr val="F2F2F2"/>
    <a:srgbClr val="652D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68B1DB-2B56-4E8E-B664-B39C906E5617}" v="40" dt="2022-01-26T16:04:54.568"/>
    <p1510:client id="{15ABB14C-46D4-46AC-8DC4-F907D89F6DC7}" v="3" dt="2022-01-26T22:36:14.390"/>
    <p1510:client id="{5E978426-F922-43C3-8DE8-6E7DE406B301}" v="82" dt="2022-01-27T01:14:41.9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ndee Parge" userId="716b5d5d-7db4-4b48-a9f4-512f455ed279" providerId="ADAL" clId="{5E978426-F922-43C3-8DE8-6E7DE406B301}"/>
    <pc:docChg chg="undo custSel modSld">
      <pc:chgData name="Brandee Parge" userId="716b5d5d-7db4-4b48-a9f4-512f455ed279" providerId="ADAL" clId="{5E978426-F922-43C3-8DE8-6E7DE406B301}" dt="2022-01-27T01:14:41.969" v="81" actId="1035"/>
      <pc:docMkLst>
        <pc:docMk/>
      </pc:docMkLst>
      <pc:sldChg chg="addSp delSp modSp mod">
        <pc:chgData name="Brandee Parge" userId="716b5d5d-7db4-4b48-a9f4-512f455ed279" providerId="ADAL" clId="{5E978426-F922-43C3-8DE8-6E7DE406B301}" dt="2022-01-27T01:14:23.359" v="77" actId="1035"/>
        <pc:sldMkLst>
          <pc:docMk/>
          <pc:sldMk cId="217048727" sldId="283"/>
        </pc:sldMkLst>
        <pc:spChg chg="mod topLvl">
          <ac:chgData name="Brandee Parge" userId="716b5d5d-7db4-4b48-a9f4-512f455ed279" providerId="ADAL" clId="{5E978426-F922-43C3-8DE8-6E7DE406B301}" dt="2022-01-27T01:14:16.934" v="71" actId="1076"/>
          <ac:spMkLst>
            <pc:docMk/>
            <pc:sldMk cId="217048727" sldId="283"/>
            <ac:spMk id="82" creationId="{E29C4248-7501-4A3F-9A53-E1D8EC0404BF}"/>
          </ac:spMkLst>
        </pc:spChg>
        <pc:spChg chg="mod topLvl">
          <ac:chgData name="Brandee Parge" userId="716b5d5d-7db4-4b48-a9f4-512f455ed279" providerId="ADAL" clId="{5E978426-F922-43C3-8DE8-6E7DE406B301}" dt="2022-01-27T01:14:16.934" v="71" actId="1076"/>
          <ac:spMkLst>
            <pc:docMk/>
            <pc:sldMk cId="217048727" sldId="283"/>
            <ac:spMk id="83" creationId="{C597CB6E-6FBB-42E7-B733-3E1FEA2E5C8B}"/>
          </ac:spMkLst>
        </pc:spChg>
        <pc:spChg chg="mod topLvl">
          <ac:chgData name="Brandee Parge" userId="716b5d5d-7db4-4b48-a9f4-512f455ed279" providerId="ADAL" clId="{5E978426-F922-43C3-8DE8-6E7DE406B301}" dt="2022-01-27T01:14:16.934" v="71" actId="1076"/>
          <ac:spMkLst>
            <pc:docMk/>
            <pc:sldMk cId="217048727" sldId="283"/>
            <ac:spMk id="84" creationId="{D0623733-2A9E-450B-8BEE-C6FFABD8E30E}"/>
          </ac:spMkLst>
        </pc:spChg>
        <pc:spChg chg="mod topLvl">
          <ac:chgData name="Brandee Parge" userId="716b5d5d-7db4-4b48-a9f4-512f455ed279" providerId="ADAL" clId="{5E978426-F922-43C3-8DE8-6E7DE406B301}" dt="2022-01-27T01:14:16.934" v="71" actId="1076"/>
          <ac:spMkLst>
            <pc:docMk/>
            <pc:sldMk cId="217048727" sldId="283"/>
            <ac:spMk id="85" creationId="{19EC4E19-9793-4133-96A9-8446E14F17D2}"/>
          </ac:spMkLst>
        </pc:spChg>
        <pc:spChg chg="mod topLvl">
          <ac:chgData name="Brandee Parge" userId="716b5d5d-7db4-4b48-a9f4-512f455ed279" providerId="ADAL" clId="{5E978426-F922-43C3-8DE8-6E7DE406B301}" dt="2022-01-27T01:14:16.934" v="71" actId="1076"/>
          <ac:spMkLst>
            <pc:docMk/>
            <pc:sldMk cId="217048727" sldId="283"/>
            <ac:spMk id="86" creationId="{A5EF671F-80E7-4012-BB04-3BACB1FD2FF6}"/>
          </ac:spMkLst>
        </pc:spChg>
        <pc:spChg chg="mod topLvl">
          <ac:chgData name="Brandee Parge" userId="716b5d5d-7db4-4b48-a9f4-512f455ed279" providerId="ADAL" clId="{5E978426-F922-43C3-8DE8-6E7DE406B301}" dt="2022-01-27T01:14:16.934" v="71" actId="1076"/>
          <ac:spMkLst>
            <pc:docMk/>
            <pc:sldMk cId="217048727" sldId="283"/>
            <ac:spMk id="87" creationId="{DFC65259-2A03-46B7-8940-192795056A64}"/>
          </ac:spMkLst>
        </pc:spChg>
        <pc:spChg chg="mod topLvl">
          <ac:chgData name="Brandee Parge" userId="716b5d5d-7db4-4b48-a9f4-512f455ed279" providerId="ADAL" clId="{5E978426-F922-43C3-8DE8-6E7DE406B301}" dt="2022-01-27T01:14:16.934" v="71" actId="1076"/>
          <ac:spMkLst>
            <pc:docMk/>
            <pc:sldMk cId="217048727" sldId="283"/>
            <ac:spMk id="89" creationId="{37ADEEFD-5AE5-4446-BD4E-D863F6322684}"/>
          </ac:spMkLst>
        </pc:spChg>
        <pc:spChg chg="mod topLvl">
          <ac:chgData name="Brandee Parge" userId="716b5d5d-7db4-4b48-a9f4-512f455ed279" providerId="ADAL" clId="{5E978426-F922-43C3-8DE8-6E7DE406B301}" dt="2022-01-27T01:14:16.934" v="71" actId="1076"/>
          <ac:spMkLst>
            <pc:docMk/>
            <pc:sldMk cId="217048727" sldId="283"/>
            <ac:spMk id="91" creationId="{6872C9DF-F0D0-4355-B323-E7978E7E5E50}"/>
          </ac:spMkLst>
        </pc:spChg>
        <pc:spChg chg="mod">
          <ac:chgData name="Brandee Parge" userId="716b5d5d-7db4-4b48-a9f4-512f455ed279" providerId="ADAL" clId="{5E978426-F922-43C3-8DE8-6E7DE406B301}" dt="2022-01-27T01:14:16.934" v="71" actId="1076"/>
          <ac:spMkLst>
            <pc:docMk/>
            <pc:sldMk cId="217048727" sldId="283"/>
            <ac:spMk id="93" creationId="{7B789F86-DB84-4EEA-A8A2-61804B2B1BD9}"/>
          </ac:spMkLst>
        </pc:spChg>
        <pc:spChg chg="mod">
          <ac:chgData name="Brandee Parge" userId="716b5d5d-7db4-4b48-a9f4-512f455ed279" providerId="ADAL" clId="{5E978426-F922-43C3-8DE8-6E7DE406B301}" dt="2022-01-27T01:14:16.934" v="71" actId="1076"/>
          <ac:spMkLst>
            <pc:docMk/>
            <pc:sldMk cId="217048727" sldId="283"/>
            <ac:spMk id="95" creationId="{B5F91884-D633-4AB5-BDFE-D0DC51851B71}"/>
          </ac:spMkLst>
        </pc:spChg>
        <pc:spChg chg="mod">
          <ac:chgData name="Brandee Parge" userId="716b5d5d-7db4-4b48-a9f4-512f455ed279" providerId="ADAL" clId="{5E978426-F922-43C3-8DE8-6E7DE406B301}" dt="2022-01-27T01:14:16.934" v="71" actId="1076"/>
          <ac:spMkLst>
            <pc:docMk/>
            <pc:sldMk cId="217048727" sldId="283"/>
            <ac:spMk id="96" creationId="{D558D67E-695E-4455-BA7C-1F2D8748CBA7}"/>
          </ac:spMkLst>
        </pc:spChg>
        <pc:spChg chg="mod">
          <ac:chgData name="Brandee Parge" userId="716b5d5d-7db4-4b48-a9f4-512f455ed279" providerId="ADAL" clId="{5E978426-F922-43C3-8DE8-6E7DE406B301}" dt="2022-01-27T01:14:16.934" v="71" actId="1076"/>
          <ac:spMkLst>
            <pc:docMk/>
            <pc:sldMk cId="217048727" sldId="283"/>
            <ac:spMk id="97" creationId="{2346BEA5-1569-415F-A280-A04EBEE91544}"/>
          </ac:spMkLst>
        </pc:spChg>
        <pc:spChg chg="mod">
          <ac:chgData name="Brandee Parge" userId="716b5d5d-7db4-4b48-a9f4-512f455ed279" providerId="ADAL" clId="{5E978426-F922-43C3-8DE8-6E7DE406B301}" dt="2022-01-27T01:14:16.934" v="71" actId="1076"/>
          <ac:spMkLst>
            <pc:docMk/>
            <pc:sldMk cId="217048727" sldId="283"/>
            <ac:spMk id="98" creationId="{063706E6-0760-4219-9667-B4D55E3425EE}"/>
          </ac:spMkLst>
        </pc:spChg>
        <pc:spChg chg="mod">
          <ac:chgData name="Brandee Parge" userId="716b5d5d-7db4-4b48-a9f4-512f455ed279" providerId="ADAL" clId="{5E978426-F922-43C3-8DE8-6E7DE406B301}" dt="2022-01-27T01:14:16.934" v="71" actId="1076"/>
          <ac:spMkLst>
            <pc:docMk/>
            <pc:sldMk cId="217048727" sldId="283"/>
            <ac:spMk id="99" creationId="{8C9A3F93-E38C-446F-A6F7-4D9F2188F64B}"/>
          </ac:spMkLst>
        </pc:spChg>
        <pc:spChg chg="mod">
          <ac:chgData name="Brandee Parge" userId="716b5d5d-7db4-4b48-a9f4-512f455ed279" providerId="ADAL" clId="{5E978426-F922-43C3-8DE8-6E7DE406B301}" dt="2022-01-27T01:14:16.934" v="71" actId="1076"/>
          <ac:spMkLst>
            <pc:docMk/>
            <pc:sldMk cId="217048727" sldId="283"/>
            <ac:spMk id="100" creationId="{FF226252-D317-4FD7-9216-7C8B307D2891}"/>
          </ac:spMkLst>
        </pc:spChg>
        <pc:spChg chg="mod">
          <ac:chgData name="Brandee Parge" userId="716b5d5d-7db4-4b48-a9f4-512f455ed279" providerId="ADAL" clId="{5E978426-F922-43C3-8DE8-6E7DE406B301}" dt="2022-01-27T01:14:16.934" v="71" actId="1076"/>
          <ac:spMkLst>
            <pc:docMk/>
            <pc:sldMk cId="217048727" sldId="283"/>
            <ac:spMk id="101" creationId="{E63C3235-48F7-43B4-99E3-737185650FFC}"/>
          </ac:spMkLst>
        </pc:spChg>
        <pc:spChg chg="mod">
          <ac:chgData name="Brandee Parge" userId="716b5d5d-7db4-4b48-a9f4-512f455ed279" providerId="ADAL" clId="{5E978426-F922-43C3-8DE8-6E7DE406B301}" dt="2022-01-27T01:14:16.934" v="71" actId="1076"/>
          <ac:spMkLst>
            <pc:docMk/>
            <pc:sldMk cId="217048727" sldId="283"/>
            <ac:spMk id="102" creationId="{0F5009EE-D26D-49C3-B37A-1286062D1E56}"/>
          </ac:spMkLst>
        </pc:spChg>
        <pc:spChg chg="mod">
          <ac:chgData name="Brandee Parge" userId="716b5d5d-7db4-4b48-a9f4-512f455ed279" providerId="ADAL" clId="{5E978426-F922-43C3-8DE8-6E7DE406B301}" dt="2022-01-27T01:14:16.934" v="71" actId="1076"/>
          <ac:spMkLst>
            <pc:docMk/>
            <pc:sldMk cId="217048727" sldId="283"/>
            <ac:spMk id="103" creationId="{935EB1D6-D55C-4227-83EC-3EFAF02FB047}"/>
          </ac:spMkLst>
        </pc:spChg>
        <pc:spChg chg="mod">
          <ac:chgData name="Brandee Parge" userId="716b5d5d-7db4-4b48-a9f4-512f455ed279" providerId="ADAL" clId="{5E978426-F922-43C3-8DE8-6E7DE406B301}" dt="2022-01-27T01:14:16.934" v="71" actId="1076"/>
          <ac:spMkLst>
            <pc:docMk/>
            <pc:sldMk cId="217048727" sldId="283"/>
            <ac:spMk id="104" creationId="{CFBB45C5-CADE-415F-AA84-3CD2BC501E73}"/>
          </ac:spMkLst>
        </pc:spChg>
        <pc:spChg chg="mod">
          <ac:chgData name="Brandee Parge" userId="716b5d5d-7db4-4b48-a9f4-512f455ed279" providerId="ADAL" clId="{5E978426-F922-43C3-8DE8-6E7DE406B301}" dt="2022-01-27T01:14:16.934" v="71" actId="1076"/>
          <ac:spMkLst>
            <pc:docMk/>
            <pc:sldMk cId="217048727" sldId="283"/>
            <ac:spMk id="105" creationId="{2A3CB8DC-9146-4DBC-ACD7-1BA33A5B5113}"/>
          </ac:spMkLst>
        </pc:spChg>
        <pc:spChg chg="mod">
          <ac:chgData name="Brandee Parge" userId="716b5d5d-7db4-4b48-a9f4-512f455ed279" providerId="ADAL" clId="{5E978426-F922-43C3-8DE8-6E7DE406B301}" dt="2022-01-27T01:14:16.934" v="71" actId="1076"/>
          <ac:spMkLst>
            <pc:docMk/>
            <pc:sldMk cId="217048727" sldId="283"/>
            <ac:spMk id="106" creationId="{A5DBF770-FE33-4AEC-9FBA-8E781C5A9122}"/>
          </ac:spMkLst>
        </pc:spChg>
        <pc:spChg chg="mod">
          <ac:chgData name="Brandee Parge" userId="716b5d5d-7db4-4b48-a9f4-512f455ed279" providerId="ADAL" clId="{5E978426-F922-43C3-8DE8-6E7DE406B301}" dt="2022-01-27T01:14:16.934" v="71" actId="1076"/>
          <ac:spMkLst>
            <pc:docMk/>
            <pc:sldMk cId="217048727" sldId="283"/>
            <ac:spMk id="107" creationId="{99F1089A-BD77-43F7-8B07-2F39A414A12A}"/>
          </ac:spMkLst>
        </pc:spChg>
        <pc:spChg chg="mod">
          <ac:chgData name="Brandee Parge" userId="716b5d5d-7db4-4b48-a9f4-512f455ed279" providerId="ADAL" clId="{5E978426-F922-43C3-8DE8-6E7DE406B301}" dt="2022-01-27T01:14:16.934" v="71" actId="1076"/>
          <ac:spMkLst>
            <pc:docMk/>
            <pc:sldMk cId="217048727" sldId="283"/>
            <ac:spMk id="108" creationId="{490F88E1-AC0E-4B61-9718-13F3A48CDF26}"/>
          </ac:spMkLst>
        </pc:spChg>
        <pc:spChg chg="mod">
          <ac:chgData name="Brandee Parge" userId="716b5d5d-7db4-4b48-a9f4-512f455ed279" providerId="ADAL" clId="{5E978426-F922-43C3-8DE8-6E7DE406B301}" dt="2022-01-27T01:14:16.934" v="71" actId="1076"/>
          <ac:spMkLst>
            <pc:docMk/>
            <pc:sldMk cId="217048727" sldId="283"/>
            <ac:spMk id="109" creationId="{F48E81DC-D5CE-4057-A636-5594000D213D}"/>
          </ac:spMkLst>
        </pc:spChg>
        <pc:spChg chg="mod">
          <ac:chgData name="Brandee Parge" userId="716b5d5d-7db4-4b48-a9f4-512f455ed279" providerId="ADAL" clId="{5E978426-F922-43C3-8DE8-6E7DE406B301}" dt="2022-01-27T01:14:16.934" v="71" actId="1076"/>
          <ac:spMkLst>
            <pc:docMk/>
            <pc:sldMk cId="217048727" sldId="283"/>
            <ac:spMk id="110" creationId="{C3B7B510-E02B-477B-9378-3DEAE6C336FB}"/>
          </ac:spMkLst>
        </pc:spChg>
        <pc:spChg chg="mod">
          <ac:chgData name="Brandee Parge" userId="716b5d5d-7db4-4b48-a9f4-512f455ed279" providerId="ADAL" clId="{5E978426-F922-43C3-8DE8-6E7DE406B301}" dt="2022-01-27T01:14:16.934" v="71" actId="1076"/>
          <ac:spMkLst>
            <pc:docMk/>
            <pc:sldMk cId="217048727" sldId="283"/>
            <ac:spMk id="111" creationId="{42235B9E-A95D-4C49-A318-34F768FA2A53}"/>
          </ac:spMkLst>
        </pc:spChg>
        <pc:spChg chg="mod">
          <ac:chgData name="Brandee Parge" userId="716b5d5d-7db4-4b48-a9f4-512f455ed279" providerId="ADAL" clId="{5E978426-F922-43C3-8DE8-6E7DE406B301}" dt="2022-01-27T01:14:16.934" v="71" actId="1076"/>
          <ac:spMkLst>
            <pc:docMk/>
            <pc:sldMk cId="217048727" sldId="283"/>
            <ac:spMk id="112" creationId="{C1713D72-D55D-4B11-ADCD-EB822F97C51D}"/>
          </ac:spMkLst>
        </pc:spChg>
        <pc:spChg chg="mod">
          <ac:chgData name="Brandee Parge" userId="716b5d5d-7db4-4b48-a9f4-512f455ed279" providerId="ADAL" clId="{5E978426-F922-43C3-8DE8-6E7DE406B301}" dt="2022-01-27T01:14:16.934" v="71" actId="1076"/>
          <ac:spMkLst>
            <pc:docMk/>
            <pc:sldMk cId="217048727" sldId="283"/>
            <ac:spMk id="113" creationId="{D6D95C74-599F-4ECA-8247-A325EE4569BC}"/>
          </ac:spMkLst>
        </pc:spChg>
        <pc:spChg chg="mod">
          <ac:chgData name="Brandee Parge" userId="716b5d5d-7db4-4b48-a9f4-512f455ed279" providerId="ADAL" clId="{5E978426-F922-43C3-8DE8-6E7DE406B301}" dt="2022-01-27T01:14:16.934" v="71" actId="1076"/>
          <ac:spMkLst>
            <pc:docMk/>
            <pc:sldMk cId="217048727" sldId="283"/>
            <ac:spMk id="114" creationId="{0CA63600-29D3-4F62-AB5B-EF18B8CB49F0}"/>
          </ac:spMkLst>
        </pc:spChg>
        <pc:spChg chg="mod">
          <ac:chgData name="Brandee Parge" userId="716b5d5d-7db4-4b48-a9f4-512f455ed279" providerId="ADAL" clId="{5E978426-F922-43C3-8DE8-6E7DE406B301}" dt="2022-01-27T01:14:16.934" v="71" actId="1076"/>
          <ac:spMkLst>
            <pc:docMk/>
            <pc:sldMk cId="217048727" sldId="283"/>
            <ac:spMk id="115" creationId="{390185CD-FB56-41B6-A11D-F8C7A1D39CA2}"/>
          </ac:spMkLst>
        </pc:spChg>
        <pc:spChg chg="mod">
          <ac:chgData name="Brandee Parge" userId="716b5d5d-7db4-4b48-a9f4-512f455ed279" providerId="ADAL" clId="{5E978426-F922-43C3-8DE8-6E7DE406B301}" dt="2022-01-27T01:14:04.175" v="70" actId="552"/>
          <ac:spMkLst>
            <pc:docMk/>
            <pc:sldMk cId="217048727" sldId="283"/>
            <ac:spMk id="116" creationId="{19F47535-2866-43FA-9122-C6DC06608988}"/>
          </ac:spMkLst>
        </pc:spChg>
        <pc:spChg chg="mod">
          <ac:chgData name="Brandee Parge" userId="716b5d5d-7db4-4b48-a9f4-512f455ed279" providerId="ADAL" clId="{5E978426-F922-43C3-8DE8-6E7DE406B301}" dt="2022-01-27T01:14:16.934" v="71" actId="1076"/>
          <ac:spMkLst>
            <pc:docMk/>
            <pc:sldMk cId="217048727" sldId="283"/>
            <ac:spMk id="117" creationId="{3575C8BB-C52C-4AD7-974D-8C62A98EDD7B}"/>
          </ac:spMkLst>
        </pc:spChg>
        <pc:spChg chg="mod topLvl">
          <ac:chgData name="Brandee Parge" userId="716b5d5d-7db4-4b48-a9f4-512f455ed279" providerId="ADAL" clId="{5E978426-F922-43C3-8DE8-6E7DE406B301}" dt="2022-01-27T01:14:04.175" v="70" actId="552"/>
          <ac:spMkLst>
            <pc:docMk/>
            <pc:sldMk cId="217048727" sldId="283"/>
            <ac:spMk id="118" creationId="{FA23066A-B73F-4469-AFD9-77AED974C32E}"/>
          </ac:spMkLst>
        </pc:spChg>
        <pc:spChg chg="mod">
          <ac:chgData name="Brandee Parge" userId="716b5d5d-7db4-4b48-a9f4-512f455ed279" providerId="ADAL" clId="{5E978426-F922-43C3-8DE8-6E7DE406B301}" dt="2022-01-27T01:14:16.934" v="71" actId="1076"/>
          <ac:spMkLst>
            <pc:docMk/>
            <pc:sldMk cId="217048727" sldId="283"/>
            <ac:spMk id="119" creationId="{A02C1485-BB7D-4EB9-A09F-0840123168EF}"/>
          </ac:spMkLst>
        </pc:spChg>
        <pc:spChg chg="mod">
          <ac:chgData name="Brandee Parge" userId="716b5d5d-7db4-4b48-a9f4-512f455ed279" providerId="ADAL" clId="{5E978426-F922-43C3-8DE8-6E7DE406B301}" dt="2022-01-27T01:14:16.934" v="71" actId="1076"/>
          <ac:spMkLst>
            <pc:docMk/>
            <pc:sldMk cId="217048727" sldId="283"/>
            <ac:spMk id="120" creationId="{7EEA848E-6469-4508-A0F0-ACA37560D748}"/>
          </ac:spMkLst>
        </pc:spChg>
        <pc:spChg chg="mod">
          <ac:chgData name="Brandee Parge" userId="716b5d5d-7db4-4b48-a9f4-512f455ed279" providerId="ADAL" clId="{5E978426-F922-43C3-8DE8-6E7DE406B301}" dt="2022-01-27T01:14:16.934" v="71" actId="1076"/>
          <ac:spMkLst>
            <pc:docMk/>
            <pc:sldMk cId="217048727" sldId="283"/>
            <ac:spMk id="122" creationId="{6665EEFF-95FD-4A51-9D98-F231E0D74BBC}"/>
          </ac:spMkLst>
        </pc:spChg>
        <pc:spChg chg="mod">
          <ac:chgData name="Brandee Parge" userId="716b5d5d-7db4-4b48-a9f4-512f455ed279" providerId="ADAL" clId="{5E978426-F922-43C3-8DE8-6E7DE406B301}" dt="2022-01-27T01:14:16.934" v="71" actId="1076"/>
          <ac:spMkLst>
            <pc:docMk/>
            <pc:sldMk cId="217048727" sldId="283"/>
            <ac:spMk id="123" creationId="{197EB77D-751B-4FFF-BBC5-FE9B9B98D69D}"/>
          </ac:spMkLst>
        </pc:spChg>
        <pc:spChg chg="mod">
          <ac:chgData name="Brandee Parge" userId="716b5d5d-7db4-4b48-a9f4-512f455ed279" providerId="ADAL" clId="{5E978426-F922-43C3-8DE8-6E7DE406B301}" dt="2022-01-27T01:14:16.934" v="71" actId="1076"/>
          <ac:spMkLst>
            <pc:docMk/>
            <pc:sldMk cId="217048727" sldId="283"/>
            <ac:spMk id="124" creationId="{51F98566-239C-4C53-8411-84DF773D3042}"/>
          </ac:spMkLst>
        </pc:spChg>
        <pc:spChg chg="mod">
          <ac:chgData name="Brandee Parge" userId="716b5d5d-7db4-4b48-a9f4-512f455ed279" providerId="ADAL" clId="{5E978426-F922-43C3-8DE8-6E7DE406B301}" dt="2022-01-27T01:14:16.934" v="71" actId="1076"/>
          <ac:spMkLst>
            <pc:docMk/>
            <pc:sldMk cId="217048727" sldId="283"/>
            <ac:spMk id="125" creationId="{C1F106D4-4C65-44C3-986C-BC9AFFBB5F11}"/>
          </ac:spMkLst>
        </pc:spChg>
        <pc:spChg chg="mod">
          <ac:chgData name="Brandee Parge" userId="716b5d5d-7db4-4b48-a9f4-512f455ed279" providerId="ADAL" clId="{5E978426-F922-43C3-8DE8-6E7DE406B301}" dt="2022-01-27T01:14:16.934" v="71" actId="1076"/>
          <ac:spMkLst>
            <pc:docMk/>
            <pc:sldMk cId="217048727" sldId="283"/>
            <ac:spMk id="126" creationId="{7B8ABF9A-F228-4135-9621-0A3B2A28CD96}"/>
          </ac:spMkLst>
        </pc:spChg>
        <pc:spChg chg="mod">
          <ac:chgData name="Brandee Parge" userId="716b5d5d-7db4-4b48-a9f4-512f455ed279" providerId="ADAL" clId="{5E978426-F922-43C3-8DE8-6E7DE406B301}" dt="2022-01-27T01:14:16.934" v="71" actId="1076"/>
          <ac:spMkLst>
            <pc:docMk/>
            <pc:sldMk cId="217048727" sldId="283"/>
            <ac:spMk id="127" creationId="{49732457-5661-41DD-99BD-DBBC0D140F8D}"/>
          </ac:spMkLst>
        </pc:spChg>
        <pc:spChg chg="mod">
          <ac:chgData name="Brandee Parge" userId="716b5d5d-7db4-4b48-a9f4-512f455ed279" providerId="ADAL" clId="{5E978426-F922-43C3-8DE8-6E7DE406B301}" dt="2022-01-27T01:14:16.934" v="71" actId="1076"/>
          <ac:spMkLst>
            <pc:docMk/>
            <pc:sldMk cId="217048727" sldId="283"/>
            <ac:spMk id="128" creationId="{7DFC9F57-E493-4A20-BF2A-48C312A4572B}"/>
          </ac:spMkLst>
        </pc:spChg>
        <pc:spChg chg="mod">
          <ac:chgData name="Brandee Parge" userId="716b5d5d-7db4-4b48-a9f4-512f455ed279" providerId="ADAL" clId="{5E978426-F922-43C3-8DE8-6E7DE406B301}" dt="2022-01-27T01:14:16.934" v="71" actId="1076"/>
          <ac:spMkLst>
            <pc:docMk/>
            <pc:sldMk cId="217048727" sldId="283"/>
            <ac:spMk id="129" creationId="{C130EAC5-DB37-44B3-AF5F-D91C1E021F3A}"/>
          </ac:spMkLst>
        </pc:spChg>
        <pc:spChg chg="mod">
          <ac:chgData name="Brandee Parge" userId="716b5d5d-7db4-4b48-a9f4-512f455ed279" providerId="ADAL" clId="{5E978426-F922-43C3-8DE8-6E7DE406B301}" dt="2022-01-27T01:14:16.934" v="71" actId="1076"/>
          <ac:spMkLst>
            <pc:docMk/>
            <pc:sldMk cId="217048727" sldId="283"/>
            <ac:spMk id="130" creationId="{E8CB4BC6-343B-4D11-92B6-C217A1AB4009}"/>
          </ac:spMkLst>
        </pc:spChg>
        <pc:spChg chg="mod">
          <ac:chgData name="Brandee Parge" userId="716b5d5d-7db4-4b48-a9f4-512f455ed279" providerId="ADAL" clId="{5E978426-F922-43C3-8DE8-6E7DE406B301}" dt="2022-01-27T01:14:16.934" v="71" actId="1076"/>
          <ac:spMkLst>
            <pc:docMk/>
            <pc:sldMk cId="217048727" sldId="283"/>
            <ac:spMk id="131" creationId="{56A52C83-3C60-4142-BFC0-9E0905C6609E}"/>
          </ac:spMkLst>
        </pc:spChg>
        <pc:spChg chg="mod">
          <ac:chgData name="Brandee Parge" userId="716b5d5d-7db4-4b48-a9f4-512f455ed279" providerId="ADAL" clId="{5E978426-F922-43C3-8DE8-6E7DE406B301}" dt="2022-01-27T01:14:16.934" v="71" actId="1076"/>
          <ac:spMkLst>
            <pc:docMk/>
            <pc:sldMk cId="217048727" sldId="283"/>
            <ac:spMk id="133" creationId="{5F744B8D-BCFE-4DEC-91D7-361431055062}"/>
          </ac:spMkLst>
        </pc:spChg>
        <pc:spChg chg="mod">
          <ac:chgData name="Brandee Parge" userId="716b5d5d-7db4-4b48-a9f4-512f455ed279" providerId="ADAL" clId="{5E978426-F922-43C3-8DE8-6E7DE406B301}" dt="2022-01-27T01:14:16.934" v="71" actId="1076"/>
          <ac:spMkLst>
            <pc:docMk/>
            <pc:sldMk cId="217048727" sldId="283"/>
            <ac:spMk id="134" creationId="{7A7FCEEF-A52A-45DD-9F20-00A7569D44BF}"/>
          </ac:spMkLst>
        </pc:spChg>
        <pc:spChg chg="mod">
          <ac:chgData name="Brandee Parge" userId="716b5d5d-7db4-4b48-a9f4-512f455ed279" providerId="ADAL" clId="{5E978426-F922-43C3-8DE8-6E7DE406B301}" dt="2022-01-27T01:14:16.934" v="71" actId="1076"/>
          <ac:spMkLst>
            <pc:docMk/>
            <pc:sldMk cId="217048727" sldId="283"/>
            <ac:spMk id="135" creationId="{28CDD449-81D3-41F8-94C6-57533CC68E9B}"/>
          </ac:spMkLst>
        </pc:spChg>
        <pc:spChg chg="mod">
          <ac:chgData name="Brandee Parge" userId="716b5d5d-7db4-4b48-a9f4-512f455ed279" providerId="ADAL" clId="{5E978426-F922-43C3-8DE8-6E7DE406B301}" dt="2022-01-27T01:14:16.934" v="71" actId="1076"/>
          <ac:spMkLst>
            <pc:docMk/>
            <pc:sldMk cId="217048727" sldId="283"/>
            <ac:spMk id="136" creationId="{52376282-16F5-4BF0-AE77-0452E92A5DC1}"/>
          </ac:spMkLst>
        </pc:spChg>
        <pc:spChg chg="mod">
          <ac:chgData name="Brandee Parge" userId="716b5d5d-7db4-4b48-a9f4-512f455ed279" providerId="ADAL" clId="{5E978426-F922-43C3-8DE8-6E7DE406B301}" dt="2022-01-27T01:14:16.934" v="71" actId="1076"/>
          <ac:spMkLst>
            <pc:docMk/>
            <pc:sldMk cId="217048727" sldId="283"/>
            <ac:spMk id="137" creationId="{AD171211-1302-4D68-A311-77374B7CC0F7}"/>
          </ac:spMkLst>
        </pc:spChg>
        <pc:spChg chg="mod">
          <ac:chgData name="Brandee Parge" userId="716b5d5d-7db4-4b48-a9f4-512f455ed279" providerId="ADAL" clId="{5E978426-F922-43C3-8DE8-6E7DE406B301}" dt="2022-01-27T01:14:16.934" v="71" actId="1076"/>
          <ac:spMkLst>
            <pc:docMk/>
            <pc:sldMk cId="217048727" sldId="283"/>
            <ac:spMk id="138" creationId="{C71D6CA7-E36D-471A-A329-CC87A63D2DDD}"/>
          </ac:spMkLst>
        </pc:spChg>
        <pc:spChg chg="mod">
          <ac:chgData name="Brandee Parge" userId="716b5d5d-7db4-4b48-a9f4-512f455ed279" providerId="ADAL" clId="{5E978426-F922-43C3-8DE8-6E7DE406B301}" dt="2022-01-27T01:14:16.934" v="71" actId="1076"/>
          <ac:spMkLst>
            <pc:docMk/>
            <pc:sldMk cId="217048727" sldId="283"/>
            <ac:spMk id="139" creationId="{73CA160E-E879-426E-9616-F3EE022B6947}"/>
          </ac:spMkLst>
        </pc:spChg>
        <pc:spChg chg="mod">
          <ac:chgData name="Brandee Parge" userId="716b5d5d-7db4-4b48-a9f4-512f455ed279" providerId="ADAL" clId="{5E978426-F922-43C3-8DE8-6E7DE406B301}" dt="2022-01-27T01:13:47.001" v="62" actId="552"/>
          <ac:spMkLst>
            <pc:docMk/>
            <pc:sldMk cId="217048727" sldId="283"/>
            <ac:spMk id="140" creationId="{35DDDEC7-3082-4325-83CC-A2DDCEFE6AA4}"/>
          </ac:spMkLst>
        </pc:spChg>
        <pc:spChg chg="mod">
          <ac:chgData name="Brandee Parge" userId="716b5d5d-7db4-4b48-a9f4-512f455ed279" providerId="ADAL" clId="{5E978426-F922-43C3-8DE8-6E7DE406B301}" dt="2022-01-27T01:14:23.359" v="77" actId="1035"/>
          <ac:spMkLst>
            <pc:docMk/>
            <pc:sldMk cId="217048727" sldId="283"/>
            <ac:spMk id="141" creationId="{5997BDB3-961C-44FF-A8B3-484F66B2DC2B}"/>
          </ac:spMkLst>
        </pc:spChg>
        <pc:spChg chg="mod">
          <ac:chgData name="Brandee Parge" userId="716b5d5d-7db4-4b48-a9f4-512f455ed279" providerId="ADAL" clId="{5E978426-F922-43C3-8DE8-6E7DE406B301}" dt="2022-01-27T01:14:23.359" v="77" actId="1035"/>
          <ac:spMkLst>
            <pc:docMk/>
            <pc:sldMk cId="217048727" sldId="283"/>
            <ac:spMk id="142" creationId="{1A6E5D89-E6F7-4345-9C2F-CF7815C29BBC}"/>
          </ac:spMkLst>
        </pc:spChg>
        <pc:grpChg chg="add mod">
          <ac:chgData name="Brandee Parge" userId="716b5d5d-7db4-4b48-a9f4-512f455ed279" providerId="ADAL" clId="{5E978426-F922-43C3-8DE8-6E7DE406B301}" dt="2022-01-27T01:14:16.934" v="71" actId="1076"/>
          <ac:grpSpMkLst>
            <pc:docMk/>
            <pc:sldMk cId="217048727" sldId="283"/>
            <ac:grpSpMk id="2" creationId="{0061F809-2B27-4E69-A755-864A10B98823}"/>
          </ac:grpSpMkLst>
        </pc:grpChg>
        <pc:grpChg chg="del mod">
          <ac:chgData name="Brandee Parge" userId="716b5d5d-7db4-4b48-a9f4-512f455ed279" providerId="ADAL" clId="{5E978426-F922-43C3-8DE8-6E7DE406B301}" dt="2022-01-27T01:13:57.708" v="63" actId="165"/>
          <ac:grpSpMkLst>
            <pc:docMk/>
            <pc:sldMk cId="217048727" sldId="283"/>
            <ac:grpSpMk id="12" creationId="{840ED32E-1D21-4FAC-A024-D22E1CD684CA}"/>
          </ac:grpSpMkLst>
        </pc:grpChg>
        <pc:grpChg chg="del mod">
          <ac:chgData name="Brandee Parge" userId="716b5d5d-7db4-4b48-a9f4-512f455ed279" providerId="ADAL" clId="{5E978426-F922-43C3-8DE8-6E7DE406B301}" dt="2022-01-27T01:12:39.340" v="41" actId="165"/>
          <ac:grpSpMkLst>
            <pc:docMk/>
            <pc:sldMk cId="217048727" sldId="283"/>
            <ac:grpSpMk id="78" creationId="{78D8D0CE-8882-42FD-BE6F-DB64379C4C10}"/>
          </ac:grpSpMkLst>
        </pc:grpChg>
        <pc:grpChg chg="mod topLvl">
          <ac:chgData name="Brandee Parge" userId="716b5d5d-7db4-4b48-a9f4-512f455ed279" providerId="ADAL" clId="{5E978426-F922-43C3-8DE8-6E7DE406B301}" dt="2022-01-27T01:14:16.934" v="71" actId="1076"/>
          <ac:grpSpMkLst>
            <pc:docMk/>
            <pc:sldMk cId="217048727" sldId="283"/>
            <ac:grpSpMk id="88" creationId="{69C1C818-EBD8-4913-81C7-4D7A2B2D7992}"/>
          </ac:grpSpMkLst>
        </pc:grpChg>
        <pc:grpChg chg="mod topLvl">
          <ac:chgData name="Brandee Parge" userId="716b5d5d-7db4-4b48-a9f4-512f455ed279" providerId="ADAL" clId="{5E978426-F922-43C3-8DE8-6E7DE406B301}" dt="2022-01-27T01:14:16.934" v="71" actId="1076"/>
          <ac:grpSpMkLst>
            <pc:docMk/>
            <pc:sldMk cId="217048727" sldId="283"/>
            <ac:grpSpMk id="90" creationId="{B61A0489-78B8-4A48-BEA2-FF3E2C636325}"/>
          </ac:grpSpMkLst>
        </pc:grpChg>
        <pc:grpChg chg="mod topLvl">
          <ac:chgData name="Brandee Parge" userId="716b5d5d-7db4-4b48-a9f4-512f455ed279" providerId="ADAL" clId="{5E978426-F922-43C3-8DE8-6E7DE406B301}" dt="2022-01-27T01:14:16.934" v="71" actId="1076"/>
          <ac:grpSpMkLst>
            <pc:docMk/>
            <pc:sldMk cId="217048727" sldId="283"/>
            <ac:grpSpMk id="92" creationId="{E479F5F0-7AA7-40D1-889C-6F23EEEF2AC1}"/>
          </ac:grpSpMkLst>
        </pc:grpChg>
        <pc:grpChg chg="mod">
          <ac:chgData name="Brandee Parge" userId="716b5d5d-7db4-4b48-a9f4-512f455ed279" providerId="ADAL" clId="{5E978426-F922-43C3-8DE8-6E7DE406B301}" dt="2022-01-27T01:14:16.934" v="71" actId="1076"/>
          <ac:grpSpMkLst>
            <pc:docMk/>
            <pc:sldMk cId="217048727" sldId="283"/>
            <ac:grpSpMk id="94" creationId="{87F220E7-F95B-492D-A893-2B0CF8F1E2B8}"/>
          </ac:grpSpMkLst>
        </pc:grpChg>
        <pc:grpChg chg="mod">
          <ac:chgData name="Brandee Parge" userId="716b5d5d-7db4-4b48-a9f4-512f455ed279" providerId="ADAL" clId="{5E978426-F922-43C3-8DE8-6E7DE406B301}" dt="2022-01-27T01:14:16.934" v="71" actId="1076"/>
          <ac:grpSpMkLst>
            <pc:docMk/>
            <pc:sldMk cId="217048727" sldId="283"/>
            <ac:grpSpMk id="121" creationId="{F04A451D-534A-420C-898A-D2980596CC60}"/>
          </ac:grpSpMkLst>
        </pc:grpChg>
        <pc:grpChg chg="mod">
          <ac:chgData name="Brandee Parge" userId="716b5d5d-7db4-4b48-a9f4-512f455ed279" providerId="ADAL" clId="{5E978426-F922-43C3-8DE8-6E7DE406B301}" dt="2022-01-27T01:14:16.934" v="71" actId="1076"/>
          <ac:grpSpMkLst>
            <pc:docMk/>
            <pc:sldMk cId="217048727" sldId="283"/>
            <ac:grpSpMk id="132" creationId="{8E54CF51-C806-45FC-AD67-AFE19476341E}"/>
          </ac:grpSpMkLst>
        </pc:grpChg>
        <pc:picChg chg="mod topLvl">
          <ac:chgData name="Brandee Parge" userId="716b5d5d-7db4-4b48-a9f4-512f455ed279" providerId="ADAL" clId="{5E978426-F922-43C3-8DE8-6E7DE406B301}" dt="2022-01-27T01:13:57.708" v="63" actId="165"/>
          <ac:picMkLst>
            <pc:docMk/>
            <pc:sldMk cId="217048727" sldId="283"/>
            <ac:picMk id="72" creationId="{2FCC8ADD-0D73-46D7-AADC-40D83DEAF026}"/>
          </ac:picMkLst>
        </pc:picChg>
      </pc:sldChg>
      <pc:sldChg chg="modSp mod">
        <pc:chgData name="Brandee Parge" userId="716b5d5d-7db4-4b48-a9f4-512f455ed279" providerId="ADAL" clId="{5E978426-F922-43C3-8DE8-6E7DE406B301}" dt="2022-01-27T01:14:41.969" v="81" actId="1035"/>
        <pc:sldMkLst>
          <pc:docMk/>
          <pc:sldMk cId="659615880" sldId="284"/>
        </pc:sldMkLst>
        <pc:spChg chg="mod">
          <ac:chgData name="Brandee Parge" userId="716b5d5d-7db4-4b48-a9f4-512f455ed279" providerId="ADAL" clId="{5E978426-F922-43C3-8DE8-6E7DE406B301}" dt="2022-01-27T01:14:41.969" v="81" actId="1035"/>
          <ac:spMkLst>
            <pc:docMk/>
            <pc:sldMk cId="659615880" sldId="284"/>
            <ac:spMk id="126" creationId="{61971B74-83B6-412B-8BBC-AECBC4081933}"/>
          </ac:spMkLst>
        </pc:spChg>
      </pc:sldChg>
    </pc:docChg>
  </pc:docChgLst>
  <pc:docChgLst>
    <pc:chgData name="Jessie Alan" userId="aa0ef98a-d519-4c8b-ac1d-eda11f0d2900" providerId="ADAL" clId="{15ABB14C-46D4-46AC-8DC4-F907D89F6DC7}"/>
    <pc:docChg chg="custSel modSld">
      <pc:chgData name="Jessie Alan" userId="aa0ef98a-d519-4c8b-ac1d-eda11f0d2900" providerId="ADAL" clId="{15ABB14C-46D4-46AC-8DC4-F907D89F6DC7}" dt="2022-01-26T23:07:24.279" v="135" actId="1592"/>
      <pc:docMkLst>
        <pc:docMk/>
      </pc:docMkLst>
      <pc:sldChg chg="modSp mod delCm modCm">
        <pc:chgData name="Jessie Alan" userId="aa0ef98a-d519-4c8b-ac1d-eda11f0d2900" providerId="ADAL" clId="{15ABB14C-46D4-46AC-8DC4-F907D89F6DC7}" dt="2022-01-26T23:07:24.279" v="135" actId="1592"/>
        <pc:sldMkLst>
          <pc:docMk/>
          <pc:sldMk cId="217048727" sldId="283"/>
        </pc:sldMkLst>
        <pc:spChg chg="mod">
          <ac:chgData name="Jessie Alan" userId="aa0ef98a-d519-4c8b-ac1d-eda11f0d2900" providerId="ADAL" clId="{15ABB14C-46D4-46AC-8DC4-F907D89F6DC7}" dt="2022-01-26T23:06:47.985" v="125" actId="20577"/>
          <ac:spMkLst>
            <pc:docMk/>
            <pc:sldMk cId="217048727" sldId="283"/>
            <ac:spMk id="83" creationId="{C597CB6E-6FBB-42E7-B733-3E1FEA2E5C8B}"/>
          </ac:spMkLst>
        </pc:spChg>
        <pc:spChg chg="mod">
          <ac:chgData name="Jessie Alan" userId="aa0ef98a-d519-4c8b-ac1d-eda11f0d2900" providerId="ADAL" clId="{15ABB14C-46D4-46AC-8DC4-F907D89F6DC7}" dt="2022-01-26T23:03:47.386" v="110" actId="20577"/>
          <ac:spMkLst>
            <pc:docMk/>
            <pc:sldMk cId="217048727" sldId="283"/>
            <ac:spMk id="85" creationId="{19EC4E19-9793-4133-96A9-8446E14F17D2}"/>
          </ac:spMkLst>
        </pc:spChg>
        <pc:spChg chg="mod">
          <ac:chgData name="Jessie Alan" userId="aa0ef98a-d519-4c8b-ac1d-eda11f0d2900" providerId="ADAL" clId="{15ABB14C-46D4-46AC-8DC4-F907D89F6DC7}" dt="2022-01-26T23:06:31.554" v="119" actId="20577"/>
          <ac:spMkLst>
            <pc:docMk/>
            <pc:sldMk cId="217048727" sldId="283"/>
            <ac:spMk id="86" creationId="{A5EF671F-80E7-4012-BB04-3BACB1FD2FF6}"/>
          </ac:spMkLst>
        </pc:spChg>
        <pc:spChg chg="mod">
          <ac:chgData name="Jessie Alan" userId="aa0ef98a-d519-4c8b-ac1d-eda11f0d2900" providerId="ADAL" clId="{15ABB14C-46D4-46AC-8DC4-F907D89F6DC7}" dt="2022-01-26T22:33:41.017" v="20" actId="20577"/>
          <ac:spMkLst>
            <pc:docMk/>
            <pc:sldMk cId="217048727" sldId="283"/>
            <ac:spMk id="89" creationId="{37ADEEFD-5AE5-4446-BD4E-D863F6322684}"/>
          </ac:spMkLst>
        </pc:spChg>
        <pc:spChg chg="mod">
          <ac:chgData name="Jessie Alan" userId="aa0ef98a-d519-4c8b-ac1d-eda11f0d2900" providerId="ADAL" clId="{15ABB14C-46D4-46AC-8DC4-F907D89F6DC7}" dt="2022-01-26T22:33:37.656" v="15" actId="20577"/>
          <ac:spMkLst>
            <pc:docMk/>
            <pc:sldMk cId="217048727" sldId="283"/>
            <ac:spMk id="91" creationId="{6872C9DF-F0D0-4355-B323-E7978E7E5E50}"/>
          </ac:spMkLst>
        </pc:spChg>
        <pc:spChg chg="mod">
          <ac:chgData name="Jessie Alan" userId="aa0ef98a-d519-4c8b-ac1d-eda11f0d2900" providerId="ADAL" clId="{15ABB14C-46D4-46AC-8DC4-F907D89F6DC7}" dt="2022-01-26T23:07:16.744" v="133" actId="20577"/>
          <ac:spMkLst>
            <pc:docMk/>
            <pc:sldMk cId="217048727" sldId="283"/>
            <ac:spMk id="118" creationId="{FA23066A-B73F-4469-AFD9-77AED974C32E}"/>
          </ac:spMkLst>
        </pc:spChg>
        <pc:spChg chg="mod">
          <ac:chgData name="Jessie Alan" userId="aa0ef98a-d519-4c8b-ac1d-eda11f0d2900" providerId="ADAL" clId="{15ABB14C-46D4-46AC-8DC4-F907D89F6DC7}" dt="2022-01-26T22:37:00.785" v="34" actId="20577"/>
          <ac:spMkLst>
            <pc:docMk/>
            <pc:sldMk cId="217048727" sldId="283"/>
            <ac:spMk id="141" creationId="{5997BDB3-961C-44FF-A8B3-484F66B2DC2B}"/>
          </ac:spMkLst>
        </pc:spChg>
      </pc:sldChg>
      <pc:sldChg chg="modSp mod delCm">
        <pc:chgData name="Jessie Alan" userId="aa0ef98a-d519-4c8b-ac1d-eda11f0d2900" providerId="ADAL" clId="{15ABB14C-46D4-46AC-8DC4-F907D89F6DC7}" dt="2022-01-26T22:37:50.186" v="99" actId="1592"/>
        <pc:sldMkLst>
          <pc:docMk/>
          <pc:sldMk cId="659615880" sldId="284"/>
        </pc:sldMkLst>
        <pc:spChg chg="mod">
          <ac:chgData name="Jessie Alan" userId="aa0ef98a-d519-4c8b-ac1d-eda11f0d2900" providerId="ADAL" clId="{15ABB14C-46D4-46AC-8DC4-F907D89F6DC7}" dt="2022-01-26T22:37:45.586" v="98" actId="20577"/>
          <ac:spMkLst>
            <pc:docMk/>
            <pc:sldMk cId="659615880" sldId="284"/>
            <ac:spMk id="32" creationId="{D607F2F3-0E2C-4DD5-B89A-603C4A171018}"/>
          </ac:spMkLst>
        </pc:spChg>
      </pc:sldChg>
    </pc:docChg>
  </pc:docChgLst>
  <pc:docChgLst>
    <pc:chgData name="Jessie Alan" userId="6eb86ad7-68be-46f6-a9b4-a482bbf152cf" providerId="ADAL" clId="{15ABB14C-46D4-46AC-8DC4-F907D89F6DC7}"/>
    <pc:docChg chg="custSel modSld">
      <pc:chgData name="Jessie Alan" userId="6eb86ad7-68be-46f6-a9b4-a482bbf152cf" providerId="ADAL" clId="{15ABB14C-46D4-46AC-8DC4-F907D89F6DC7}" dt="2022-01-25T19:48:51.502" v="297" actId="20577"/>
      <pc:docMkLst>
        <pc:docMk/>
      </pc:docMkLst>
      <pc:sldChg chg="modSp mod delCm">
        <pc:chgData name="Jessie Alan" userId="6eb86ad7-68be-46f6-a9b4-a482bbf152cf" providerId="ADAL" clId="{15ABB14C-46D4-46AC-8DC4-F907D89F6DC7}" dt="2022-01-25T19:48:51.502" v="297" actId="20577"/>
        <pc:sldMkLst>
          <pc:docMk/>
          <pc:sldMk cId="217048727" sldId="283"/>
        </pc:sldMkLst>
        <pc:spChg chg="mod">
          <ac:chgData name="Jessie Alan" userId="6eb86ad7-68be-46f6-a9b4-a482bbf152cf" providerId="ADAL" clId="{15ABB14C-46D4-46AC-8DC4-F907D89F6DC7}" dt="2022-01-25T19:48:51.502" v="297" actId="20577"/>
          <ac:spMkLst>
            <pc:docMk/>
            <pc:sldMk cId="217048727" sldId="283"/>
            <ac:spMk id="141" creationId="{5997BDB3-961C-44FF-A8B3-484F66B2DC2B}"/>
          </ac:spMkLst>
        </pc:spChg>
      </pc:sldChg>
    </pc:docChg>
  </pc:docChgLst>
  <pc:docChgLst>
    <pc:chgData name="Maren Fewel" userId="0ba250fd-40c1-4e5d-bc4a-82894808bd80" providerId="ADAL" clId="{0568B1DB-2B56-4E8E-B664-B39C906E5617}"/>
    <pc:docChg chg="custSel modSld">
      <pc:chgData name="Maren Fewel" userId="0ba250fd-40c1-4e5d-bc4a-82894808bd80" providerId="ADAL" clId="{0568B1DB-2B56-4E8E-B664-B39C906E5617}" dt="2022-01-26T16:04:54.567" v="39"/>
      <pc:docMkLst>
        <pc:docMk/>
      </pc:docMkLst>
      <pc:sldChg chg="modSp mod addCm modCm">
        <pc:chgData name="Maren Fewel" userId="0ba250fd-40c1-4e5d-bc4a-82894808bd80" providerId="ADAL" clId="{0568B1DB-2B56-4E8E-B664-B39C906E5617}" dt="2022-01-26T00:46:19.593" v="38"/>
        <pc:sldMkLst>
          <pc:docMk/>
          <pc:sldMk cId="217048727" sldId="283"/>
        </pc:sldMkLst>
        <pc:spChg chg="mod">
          <ac:chgData name="Maren Fewel" userId="0ba250fd-40c1-4e5d-bc4a-82894808bd80" providerId="ADAL" clId="{0568B1DB-2B56-4E8E-B664-B39C906E5617}" dt="2022-01-25T22:47:07.189" v="11" actId="313"/>
          <ac:spMkLst>
            <pc:docMk/>
            <pc:sldMk cId="217048727" sldId="283"/>
            <ac:spMk id="85" creationId="{19EC4E19-9793-4133-96A9-8446E14F17D2}"/>
          </ac:spMkLst>
        </pc:spChg>
        <pc:spChg chg="mod">
          <ac:chgData name="Maren Fewel" userId="0ba250fd-40c1-4e5d-bc4a-82894808bd80" providerId="ADAL" clId="{0568B1DB-2B56-4E8E-B664-B39C906E5617}" dt="2022-01-26T00:44:44.796" v="26" actId="6549"/>
          <ac:spMkLst>
            <pc:docMk/>
            <pc:sldMk cId="217048727" sldId="283"/>
            <ac:spMk id="140" creationId="{35DDDEC7-3082-4325-83CC-A2DDCEFE6AA4}"/>
          </ac:spMkLst>
        </pc:spChg>
        <pc:spChg chg="mod">
          <ac:chgData name="Maren Fewel" userId="0ba250fd-40c1-4e5d-bc4a-82894808bd80" providerId="ADAL" clId="{0568B1DB-2B56-4E8E-B664-B39C906E5617}" dt="2022-01-26T00:45:36.148" v="36" actId="13926"/>
          <ac:spMkLst>
            <pc:docMk/>
            <pc:sldMk cId="217048727" sldId="283"/>
            <ac:spMk id="141" creationId="{5997BDB3-961C-44FF-A8B3-484F66B2DC2B}"/>
          </ac:spMkLst>
        </pc:spChg>
      </pc:sldChg>
      <pc:sldChg chg="modSp mod addCm modCm">
        <pc:chgData name="Maren Fewel" userId="0ba250fd-40c1-4e5d-bc4a-82894808bd80" providerId="ADAL" clId="{0568B1DB-2B56-4E8E-B664-B39C906E5617}" dt="2022-01-26T16:04:54.567" v="39"/>
        <pc:sldMkLst>
          <pc:docMk/>
          <pc:sldMk cId="659615880" sldId="284"/>
        </pc:sldMkLst>
        <pc:spChg chg="mod">
          <ac:chgData name="Maren Fewel" userId="0ba250fd-40c1-4e5d-bc4a-82894808bd80" providerId="ADAL" clId="{0568B1DB-2B56-4E8E-B664-B39C906E5617}" dt="2022-01-25T22:45:35.759" v="5" actId="13926"/>
          <ac:spMkLst>
            <pc:docMk/>
            <pc:sldMk cId="659615880" sldId="284"/>
            <ac:spMk id="32" creationId="{D607F2F3-0E2C-4DD5-B89A-603C4A17101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A1FBD-EE47-4CC9-83E1-42D8A009C6DB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C37CE-E939-4CA6-800B-5D6482883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96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3C37CE-E939-4CA6-800B-5D64828835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78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3C37CE-E939-4CA6-800B-5D64828835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40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4181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6700" y="304800"/>
            <a:ext cx="7238999" cy="632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6701" y="1066800"/>
            <a:ext cx="7238998" cy="868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149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92" userDrawn="1">
          <p15:clr>
            <a:srgbClr val="F26B43"/>
          </p15:clr>
        </p15:guide>
        <p15:guide id="2" pos="168" userDrawn="1">
          <p15:clr>
            <a:srgbClr val="F26B43"/>
          </p15:clr>
        </p15:guide>
        <p15:guide id="3" pos="4728" userDrawn="1">
          <p15:clr>
            <a:srgbClr val="F26B43"/>
          </p15:clr>
        </p15:guide>
        <p15:guide id="4" orient="horz" pos="614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5" Type="http://schemas.openxmlformats.org/officeDocument/2006/relationships/hyperlink" Target="https://www.mckinsey.com/business-functions/organization/our-insights/beyond-hiring-how-companies-are-reskilling-to-address-talent-gaps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AAEBF89-D205-40F2-B757-4338649CA5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148929" y="0"/>
            <a:ext cx="2623471" cy="1750679"/>
            <a:chOff x="5148929" y="1"/>
            <a:chExt cx="2623471" cy="1709530"/>
          </a:xfrm>
        </p:grpSpPr>
        <p:pic>
          <p:nvPicPr>
            <p:cNvPr id="120" name="Picture 119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62A5343F-7F4F-4367-B63B-68732CD567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2809" t="8815" r="85" b="271"/>
            <a:stretch/>
          </p:blipFill>
          <p:spPr>
            <a:xfrm>
              <a:off x="5148929" y="1"/>
              <a:ext cx="2623471" cy="1709530"/>
            </a:xfrm>
            <a:prstGeom prst="rect">
              <a:avLst/>
            </a:prstGeom>
          </p:spPr>
        </p:pic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D97E5AF7-963E-48B4-9020-1713A07D5259}"/>
                </a:ext>
              </a:extLst>
            </p:cNvPr>
            <p:cNvSpPr/>
            <p:nvPr/>
          </p:nvSpPr>
          <p:spPr>
            <a:xfrm>
              <a:off x="7101461" y="895185"/>
              <a:ext cx="511396" cy="440860"/>
            </a:xfrm>
            <a:prstGeom prst="hexagon">
              <a:avLst>
                <a:gd name="adj" fmla="val 28467"/>
                <a:gd name="vf" fmla="val 11547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4320" rtlCol="0" anchor="ctr"/>
            <a:lstStyle/>
            <a:p>
              <a:pPr algn="l"/>
              <a:endParaRPr lang="en-US">
                <a:latin typeface="+mj-lt"/>
              </a:endParaRPr>
            </a:p>
          </p:txBody>
        </p:sp>
      </p:grp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708AD60D-5666-403E-8394-D1506C4F1199}"/>
              </a:ext>
            </a:extLst>
          </p:cNvPr>
          <p:cNvSpPr/>
          <p:nvPr/>
        </p:nvSpPr>
        <p:spPr bwMode="auto">
          <a:xfrm>
            <a:off x="-1" y="9708545"/>
            <a:ext cx="6663193" cy="349855"/>
          </a:xfrm>
          <a:custGeom>
            <a:avLst/>
            <a:gdLst>
              <a:gd name="connsiteX0" fmla="*/ 0 w 6645798"/>
              <a:gd name="connsiteY0" fmla="*/ 0 h 318304"/>
              <a:gd name="connsiteX1" fmla="*/ 6645798 w 6645798"/>
              <a:gd name="connsiteY1" fmla="*/ 0 h 318304"/>
              <a:gd name="connsiteX2" fmla="*/ 6449752 w 6645798"/>
              <a:gd name="connsiteY2" fmla="*/ 318304 h 318304"/>
              <a:gd name="connsiteX3" fmla="*/ 0 w 6645798"/>
              <a:gd name="connsiteY3" fmla="*/ 318304 h 31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45798" h="318304">
                <a:moveTo>
                  <a:pt x="0" y="0"/>
                </a:moveTo>
                <a:lnTo>
                  <a:pt x="6645798" y="0"/>
                </a:lnTo>
                <a:lnTo>
                  <a:pt x="6449752" y="318304"/>
                </a:lnTo>
                <a:lnTo>
                  <a:pt x="0" y="31830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6" name="Title 1">
            <a:extLst>
              <a:ext uri="{FF2B5EF4-FFF2-40B4-BE49-F238E27FC236}">
                <a16:creationId xmlns:a16="http://schemas.microsoft.com/office/drawing/2014/main" id="{61971B74-83B6-412B-8BBC-AECBC4081933}"/>
              </a:ext>
            </a:extLst>
          </p:cNvPr>
          <p:cNvSpPr txBox="1">
            <a:spLocks/>
          </p:cNvSpPr>
          <p:nvPr/>
        </p:nvSpPr>
        <p:spPr>
          <a:xfrm>
            <a:off x="280147" y="560373"/>
            <a:ext cx="5008545" cy="10961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800">
                <a:solidFill>
                  <a:srgbClr val="0078D4"/>
                </a:solidFill>
                <a:cs typeface="Segoe UI" panose="020B0502040204020203" pitchFamily="34" charset="0"/>
              </a:rPr>
              <a:t>Workplace Intelligence</a:t>
            </a:r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78D4"/>
                </a:solidFill>
                <a:cs typeface="Segoe UI" panose="020B0502040204020203" pitchFamily="34" charset="0"/>
              </a:rPr>
              <a:t>Solution Accelerator</a:t>
            </a:r>
          </a:p>
          <a:p>
            <a:pPr>
              <a:spcBef>
                <a:spcPts val="100"/>
              </a:spcBef>
            </a:pPr>
            <a:r>
              <a:rPr lang="en-US" sz="1600">
                <a:cs typeface="Segoe UI" panose="020B0502040204020203" pitchFamily="34" charset="0"/>
              </a:rPr>
              <a:t>Product development teams</a:t>
            </a:r>
          </a:p>
        </p:txBody>
      </p:sp>
      <p:pic>
        <p:nvPicPr>
          <p:cNvPr id="129" name="Picture 128" descr="Footer image">
            <a:extLst>
              <a:ext uri="{FF2B5EF4-FFF2-40B4-BE49-F238E27FC236}">
                <a16:creationId xmlns:a16="http://schemas.microsoft.com/office/drawing/2014/main" id="{8D16BC8B-562F-F94E-9C02-BFC6F8E506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724" b="3933"/>
          <a:stretch/>
        </p:blipFill>
        <p:spPr>
          <a:xfrm>
            <a:off x="6298557" y="8795307"/>
            <a:ext cx="1473843" cy="1263093"/>
          </a:xfrm>
          <a:prstGeom prst="rect">
            <a:avLst/>
          </a:prstGeom>
        </p:spPr>
      </p:pic>
      <p:sp>
        <p:nvSpPr>
          <p:cNvPr id="131" name="TextBox 9">
            <a:extLst>
              <a:ext uri="{FF2B5EF4-FFF2-40B4-BE49-F238E27FC236}">
                <a16:creationId xmlns:a16="http://schemas.microsoft.com/office/drawing/2014/main" id="{A3F00805-E097-EA42-B27B-356648A75445}"/>
              </a:ext>
            </a:extLst>
          </p:cNvPr>
          <p:cNvSpPr txBox="1"/>
          <p:nvPr/>
        </p:nvSpPr>
        <p:spPr>
          <a:xfrm>
            <a:off x="2826835" y="9837693"/>
            <a:ext cx="35433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©Microsoft Corporation. All rights reserved.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6E5421E-C897-4B01-BA03-1A4870CD6EE1}"/>
              </a:ext>
            </a:extLst>
          </p:cNvPr>
          <p:cNvSpPr/>
          <p:nvPr/>
        </p:nvSpPr>
        <p:spPr>
          <a:xfrm>
            <a:off x="0" y="1736391"/>
            <a:ext cx="7772400" cy="437322"/>
          </a:xfrm>
          <a:prstGeom prst="rect">
            <a:avLst/>
          </a:prstGeom>
          <a:solidFill>
            <a:srgbClr val="007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45720" rIns="91440" bIns="45720" rtlCol="0" anchor="ctr"/>
          <a:lstStyle/>
          <a:p>
            <a:r>
              <a:rPr lang="en-US" sz="1600">
                <a:effectLst/>
                <a:latin typeface="+mj-lt"/>
                <a:cs typeface="Segoe UI"/>
              </a:rPr>
              <a:t>Gain data-driven insights to help product teams unleash their true potential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E0DDDCB-5610-42B0-8482-B0B54922D07C}"/>
              </a:ext>
            </a:extLst>
          </p:cNvPr>
          <p:cNvSpPr txBox="1">
            <a:spLocks/>
          </p:cNvSpPr>
          <p:nvPr/>
        </p:nvSpPr>
        <p:spPr>
          <a:xfrm>
            <a:off x="280989" y="2346127"/>
            <a:ext cx="3351967" cy="3477875"/>
          </a:xfrm>
          <a:prstGeom prst="rect">
            <a:avLst/>
          </a:prstGeom>
          <a:noFill/>
        </p:spPr>
        <p:txBody>
          <a:bodyPr wrap="square" lIns="0" tIns="0" rIns="0" bIns="0" anchor="t">
            <a:noAutofit/>
          </a:bodyPr>
          <a:lstStyle/>
          <a:p>
            <a:pPr>
              <a:lnSpc>
                <a:spcPts val="1800"/>
              </a:lnSpc>
              <a:spcAft>
                <a:spcPts val="800"/>
              </a:spcAft>
            </a:pPr>
            <a:r>
              <a:rPr lang="en-US" sz="1400"/>
              <a:t>Product developers need </a:t>
            </a:r>
            <a:r>
              <a:rPr lang="en-US" sz="1400">
                <a:effectLst/>
              </a:rPr>
              <a:t>to be as productive and efficient as possible to deliver innovative high-quality products and </a:t>
            </a:r>
            <a:r>
              <a:rPr lang="en-US" sz="1400"/>
              <a:t>services. W</a:t>
            </a:r>
            <a:r>
              <a:rPr lang="en-US" sz="1400">
                <a:effectLst/>
              </a:rPr>
              <a:t>orkplace </a:t>
            </a:r>
            <a:r>
              <a:rPr lang="en-US" sz="1400"/>
              <a:t>insights can help pinpoint the processes and tools that boost performance and worker wellbeing. </a:t>
            </a:r>
            <a:endParaRPr lang="en-US" sz="1400">
              <a:effectLst/>
            </a:endParaRPr>
          </a:p>
          <a:p>
            <a:pPr>
              <a:lnSpc>
                <a:spcPts val="1800"/>
              </a:lnSpc>
              <a:spcAft>
                <a:spcPts val="800"/>
              </a:spcAft>
            </a:pPr>
            <a:r>
              <a:rPr lang="en-US" sz="1400" b="0" i="0" u="none" strike="noStrike">
                <a:effectLst/>
                <a:ea typeface="+mn-lt"/>
                <a:cs typeface="+mn-lt"/>
              </a:rPr>
              <a:t>The</a:t>
            </a:r>
            <a:r>
              <a:rPr lang="en-US" sz="1400">
                <a:ea typeface="+mn-lt"/>
                <a:cs typeface="+mn-lt"/>
              </a:rPr>
              <a:t> </a:t>
            </a:r>
            <a:r>
              <a:rPr lang="en-US" sz="1400" i="0" u="none" strike="noStrike">
                <a:effectLst/>
                <a:latin typeface="+mj-lt"/>
                <a:ea typeface="+mn-lt"/>
                <a:cs typeface="+mn-lt"/>
              </a:rPr>
              <a:t>Workplace Intelligence Solution Accelerator</a:t>
            </a:r>
            <a:r>
              <a:rPr lang="en-US" sz="1400">
                <a:latin typeface="+mj-lt"/>
                <a:ea typeface="+mn-lt"/>
                <a:cs typeface="+mn-lt"/>
              </a:rPr>
              <a:t> </a:t>
            </a:r>
            <a:r>
              <a:rPr lang="en-US" sz="1400"/>
              <a:t>is a packaged analytical BI application that helps you </a:t>
            </a:r>
            <a:r>
              <a:rPr lang="en-US" sz="1400">
                <a:latin typeface="+mj-lt"/>
              </a:rPr>
              <a:t>uncover and leverage the key drivers of productivity and success</a:t>
            </a:r>
            <a:r>
              <a:rPr lang="en-US" sz="1400"/>
              <a:t> for product development teams. It provides a holistic view of data from existing Microsoft tools and is securely deployed on Azure within your own environment.</a:t>
            </a:r>
            <a:endParaRPr lang="en-US" sz="1400">
              <a:effectLst/>
              <a:cs typeface="Segoe U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07F2F3-0E2C-4DD5-B89A-603C4A171018}"/>
              </a:ext>
            </a:extLst>
          </p:cNvPr>
          <p:cNvSpPr txBox="1">
            <a:spLocks/>
          </p:cNvSpPr>
          <p:nvPr/>
        </p:nvSpPr>
        <p:spPr>
          <a:xfrm>
            <a:off x="3958198" y="2348169"/>
            <a:ext cx="3533213" cy="3606142"/>
          </a:xfrm>
          <a:prstGeom prst="rect">
            <a:avLst/>
          </a:prstGeom>
          <a:noFill/>
        </p:spPr>
        <p:txBody>
          <a:bodyPr wrap="square" lIns="0" tIns="0" rIns="0" bIns="0" anchor="t">
            <a:noAutofit/>
          </a:bodyPr>
          <a:lstStyle/>
          <a:p>
            <a:pPr algn="l">
              <a:lnSpc>
                <a:spcPts val="1700"/>
              </a:lnSpc>
              <a:spcAft>
                <a:spcPts val="600"/>
              </a:spcAft>
            </a:pPr>
            <a:r>
              <a:rPr lang="en-US" sz="1600" b="0" i="0">
                <a:solidFill>
                  <a:srgbClr val="0078D4"/>
                </a:solidFill>
                <a:effectLst/>
                <a:latin typeface="+mj-lt"/>
              </a:rPr>
              <a:t>Challenges</a:t>
            </a:r>
          </a:p>
          <a:p>
            <a:pPr marL="231775" indent="-171450">
              <a:lnSpc>
                <a:spcPts val="1700"/>
              </a:lnSpc>
              <a:spcBef>
                <a:spcPts val="1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Workday practices are difficult to measure and understand what changes could enable productivity</a:t>
            </a:r>
          </a:p>
          <a:p>
            <a:pPr marL="231775" indent="-171450">
              <a:lnSpc>
                <a:spcPts val="1700"/>
              </a:lnSpc>
              <a:spcBef>
                <a:spcPts val="1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>
                <a:cs typeface="Segoe UI"/>
              </a:rPr>
              <a:t>Sources of tech debt are </a:t>
            </a:r>
            <a:br>
              <a:rPr lang="en-US" sz="1400">
                <a:cs typeface="Segoe UI"/>
              </a:rPr>
            </a:br>
            <a:r>
              <a:rPr lang="en-US" sz="1400">
                <a:cs typeface="Segoe UI"/>
              </a:rPr>
              <a:t>challenging to identify </a:t>
            </a:r>
          </a:p>
          <a:p>
            <a:pPr marL="231775" indent="-171450">
              <a:lnSpc>
                <a:spcPts val="1700"/>
              </a:lnSpc>
              <a:spcBef>
                <a:spcPts val="1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Data-driven insights on solution performance are needed to determine which tool is best for a given task</a:t>
            </a:r>
          </a:p>
          <a:p>
            <a:pPr marL="231775" indent="-171450">
              <a:lnSpc>
                <a:spcPts val="1700"/>
              </a:lnSpc>
              <a:spcBef>
                <a:spcPts val="1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Institutional knowledge is lost when top performers leave their jobs</a:t>
            </a:r>
          </a:p>
          <a:p>
            <a:pPr marL="231775" indent="-171450">
              <a:lnSpc>
                <a:spcPts val="1700"/>
              </a:lnSpc>
              <a:spcBef>
                <a:spcPts val="1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Product quality and release velocity are impacted when teams work with incomplete and inaccurate metrics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1B45DEA-F7F0-4C36-9A94-D147A1655F2F}"/>
              </a:ext>
            </a:extLst>
          </p:cNvPr>
          <p:cNvCxnSpPr>
            <a:cxnSpLocks/>
          </p:cNvCxnSpPr>
          <p:nvPr/>
        </p:nvCxnSpPr>
        <p:spPr>
          <a:xfrm>
            <a:off x="3788445" y="2146852"/>
            <a:ext cx="0" cy="365760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FED05148-3D86-4B3E-96F3-8BE5B15BC7E4}"/>
              </a:ext>
            </a:extLst>
          </p:cNvPr>
          <p:cNvSpPr txBox="1">
            <a:spLocks/>
          </p:cNvSpPr>
          <p:nvPr/>
        </p:nvSpPr>
        <p:spPr>
          <a:xfrm>
            <a:off x="273369" y="6090611"/>
            <a:ext cx="7225663" cy="7717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274320" tIns="0" rIns="274320" bIns="91440" rtlCol="0" anchor="ctr">
            <a:noAutofit/>
          </a:bodyPr>
          <a:lstStyle/>
          <a:p>
            <a:pPr algn="ctr">
              <a:lnSpc>
                <a:spcPts val="1800"/>
              </a:lnSpc>
              <a:spcAft>
                <a:spcPts val="600"/>
              </a:spcAft>
            </a:pPr>
            <a:r>
              <a:rPr lang="en-US" sz="1400">
                <a:latin typeface="+mj-lt"/>
                <a:ea typeface="+mn-lt"/>
                <a:cs typeface="+mn-lt"/>
                <a:hlinkClick r:id="rId5"/>
              </a:rPr>
              <a:t>87% </a:t>
            </a:r>
            <a:r>
              <a:rPr lang="en-US" sz="1400">
                <a:ea typeface="+mn-lt"/>
                <a:cs typeface="+mn-lt"/>
                <a:hlinkClick r:id="rId5"/>
              </a:rPr>
              <a:t>of companies</a:t>
            </a:r>
            <a:r>
              <a:rPr lang="en-US" sz="1400">
                <a:ea typeface="+mn-lt"/>
                <a:cs typeface="+mn-lt"/>
              </a:rPr>
              <a:t> are experiencing a talent shortage.</a:t>
            </a:r>
            <a:br>
              <a:rPr lang="en-US" sz="1400">
                <a:ea typeface="+mn-lt"/>
                <a:cs typeface="+mn-lt"/>
              </a:rPr>
            </a:br>
            <a:r>
              <a:rPr lang="en-US" sz="1400">
                <a:ea typeface="+mn-lt"/>
                <a:cs typeface="+mn-lt"/>
              </a:rPr>
              <a:t>The global tech talent shortage equated to 40 million unfilled jobs in 2020.</a:t>
            </a:r>
            <a:endParaRPr lang="en-US" sz="1400" b="0">
              <a:effectLst/>
              <a:ea typeface="+mn-lt"/>
              <a:cs typeface="+mn-lt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D3ED8DF-2426-4180-B1D1-5171C00219DD}"/>
              </a:ext>
            </a:extLst>
          </p:cNvPr>
          <p:cNvSpPr/>
          <p:nvPr/>
        </p:nvSpPr>
        <p:spPr>
          <a:xfrm rot="16200000">
            <a:off x="3502590" y="2873072"/>
            <a:ext cx="767219" cy="710042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2BE441FE-65F0-487E-86BD-96EAA30F0067}"/>
              </a:ext>
            </a:extLst>
          </p:cNvPr>
          <p:cNvSpPr txBox="1">
            <a:spLocks/>
          </p:cNvSpPr>
          <p:nvPr/>
        </p:nvSpPr>
        <p:spPr>
          <a:xfrm>
            <a:off x="280988" y="7035591"/>
            <a:ext cx="746999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>
              <a:spcBef>
                <a:spcPts val="300"/>
              </a:spcBef>
            </a:pPr>
            <a:r>
              <a:rPr lang="en-US" sz="1600">
                <a:solidFill>
                  <a:srgbClr val="0078D4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Benefits</a:t>
            </a:r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BE0B0DB8-80FA-42C1-BBA4-51A1B38CC395}"/>
              </a:ext>
            </a:extLst>
          </p:cNvPr>
          <p:cNvCxnSpPr>
            <a:cxnSpLocks/>
          </p:cNvCxnSpPr>
          <p:nvPr/>
        </p:nvCxnSpPr>
        <p:spPr>
          <a:xfrm>
            <a:off x="889757" y="8035764"/>
            <a:ext cx="27432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2428F61-008A-4EC8-A00C-47F958551A98}"/>
              </a:ext>
            </a:extLst>
          </p:cNvPr>
          <p:cNvCxnSpPr>
            <a:cxnSpLocks/>
          </p:cNvCxnSpPr>
          <p:nvPr/>
        </p:nvCxnSpPr>
        <p:spPr>
          <a:xfrm>
            <a:off x="889757" y="8732482"/>
            <a:ext cx="27432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8816436D-5230-4F04-9232-1FAEC44E2804}"/>
              </a:ext>
            </a:extLst>
          </p:cNvPr>
          <p:cNvSpPr txBox="1">
            <a:spLocks/>
          </p:cNvSpPr>
          <p:nvPr/>
        </p:nvSpPr>
        <p:spPr>
          <a:xfrm>
            <a:off x="889758" y="7425598"/>
            <a:ext cx="2909165" cy="422167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700"/>
              </a:lnSpc>
              <a:spcBef>
                <a:spcPts val="200"/>
              </a:spcBef>
            </a:pPr>
            <a:r>
              <a:rPr lang="en-US" sz="1400">
                <a:effectLst/>
                <a:ea typeface="Calibri" panose="020F0502020204030204" pitchFamily="34" charset="0"/>
                <a:cs typeface="Segoe UI"/>
              </a:rPr>
              <a:t>Pinpoint and reduce sources of tech debt, distraction, and disruption 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A84BD83D-16D0-42FC-9751-80191E16C0C9}"/>
              </a:ext>
            </a:extLst>
          </p:cNvPr>
          <p:cNvSpPr txBox="1">
            <a:spLocks/>
          </p:cNvSpPr>
          <p:nvPr/>
        </p:nvSpPr>
        <p:spPr>
          <a:xfrm>
            <a:off x="4510491" y="7400884"/>
            <a:ext cx="3001561" cy="422167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700"/>
              </a:lnSpc>
              <a:spcBef>
                <a:spcPts val="200"/>
              </a:spcBef>
            </a:pPr>
            <a:r>
              <a:rPr lang="en-US" sz="1400">
                <a:ea typeface="Calibri" panose="020F0502020204030204" pitchFamily="34" charset="0"/>
                <a:cs typeface="Segoe UI" panose="020B0502040204020203" pitchFamily="34" charset="0"/>
              </a:rPr>
              <a:t>Reduce friction by optimizing tools to a</a:t>
            </a:r>
            <a:r>
              <a:rPr lang="en-US" sz="1400"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utomate task and workflow initiation</a:t>
            </a:r>
          </a:p>
        </p:txBody>
      </p:sp>
      <p:grpSp>
        <p:nvGrpSpPr>
          <p:cNvPr id="4" name="Group 3" descr="Icon">
            <a:extLst>
              <a:ext uri="{FF2B5EF4-FFF2-40B4-BE49-F238E27FC236}">
                <a16:creationId xmlns:a16="http://schemas.microsoft.com/office/drawing/2014/main" id="{C8699C86-8EBE-45A6-9010-A28F946120D8}"/>
              </a:ext>
            </a:extLst>
          </p:cNvPr>
          <p:cNvGrpSpPr/>
          <p:nvPr/>
        </p:nvGrpSpPr>
        <p:grpSpPr>
          <a:xfrm>
            <a:off x="260348" y="7416656"/>
            <a:ext cx="529648" cy="440050"/>
            <a:chOff x="260348" y="7349239"/>
            <a:chExt cx="529648" cy="440050"/>
          </a:xfrm>
        </p:grpSpPr>
        <p:sp>
          <p:nvSpPr>
            <p:cNvPr id="159" name="Hexagon 158">
              <a:extLst>
                <a:ext uri="{FF2B5EF4-FFF2-40B4-BE49-F238E27FC236}">
                  <a16:creationId xmlns:a16="http://schemas.microsoft.com/office/drawing/2014/main" id="{95509290-7EA4-4A0F-963E-71F0A269108E}"/>
                </a:ext>
              </a:extLst>
            </p:cNvPr>
            <p:cNvSpPr/>
            <p:nvPr/>
          </p:nvSpPr>
          <p:spPr bwMode="auto">
            <a:xfrm>
              <a:off x="260348" y="7349239"/>
              <a:ext cx="529648" cy="440050"/>
            </a:xfrm>
            <a:prstGeom prst="hexagon">
              <a:avLst>
                <a:gd name="adj" fmla="val 26587"/>
                <a:gd name="vf" fmla="val 115470"/>
              </a:avLst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  <a:effectLst>
              <a:outerShdw blurRad="63500" sx="110000" sy="110000" algn="ctr" rotWithShape="0">
                <a:prstClr val="black">
                  <a:alpha val="5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78" name="Group 177" descr="phone">
              <a:extLst>
                <a:ext uri="{FF2B5EF4-FFF2-40B4-BE49-F238E27FC236}">
                  <a16:creationId xmlns:a16="http://schemas.microsoft.com/office/drawing/2014/main" id="{11DAEA89-ADEB-4AC5-B3B3-71079610B6A9}"/>
                </a:ext>
              </a:extLst>
            </p:cNvPr>
            <p:cNvGrpSpPr/>
            <p:nvPr/>
          </p:nvGrpSpPr>
          <p:grpSpPr>
            <a:xfrm>
              <a:off x="448773" y="7439666"/>
              <a:ext cx="152798" cy="259209"/>
              <a:chOff x="7648576" y="1841501"/>
              <a:chExt cx="177800" cy="301625"/>
            </a:xfrm>
          </p:grpSpPr>
          <p:sp>
            <p:nvSpPr>
              <p:cNvPr id="179" name="Freeform 48">
                <a:extLst>
                  <a:ext uri="{FF2B5EF4-FFF2-40B4-BE49-F238E27FC236}">
                    <a16:creationId xmlns:a16="http://schemas.microsoft.com/office/drawing/2014/main" id="{F6B14CC3-8503-45B6-A700-89BF6BD691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8576" y="2051051"/>
                <a:ext cx="177800" cy="92075"/>
              </a:xfrm>
              <a:custGeom>
                <a:avLst/>
                <a:gdLst>
                  <a:gd name="T0" fmla="*/ 53 w 106"/>
                  <a:gd name="T1" fmla="*/ 0 h 54"/>
                  <a:gd name="T2" fmla="*/ 0 w 106"/>
                  <a:gd name="T3" fmla="*/ 16 h 54"/>
                  <a:gd name="T4" fmla="*/ 0 w 106"/>
                  <a:gd name="T5" fmla="*/ 44 h 54"/>
                  <a:gd name="T6" fmla="*/ 9 w 106"/>
                  <a:gd name="T7" fmla="*/ 54 h 54"/>
                  <a:gd name="T8" fmla="*/ 96 w 106"/>
                  <a:gd name="T9" fmla="*/ 54 h 54"/>
                  <a:gd name="T10" fmla="*/ 106 w 106"/>
                  <a:gd name="T11" fmla="*/ 44 h 54"/>
                  <a:gd name="T12" fmla="*/ 106 w 106"/>
                  <a:gd name="T13" fmla="*/ 16 h 54"/>
                  <a:gd name="T14" fmla="*/ 53 w 106"/>
                  <a:gd name="T15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6" h="54">
                    <a:moveTo>
                      <a:pt x="53" y="0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9"/>
                      <a:pt x="4" y="54"/>
                      <a:pt x="9" y="54"/>
                    </a:cubicBezTo>
                    <a:cubicBezTo>
                      <a:pt x="96" y="54"/>
                      <a:pt x="96" y="54"/>
                      <a:pt x="96" y="54"/>
                    </a:cubicBezTo>
                    <a:cubicBezTo>
                      <a:pt x="102" y="54"/>
                      <a:pt x="106" y="49"/>
                      <a:pt x="106" y="44"/>
                    </a:cubicBezTo>
                    <a:cubicBezTo>
                      <a:pt x="106" y="16"/>
                      <a:pt x="106" y="16"/>
                      <a:pt x="106" y="16"/>
                    </a:cubicBez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896386" fontAlgn="base"/>
                <a:endParaRPr lang="en-US" sz="1667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E7966637-71F5-4A5D-A07D-EC593E8D57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21601" y="2100264"/>
                <a:ext cx="33338" cy="19050"/>
              </a:xfrm>
              <a:prstGeom prst="rect">
                <a:avLst/>
              </a:prstGeom>
              <a:solidFill>
                <a:srgbClr val="4FE4FF"/>
              </a:solidFill>
              <a:ln>
                <a:noFill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896386" fontAlgn="base"/>
                <a:endParaRPr lang="en-US" sz="1667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181" name="Freeform 50">
                <a:extLst>
                  <a:ext uri="{FF2B5EF4-FFF2-40B4-BE49-F238E27FC236}">
                    <a16:creationId xmlns:a16="http://schemas.microsoft.com/office/drawing/2014/main" id="{C2A1FA09-85A8-408E-B25D-91013F8D64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8576" y="1841501"/>
                <a:ext cx="177800" cy="236538"/>
              </a:xfrm>
              <a:custGeom>
                <a:avLst/>
                <a:gdLst>
                  <a:gd name="T0" fmla="*/ 96 w 106"/>
                  <a:gd name="T1" fmla="*/ 0 h 141"/>
                  <a:gd name="T2" fmla="*/ 9 w 106"/>
                  <a:gd name="T3" fmla="*/ 0 h 141"/>
                  <a:gd name="T4" fmla="*/ 0 w 106"/>
                  <a:gd name="T5" fmla="*/ 9 h 141"/>
                  <a:gd name="T6" fmla="*/ 0 w 106"/>
                  <a:gd name="T7" fmla="*/ 140 h 141"/>
                  <a:gd name="T8" fmla="*/ 106 w 106"/>
                  <a:gd name="T9" fmla="*/ 141 h 141"/>
                  <a:gd name="T10" fmla="*/ 106 w 106"/>
                  <a:gd name="T11" fmla="*/ 9 h 141"/>
                  <a:gd name="T12" fmla="*/ 96 w 106"/>
                  <a:gd name="T13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141">
                    <a:moveTo>
                      <a:pt x="96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106" y="141"/>
                      <a:pt x="106" y="141"/>
                      <a:pt x="106" y="141"/>
                    </a:cubicBezTo>
                    <a:cubicBezTo>
                      <a:pt x="106" y="9"/>
                      <a:pt x="106" y="9"/>
                      <a:pt x="106" y="9"/>
                    </a:cubicBezTo>
                    <a:cubicBezTo>
                      <a:pt x="106" y="4"/>
                      <a:pt x="102" y="0"/>
                      <a:pt x="96" y="0"/>
                    </a:cubicBezTo>
                    <a:close/>
                  </a:path>
                </a:pathLst>
              </a:custGeom>
              <a:solidFill>
                <a:srgbClr val="4FE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896386" fontAlgn="base"/>
                <a:endParaRPr lang="en-US" sz="1667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182" name="Freeform 175">
                <a:extLst>
                  <a:ext uri="{FF2B5EF4-FFF2-40B4-BE49-F238E27FC236}">
                    <a16:creationId xmlns:a16="http://schemas.microsoft.com/office/drawing/2014/main" id="{C44C476F-0249-428B-9CA1-4521C8AD4C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8576" y="1841501"/>
                <a:ext cx="177800" cy="234950"/>
              </a:xfrm>
              <a:custGeom>
                <a:avLst/>
                <a:gdLst>
                  <a:gd name="T0" fmla="*/ 106 w 106"/>
                  <a:gd name="T1" fmla="*/ 9 h 140"/>
                  <a:gd name="T2" fmla="*/ 96 w 106"/>
                  <a:gd name="T3" fmla="*/ 0 h 140"/>
                  <a:gd name="T4" fmla="*/ 9 w 106"/>
                  <a:gd name="T5" fmla="*/ 0 h 140"/>
                  <a:gd name="T6" fmla="*/ 0 w 106"/>
                  <a:gd name="T7" fmla="*/ 9 h 140"/>
                  <a:gd name="T8" fmla="*/ 0 w 106"/>
                  <a:gd name="T9" fmla="*/ 140 h 140"/>
                  <a:gd name="T10" fmla="*/ 106 w 106"/>
                  <a:gd name="T11" fmla="*/ 34 h 140"/>
                  <a:gd name="T12" fmla="*/ 106 w 106"/>
                  <a:gd name="T13" fmla="*/ 9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140">
                    <a:moveTo>
                      <a:pt x="106" y="9"/>
                    </a:moveTo>
                    <a:cubicBezTo>
                      <a:pt x="106" y="4"/>
                      <a:pt x="102" y="0"/>
                      <a:pt x="96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106" y="34"/>
                      <a:pt x="106" y="34"/>
                      <a:pt x="106" y="34"/>
                    </a:cubicBezTo>
                    <a:lnTo>
                      <a:pt x="106" y="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896386" fontAlgn="base"/>
                <a:endParaRPr lang="en-US" sz="1667">
                  <a:solidFill>
                    <a:srgbClr val="505050"/>
                  </a:solidFill>
                  <a:latin typeface="Segoe UI"/>
                </a:endParaRPr>
              </a:p>
            </p:txBody>
          </p:sp>
        </p:grpSp>
      </p:grpSp>
      <p:grpSp>
        <p:nvGrpSpPr>
          <p:cNvPr id="5" name="Group 4" descr="Icon">
            <a:extLst>
              <a:ext uri="{FF2B5EF4-FFF2-40B4-BE49-F238E27FC236}">
                <a16:creationId xmlns:a16="http://schemas.microsoft.com/office/drawing/2014/main" id="{1732A858-989F-4920-8B9C-5A304EB9CC68}"/>
              </a:ext>
            </a:extLst>
          </p:cNvPr>
          <p:cNvGrpSpPr/>
          <p:nvPr/>
        </p:nvGrpSpPr>
        <p:grpSpPr>
          <a:xfrm>
            <a:off x="3859709" y="7391942"/>
            <a:ext cx="529648" cy="440050"/>
            <a:chOff x="3995635" y="7349239"/>
            <a:chExt cx="529648" cy="440050"/>
          </a:xfrm>
        </p:grpSpPr>
        <p:sp>
          <p:nvSpPr>
            <p:cNvPr id="161" name="Hexagon 160">
              <a:extLst>
                <a:ext uri="{FF2B5EF4-FFF2-40B4-BE49-F238E27FC236}">
                  <a16:creationId xmlns:a16="http://schemas.microsoft.com/office/drawing/2014/main" id="{C5A15763-5191-44C5-9F2F-34893C24DB43}"/>
                </a:ext>
              </a:extLst>
            </p:cNvPr>
            <p:cNvSpPr/>
            <p:nvPr/>
          </p:nvSpPr>
          <p:spPr bwMode="auto">
            <a:xfrm>
              <a:off x="3995635" y="7349239"/>
              <a:ext cx="529648" cy="440050"/>
            </a:xfrm>
            <a:prstGeom prst="hexagon">
              <a:avLst>
                <a:gd name="adj" fmla="val 26587"/>
                <a:gd name="vf" fmla="val 115470"/>
              </a:avLst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  <a:effectLst>
              <a:outerShdw blurRad="63500" sx="110000" sy="110000" algn="ctr" rotWithShape="0">
                <a:prstClr val="black">
                  <a:alpha val="5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83" name="Graphic 40" descr="community">
              <a:extLst>
                <a:ext uri="{FF2B5EF4-FFF2-40B4-BE49-F238E27FC236}">
                  <a16:creationId xmlns:a16="http://schemas.microsoft.com/office/drawing/2014/main" id="{03A39BB4-3C3C-45EC-BE1A-19D50D52120D}"/>
                </a:ext>
              </a:extLst>
            </p:cNvPr>
            <p:cNvGrpSpPr/>
            <p:nvPr/>
          </p:nvGrpSpPr>
          <p:grpSpPr>
            <a:xfrm>
              <a:off x="4130096" y="7449716"/>
              <a:ext cx="260727" cy="239097"/>
              <a:chOff x="3520657" y="3926981"/>
              <a:chExt cx="488041" cy="447553"/>
            </a:xfrm>
          </p:grpSpPr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47B4CF2E-D305-4D04-ACD8-32302C413903}"/>
                  </a:ext>
                </a:extLst>
              </p:cNvPr>
              <p:cNvSpPr/>
              <p:nvPr/>
            </p:nvSpPr>
            <p:spPr>
              <a:xfrm>
                <a:off x="3826642" y="4154036"/>
                <a:ext cx="182056" cy="91028"/>
              </a:xfrm>
              <a:custGeom>
                <a:avLst/>
                <a:gdLst>
                  <a:gd name="connsiteX0" fmla="*/ 1994 w 182056"/>
                  <a:gd name="connsiteY0" fmla="*/ 91743 h 91027"/>
                  <a:gd name="connsiteX1" fmla="*/ 91744 w 182056"/>
                  <a:gd name="connsiteY1" fmla="*/ 1994 h 91027"/>
                  <a:gd name="connsiteX2" fmla="*/ 181493 w 182056"/>
                  <a:gd name="connsiteY2" fmla="*/ 91743 h 91027"/>
                  <a:gd name="connsiteX3" fmla="*/ 1994 w 182056"/>
                  <a:gd name="connsiteY3" fmla="*/ 91743 h 91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2056" h="91027">
                    <a:moveTo>
                      <a:pt x="1994" y="91743"/>
                    </a:moveTo>
                    <a:cubicBezTo>
                      <a:pt x="1994" y="42138"/>
                      <a:pt x="42139" y="1994"/>
                      <a:pt x="91744" y="1994"/>
                    </a:cubicBezTo>
                    <a:cubicBezTo>
                      <a:pt x="141349" y="1994"/>
                      <a:pt x="181493" y="42138"/>
                      <a:pt x="181493" y="91743"/>
                    </a:cubicBezTo>
                    <a:lnTo>
                      <a:pt x="1994" y="91743"/>
                    </a:lnTo>
                    <a:close/>
                  </a:path>
                </a:pathLst>
              </a:custGeom>
              <a:solidFill>
                <a:srgbClr val="50E6FF"/>
              </a:solidFill>
              <a:ln w="50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61869A65-B59A-4FB0-AC6C-44CF556DB5F8}"/>
                  </a:ext>
                </a:extLst>
              </p:cNvPr>
              <p:cNvSpPr/>
              <p:nvPr/>
            </p:nvSpPr>
            <p:spPr>
              <a:xfrm>
                <a:off x="3866270" y="4029229"/>
                <a:ext cx="101142" cy="101142"/>
              </a:xfrm>
              <a:custGeom>
                <a:avLst/>
                <a:gdLst>
                  <a:gd name="connsiteX0" fmla="*/ 102398 w 101142"/>
                  <a:gd name="connsiteY0" fmla="*/ 52195 h 101141"/>
                  <a:gd name="connsiteX1" fmla="*/ 52196 w 101142"/>
                  <a:gd name="connsiteY1" fmla="*/ 102397 h 101141"/>
                  <a:gd name="connsiteX2" fmla="*/ 1994 w 101142"/>
                  <a:gd name="connsiteY2" fmla="*/ 52195 h 101141"/>
                  <a:gd name="connsiteX3" fmla="*/ 52196 w 101142"/>
                  <a:gd name="connsiteY3" fmla="*/ 1994 h 101141"/>
                  <a:gd name="connsiteX4" fmla="*/ 102398 w 101142"/>
                  <a:gd name="connsiteY4" fmla="*/ 52195 h 101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142" h="101141">
                    <a:moveTo>
                      <a:pt x="102398" y="52195"/>
                    </a:moveTo>
                    <a:cubicBezTo>
                      <a:pt x="102398" y="79981"/>
                      <a:pt x="79896" y="102397"/>
                      <a:pt x="52196" y="102397"/>
                    </a:cubicBezTo>
                    <a:cubicBezTo>
                      <a:pt x="24495" y="102397"/>
                      <a:pt x="1994" y="79896"/>
                      <a:pt x="1994" y="52195"/>
                    </a:cubicBezTo>
                    <a:cubicBezTo>
                      <a:pt x="1994" y="24495"/>
                      <a:pt x="24495" y="1994"/>
                      <a:pt x="52196" y="1994"/>
                    </a:cubicBezTo>
                    <a:cubicBezTo>
                      <a:pt x="79896" y="1994"/>
                      <a:pt x="102398" y="24495"/>
                      <a:pt x="102398" y="52195"/>
                    </a:cubicBezTo>
                    <a:close/>
                  </a:path>
                </a:pathLst>
              </a:custGeom>
              <a:solidFill>
                <a:srgbClr val="50E6FF"/>
              </a:solidFill>
              <a:ln w="50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594E9FB4-0BE8-42E0-AC5C-65C266B2B3BE}"/>
                  </a:ext>
                </a:extLst>
              </p:cNvPr>
              <p:cNvSpPr/>
              <p:nvPr/>
            </p:nvSpPr>
            <p:spPr>
              <a:xfrm>
                <a:off x="3673220" y="4051749"/>
                <a:ext cx="182056" cy="91028"/>
              </a:xfrm>
              <a:custGeom>
                <a:avLst/>
                <a:gdLst>
                  <a:gd name="connsiteX0" fmla="*/ 1994 w 182056"/>
                  <a:gd name="connsiteY0" fmla="*/ 91743 h 91027"/>
                  <a:gd name="connsiteX1" fmla="*/ 91744 w 182056"/>
                  <a:gd name="connsiteY1" fmla="*/ 1994 h 91027"/>
                  <a:gd name="connsiteX2" fmla="*/ 181493 w 182056"/>
                  <a:gd name="connsiteY2" fmla="*/ 91743 h 91027"/>
                  <a:gd name="connsiteX3" fmla="*/ 1994 w 182056"/>
                  <a:gd name="connsiteY3" fmla="*/ 91743 h 91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2056" h="91027">
                    <a:moveTo>
                      <a:pt x="1994" y="91743"/>
                    </a:moveTo>
                    <a:cubicBezTo>
                      <a:pt x="1994" y="42138"/>
                      <a:pt x="42139" y="1994"/>
                      <a:pt x="91744" y="1994"/>
                    </a:cubicBezTo>
                    <a:cubicBezTo>
                      <a:pt x="141349" y="1994"/>
                      <a:pt x="181493" y="42138"/>
                      <a:pt x="181493" y="91743"/>
                    </a:cubicBezTo>
                    <a:lnTo>
                      <a:pt x="1994" y="91743"/>
                    </a:lnTo>
                    <a:close/>
                  </a:path>
                </a:pathLst>
              </a:custGeom>
              <a:solidFill>
                <a:srgbClr val="0078D7"/>
              </a:solidFill>
              <a:ln w="50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5BAFE489-85AB-4064-A1A3-8530845746CC}"/>
                  </a:ext>
                </a:extLst>
              </p:cNvPr>
              <p:cNvSpPr/>
              <p:nvPr/>
            </p:nvSpPr>
            <p:spPr>
              <a:xfrm>
                <a:off x="3712857" y="3926981"/>
                <a:ext cx="101142" cy="101142"/>
              </a:xfrm>
              <a:custGeom>
                <a:avLst/>
                <a:gdLst>
                  <a:gd name="connsiteX0" fmla="*/ 102398 w 101142"/>
                  <a:gd name="connsiteY0" fmla="*/ 52196 h 101141"/>
                  <a:gd name="connsiteX1" fmla="*/ 52196 w 101142"/>
                  <a:gd name="connsiteY1" fmla="*/ 102397 h 101141"/>
                  <a:gd name="connsiteX2" fmla="*/ 1994 w 101142"/>
                  <a:gd name="connsiteY2" fmla="*/ 52196 h 101141"/>
                  <a:gd name="connsiteX3" fmla="*/ 52111 w 101142"/>
                  <a:gd name="connsiteY3" fmla="*/ 1994 h 101141"/>
                  <a:gd name="connsiteX4" fmla="*/ 102398 w 101142"/>
                  <a:gd name="connsiteY4" fmla="*/ 52196 h 101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142" h="101141">
                    <a:moveTo>
                      <a:pt x="102398" y="52196"/>
                    </a:moveTo>
                    <a:cubicBezTo>
                      <a:pt x="102398" y="79982"/>
                      <a:pt x="79896" y="102397"/>
                      <a:pt x="52196" y="102397"/>
                    </a:cubicBezTo>
                    <a:cubicBezTo>
                      <a:pt x="24496" y="102397"/>
                      <a:pt x="1994" y="79896"/>
                      <a:pt x="1994" y="52196"/>
                    </a:cubicBezTo>
                    <a:cubicBezTo>
                      <a:pt x="1994" y="24495"/>
                      <a:pt x="24410" y="1994"/>
                      <a:pt x="52111" y="1994"/>
                    </a:cubicBezTo>
                    <a:cubicBezTo>
                      <a:pt x="79812" y="1994"/>
                      <a:pt x="102398" y="24495"/>
                      <a:pt x="102398" y="52196"/>
                    </a:cubicBezTo>
                    <a:close/>
                  </a:path>
                </a:pathLst>
              </a:custGeom>
              <a:solidFill>
                <a:srgbClr val="0078D7"/>
              </a:solidFill>
              <a:ln w="50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56078103-900A-4C8F-ACC9-E1BDC19D983B}"/>
                  </a:ext>
                </a:extLst>
              </p:cNvPr>
              <p:cNvSpPr/>
              <p:nvPr/>
            </p:nvSpPr>
            <p:spPr>
              <a:xfrm>
                <a:off x="3673220" y="4283506"/>
                <a:ext cx="182056" cy="91028"/>
              </a:xfrm>
              <a:custGeom>
                <a:avLst/>
                <a:gdLst>
                  <a:gd name="connsiteX0" fmla="*/ 1994 w 182056"/>
                  <a:gd name="connsiteY0" fmla="*/ 91743 h 91027"/>
                  <a:gd name="connsiteX1" fmla="*/ 91744 w 182056"/>
                  <a:gd name="connsiteY1" fmla="*/ 1994 h 91027"/>
                  <a:gd name="connsiteX2" fmla="*/ 181493 w 182056"/>
                  <a:gd name="connsiteY2" fmla="*/ 91743 h 91027"/>
                  <a:gd name="connsiteX3" fmla="*/ 1994 w 182056"/>
                  <a:gd name="connsiteY3" fmla="*/ 91743 h 91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2056" h="91027">
                    <a:moveTo>
                      <a:pt x="1994" y="91743"/>
                    </a:moveTo>
                    <a:cubicBezTo>
                      <a:pt x="1994" y="42138"/>
                      <a:pt x="42139" y="1994"/>
                      <a:pt x="91744" y="1994"/>
                    </a:cubicBezTo>
                    <a:cubicBezTo>
                      <a:pt x="141349" y="1994"/>
                      <a:pt x="181493" y="42138"/>
                      <a:pt x="181493" y="91743"/>
                    </a:cubicBezTo>
                    <a:lnTo>
                      <a:pt x="1994" y="91743"/>
                    </a:lnTo>
                    <a:close/>
                  </a:path>
                </a:pathLst>
              </a:custGeom>
              <a:solidFill>
                <a:srgbClr val="50E6FF"/>
              </a:solidFill>
              <a:ln w="50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3AF6E592-8154-42F4-8D11-13D18DD2E3FF}"/>
                  </a:ext>
                </a:extLst>
              </p:cNvPr>
              <p:cNvSpPr/>
              <p:nvPr/>
            </p:nvSpPr>
            <p:spPr>
              <a:xfrm>
                <a:off x="3712857" y="4158777"/>
                <a:ext cx="101142" cy="101142"/>
              </a:xfrm>
              <a:custGeom>
                <a:avLst/>
                <a:gdLst>
                  <a:gd name="connsiteX0" fmla="*/ 102398 w 101142"/>
                  <a:gd name="connsiteY0" fmla="*/ 52196 h 101141"/>
                  <a:gd name="connsiteX1" fmla="*/ 52196 w 101142"/>
                  <a:gd name="connsiteY1" fmla="*/ 102398 h 101141"/>
                  <a:gd name="connsiteX2" fmla="*/ 1994 w 101142"/>
                  <a:gd name="connsiteY2" fmla="*/ 52196 h 101141"/>
                  <a:gd name="connsiteX3" fmla="*/ 52196 w 101142"/>
                  <a:gd name="connsiteY3" fmla="*/ 1994 h 101141"/>
                  <a:gd name="connsiteX4" fmla="*/ 102398 w 101142"/>
                  <a:gd name="connsiteY4" fmla="*/ 52196 h 101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142" h="101141">
                    <a:moveTo>
                      <a:pt x="102398" y="52196"/>
                    </a:moveTo>
                    <a:cubicBezTo>
                      <a:pt x="102398" y="79982"/>
                      <a:pt x="79896" y="102398"/>
                      <a:pt x="52196" y="102398"/>
                    </a:cubicBezTo>
                    <a:cubicBezTo>
                      <a:pt x="24496" y="102398"/>
                      <a:pt x="1994" y="79896"/>
                      <a:pt x="1994" y="52196"/>
                    </a:cubicBezTo>
                    <a:cubicBezTo>
                      <a:pt x="1994" y="24496"/>
                      <a:pt x="24496" y="1994"/>
                      <a:pt x="52196" y="1994"/>
                    </a:cubicBezTo>
                    <a:cubicBezTo>
                      <a:pt x="79896" y="1994"/>
                      <a:pt x="102398" y="24410"/>
                      <a:pt x="102398" y="52196"/>
                    </a:cubicBezTo>
                    <a:close/>
                  </a:path>
                </a:pathLst>
              </a:custGeom>
              <a:solidFill>
                <a:srgbClr val="50E6FF"/>
              </a:solidFill>
              <a:ln w="50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1A5DC5B9-9993-4A5C-BA88-0170B0DB87A8}"/>
                  </a:ext>
                </a:extLst>
              </p:cNvPr>
              <p:cNvSpPr/>
              <p:nvPr/>
            </p:nvSpPr>
            <p:spPr>
              <a:xfrm>
                <a:off x="3520657" y="4154036"/>
                <a:ext cx="182056" cy="91028"/>
              </a:xfrm>
              <a:custGeom>
                <a:avLst/>
                <a:gdLst>
                  <a:gd name="connsiteX0" fmla="*/ 1994 w 182056"/>
                  <a:gd name="connsiteY0" fmla="*/ 91743 h 91027"/>
                  <a:gd name="connsiteX1" fmla="*/ 91744 w 182056"/>
                  <a:gd name="connsiteY1" fmla="*/ 1994 h 91027"/>
                  <a:gd name="connsiteX2" fmla="*/ 181493 w 182056"/>
                  <a:gd name="connsiteY2" fmla="*/ 91743 h 91027"/>
                  <a:gd name="connsiteX3" fmla="*/ 1994 w 182056"/>
                  <a:gd name="connsiteY3" fmla="*/ 91743 h 91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2056" h="91027">
                    <a:moveTo>
                      <a:pt x="1994" y="91743"/>
                    </a:moveTo>
                    <a:cubicBezTo>
                      <a:pt x="1994" y="42138"/>
                      <a:pt x="42139" y="1994"/>
                      <a:pt x="91744" y="1994"/>
                    </a:cubicBezTo>
                    <a:cubicBezTo>
                      <a:pt x="141349" y="1994"/>
                      <a:pt x="181493" y="42138"/>
                      <a:pt x="181493" y="91743"/>
                    </a:cubicBezTo>
                    <a:lnTo>
                      <a:pt x="1994" y="91743"/>
                    </a:lnTo>
                    <a:close/>
                  </a:path>
                </a:pathLst>
              </a:custGeom>
              <a:solidFill>
                <a:srgbClr val="0078D7"/>
              </a:solidFill>
              <a:ln w="50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BE722CD7-EC8E-4EEF-BA83-247874A4E40E}"/>
                  </a:ext>
                </a:extLst>
              </p:cNvPr>
              <p:cNvSpPr/>
              <p:nvPr/>
            </p:nvSpPr>
            <p:spPr>
              <a:xfrm>
                <a:off x="3560295" y="4029229"/>
                <a:ext cx="101142" cy="101142"/>
              </a:xfrm>
              <a:custGeom>
                <a:avLst/>
                <a:gdLst>
                  <a:gd name="connsiteX0" fmla="*/ 102398 w 101142"/>
                  <a:gd name="connsiteY0" fmla="*/ 52195 h 101141"/>
                  <a:gd name="connsiteX1" fmla="*/ 52196 w 101142"/>
                  <a:gd name="connsiteY1" fmla="*/ 102397 h 101141"/>
                  <a:gd name="connsiteX2" fmla="*/ 1994 w 101142"/>
                  <a:gd name="connsiteY2" fmla="*/ 52195 h 101141"/>
                  <a:gd name="connsiteX3" fmla="*/ 52111 w 101142"/>
                  <a:gd name="connsiteY3" fmla="*/ 1994 h 101141"/>
                  <a:gd name="connsiteX4" fmla="*/ 102398 w 101142"/>
                  <a:gd name="connsiteY4" fmla="*/ 52195 h 101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142" h="101141">
                    <a:moveTo>
                      <a:pt x="102398" y="52195"/>
                    </a:moveTo>
                    <a:cubicBezTo>
                      <a:pt x="102398" y="79981"/>
                      <a:pt x="79897" y="102397"/>
                      <a:pt x="52196" y="102397"/>
                    </a:cubicBezTo>
                    <a:cubicBezTo>
                      <a:pt x="24495" y="102397"/>
                      <a:pt x="1994" y="79896"/>
                      <a:pt x="1994" y="52195"/>
                    </a:cubicBezTo>
                    <a:cubicBezTo>
                      <a:pt x="1994" y="24495"/>
                      <a:pt x="24410" y="1994"/>
                      <a:pt x="52111" y="1994"/>
                    </a:cubicBezTo>
                    <a:cubicBezTo>
                      <a:pt x="79811" y="1994"/>
                      <a:pt x="102398" y="24495"/>
                      <a:pt x="102398" y="52195"/>
                    </a:cubicBezTo>
                    <a:close/>
                  </a:path>
                </a:pathLst>
              </a:custGeom>
              <a:solidFill>
                <a:srgbClr val="0078D7"/>
              </a:solidFill>
              <a:ln w="50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67" name="TextBox 166">
            <a:extLst>
              <a:ext uri="{FF2B5EF4-FFF2-40B4-BE49-F238E27FC236}">
                <a16:creationId xmlns:a16="http://schemas.microsoft.com/office/drawing/2014/main" id="{377044AF-C3B2-45DA-AB78-2964AB42A648}"/>
              </a:ext>
            </a:extLst>
          </p:cNvPr>
          <p:cNvSpPr txBox="1">
            <a:spLocks/>
          </p:cNvSpPr>
          <p:nvPr/>
        </p:nvSpPr>
        <p:spPr>
          <a:xfrm>
            <a:off x="889758" y="8899970"/>
            <a:ext cx="2986918" cy="422167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ts val="17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/>
              <a:t>Identify the best technologies for </a:t>
            </a:r>
            <a:br>
              <a:rPr lang="en-US" sz="1400"/>
            </a:br>
            <a:r>
              <a:rPr lang="en-US" sz="1400"/>
              <a:t>a given task or function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235F1890-204A-4084-8767-A01D85504A15}"/>
              </a:ext>
            </a:extLst>
          </p:cNvPr>
          <p:cNvSpPr txBox="1">
            <a:spLocks/>
          </p:cNvSpPr>
          <p:nvPr/>
        </p:nvSpPr>
        <p:spPr>
          <a:xfrm>
            <a:off x="4510491" y="8875256"/>
            <a:ext cx="2859283" cy="422167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700"/>
              </a:lnSpc>
              <a:spcBef>
                <a:spcPts val="200"/>
              </a:spcBef>
            </a:pPr>
            <a:r>
              <a:rPr lang="en-US" sz="1400">
                <a:effectLst/>
                <a:ea typeface="Calibri" panose="020F0502020204030204" pitchFamily="34" charset="0"/>
                <a:cs typeface="Segoe UI"/>
              </a:rPr>
              <a:t>Create a strong </a:t>
            </a:r>
            <a:r>
              <a:rPr lang="en-US" sz="1400">
                <a:ea typeface="Calibri" panose="020F0502020204030204" pitchFamily="34" charset="0"/>
                <a:cs typeface="Segoe UI"/>
              </a:rPr>
              <a:t>technical culture by</a:t>
            </a:r>
            <a:r>
              <a:rPr lang="en-US" sz="1400">
                <a:effectLst/>
                <a:ea typeface="Calibri" panose="020F0502020204030204" pitchFamily="34" charset="0"/>
                <a:cs typeface="Segoe UI"/>
              </a:rPr>
              <a:t> retaining most talented developers</a:t>
            </a:r>
          </a:p>
        </p:txBody>
      </p:sp>
      <p:grpSp>
        <p:nvGrpSpPr>
          <p:cNvPr id="10" name="Group 9" descr="Icon">
            <a:extLst>
              <a:ext uri="{FF2B5EF4-FFF2-40B4-BE49-F238E27FC236}">
                <a16:creationId xmlns:a16="http://schemas.microsoft.com/office/drawing/2014/main" id="{B9BBD7D7-A055-4379-BDBE-0C90A07287AD}"/>
              </a:ext>
            </a:extLst>
          </p:cNvPr>
          <p:cNvGrpSpPr/>
          <p:nvPr/>
        </p:nvGrpSpPr>
        <p:grpSpPr>
          <a:xfrm>
            <a:off x="260348" y="8891028"/>
            <a:ext cx="529648" cy="440050"/>
            <a:chOff x="260348" y="9028118"/>
            <a:chExt cx="529648" cy="440050"/>
          </a:xfrm>
        </p:grpSpPr>
        <p:sp>
          <p:nvSpPr>
            <p:cNvPr id="168" name="Hexagon 167">
              <a:extLst>
                <a:ext uri="{FF2B5EF4-FFF2-40B4-BE49-F238E27FC236}">
                  <a16:creationId xmlns:a16="http://schemas.microsoft.com/office/drawing/2014/main" id="{44F614F6-CC98-4F57-AFE8-C04AC4F325DB}"/>
                </a:ext>
              </a:extLst>
            </p:cNvPr>
            <p:cNvSpPr/>
            <p:nvPr/>
          </p:nvSpPr>
          <p:spPr bwMode="auto">
            <a:xfrm>
              <a:off x="260348" y="9028118"/>
              <a:ext cx="529648" cy="440050"/>
            </a:xfrm>
            <a:prstGeom prst="hexagon">
              <a:avLst>
                <a:gd name="adj" fmla="val 26587"/>
                <a:gd name="vf" fmla="val 115470"/>
              </a:avLst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  <a:effectLst>
              <a:outerShdw blurRad="63500" sx="110000" sy="110000" algn="ctr" rotWithShape="0">
                <a:prstClr val="black">
                  <a:alpha val="5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04" name="Graphic 186" descr="profit margin, financial">
              <a:extLst>
                <a:ext uri="{FF2B5EF4-FFF2-40B4-BE49-F238E27FC236}">
                  <a16:creationId xmlns:a16="http://schemas.microsoft.com/office/drawing/2014/main" id="{F125B443-AF92-44CD-8FE2-B179642906B8}"/>
                </a:ext>
              </a:extLst>
            </p:cNvPr>
            <p:cNvGrpSpPr/>
            <p:nvPr/>
          </p:nvGrpSpPr>
          <p:grpSpPr>
            <a:xfrm>
              <a:off x="395981" y="9119769"/>
              <a:ext cx="258387" cy="256761"/>
              <a:chOff x="1591400" y="3015985"/>
              <a:chExt cx="405543" cy="402996"/>
            </a:xfrm>
          </p:grpSpPr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6C05D233-E876-4158-8B0A-12F3E7510185}"/>
                  </a:ext>
                </a:extLst>
              </p:cNvPr>
              <p:cNvSpPr/>
              <p:nvPr/>
            </p:nvSpPr>
            <p:spPr>
              <a:xfrm>
                <a:off x="1619155" y="3015985"/>
                <a:ext cx="173925" cy="118778"/>
              </a:xfrm>
              <a:custGeom>
                <a:avLst/>
                <a:gdLst>
                  <a:gd name="connsiteX0" fmla="*/ 175227 w 173924"/>
                  <a:gd name="connsiteY0" fmla="*/ 39264 h 118777"/>
                  <a:gd name="connsiteX1" fmla="*/ 175581 w 173924"/>
                  <a:gd name="connsiteY1" fmla="*/ 39264 h 118777"/>
                  <a:gd name="connsiteX2" fmla="*/ 175581 w 173924"/>
                  <a:gd name="connsiteY2" fmla="*/ 1410 h 118777"/>
                  <a:gd name="connsiteX3" fmla="*/ 1410 w 173924"/>
                  <a:gd name="connsiteY3" fmla="*/ 102142 h 118777"/>
                  <a:gd name="connsiteX4" fmla="*/ 33593 w 173924"/>
                  <a:gd name="connsiteY4" fmla="*/ 120714 h 118777"/>
                  <a:gd name="connsiteX5" fmla="*/ 175227 w 173924"/>
                  <a:gd name="connsiteY5" fmla="*/ 39264 h 118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3924" h="118777">
                    <a:moveTo>
                      <a:pt x="175227" y="39264"/>
                    </a:moveTo>
                    <a:cubicBezTo>
                      <a:pt x="175369" y="39264"/>
                      <a:pt x="175510" y="39264"/>
                      <a:pt x="175581" y="39264"/>
                    </a:cubicBezTo>
                    <a:lnTo>
                      <a:pt x="175581" y="1410"/>
                    </a:lnTo>
                    <a:cubicBezTo>
                      <a:pt x="101645" y="1410"/>
                      <a:pt x="38414" y="37988"/>
                      <a:pt x="1410" y="102142"/>
                    </a:cubicBezTo>
                    <a:lnTo>
                      <a:pt x="33593" y="120714"/>
                    </a:lnTo>
                    <a:cubicBezTo>
                      <a:pt x="61948" y="72014"/>
                      <a:pt x="114760" y="39264"/>
                      <a:pt x="175227" y="39264"/>
                    </a:cubicBezTo>
                    <a:close/>
                  </a:path>
                </a:pathLst>
              </a:custGeom>
              <a:solidFill>
                <a:srgbClr val="50E6FF"/>
              </a:solidFill>
              <a:ln w="42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8774D977-E054-461F-B538-8C64FAF8FE24}"/>
                  </a:ext>
                </a:extLst>
              </p:cNvPr>
              <p:cNvSpPr/>
              <p:nvPr/>
            </p:nvSpPr>
            <p:spPr>
              <a:xfrm>
                <a:off x="1591400" y="3116717"/>
                <a:ext cx="59389" cy="203619"/>
              </a:xfrm>
              <a:custGeom>
                <a:avLst/>
                <a:gdLst>
                  <a:gd name="connsiteX0" fmla="*/ 61346 w 59388"/>
                  <a:gd name="connsiteY0" fmla="*/ 20054 h 203618"/>
                  <a:gd name="connsiteX1" fmla="*/ 29163 w 59388"/>
                  <a:gd name="connsiteY1" fmla="*/ 1410 h 203618"/>
                  <a:gd name="connsiteX2" fmla="*/ 29163 w 59388"/>
                  <a:gd name="connsiteY2" fmla="*/ 202873 h 203618"/>
                  <a:gd name="connsiteX3" fmla="*/ 61275 w 59388"/>
                  <a:gd name="connsiteY3" fmla="*/ 184300 h 203618"/>
                  <a:gd name="connsiteX4" fmla="*/ 39229 w 59388"/>
                  <a:gd name="connsiteY4" fmla="*/ 102212 h 203618"/>
                  <a:gd name="connsiteX5" fmla="*/ 61346 w 59388"/>
                  <a:gd name="connsiteY5" fmla="*/ 20054 h 203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88" h="203618">
                    <a:moveTo>
                      <a:pt x="61346" y="20054"/>
                    </a:moveTo>
                    <a:lnTo>
                      <a:pt x="29163" y="1410"/>
                    </a:lnTo>
                    <a:cubicBezTo>
                      <a:pt x="-7840" y="65563"/>
                      <a:pt x="-7840" y="138720"/>
                      <a:pt x="29163" y="202873"/>
                    </a:cubicBezTo>
                    <a:lnTo>
                      <a:pt x="61275" y="184300"/>
                    </a:lnTo>
                    <a:cubicBezTo>
                      <a:pt x="47239" y="160198"/>
                      <a:pt x="39229" y="132127"/>
                      <a:pt x="39229" y="102212"/>
                    </a:cubicBezTo>
                    <a:cubicBezTo>
                      <a:pt x="39229" y="72298"/>
                      <a:pt x="47310" y="44156"/>
                      <a:pt x="61346" y="20054"/>
                    </a:cubicBezTo>
                    <a:close/>
                  </a:path>
                </a:pathLst>
              </a:custGeom>
              <a:solidFill>
                <a:srgbClr val="0078D4"/>
              </a:solidFill>
              <a:ln w="42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D2C7D710-690B-4825-AEBE-996033175EE1}"/>
                  </a:ext>
                </a:extLst>
              </p:cNvPr>
              <p:cNvSpPr/>
              <p:nvPr/>
            </p:nvSpPr>
            <p:spPr>
              <a:xfrm>
                <a:off x="1619222" y="3299673"/>
                <a:ext cx="173925" cy="118778"/>
              </a:xfrm>
              <a:custGeom>
                <a:avLst/>
                <a:gdLst>
                  <a:gd name="connsiteX0" fmla="*/ 175156 w 173924"/>
                  <a:gd name="connsiteY0" fmla="*/ 83002 h 118777"/>
                  <a:gd name="connsiteX1" fmla="*/ 33522 w 173924"/>
                  <a:gd name="connsiteY1" fmla="*/ 1410 h 118777"/>
                  <a:gd name="connsiteX2" fmla="*/ 1410 w 173924"/>
                  <a:gd name="connsiteY2" fmla="*/ 19983 h 118777"/>
                  <a:gd name="connsiteX3" fmla="*/ 175581 w 173924"/>
                  <a:gd name="connsiteY3" fmla="*/ 120714 h 118777"/>
                  <a:gd name="connsiteX4" fmla="*/ 175581 w 173924"/>
                  <a:gd name="connsiteY4" fmla="*/ 83002 h 118777"/>
                  <a:gd name="connsiteX5" fmla="*/ 175156 w 173924"/>
                  <a:gd name="connsiteY5" fmla="*/ 83002 h 118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3924" h="118777">
                    <a:moveTo>
                      <a:pt x="175156" y="83002"/>
                    </a:moveTo>
                    <a:cubicBezTo>
                      <a:pt x="114689" y="83002"/>
                      <a:pt x="61878" y="50181"/>
                      <a:pt x="33522" y="1410"/>
                    </a:cubicBezTo>
                    <a:lnTo>
                      <a:pt x="1410" y="19983"/>
                    </a:lnTo>
                    <a:cubicBezTo>
                      <a:pt x="38414" y="84136"/>
                      <a:pt x="101574" y="120714"/>
                      <a:pt x="175581" y="120714"/>
                    </a:cubicBezTo>
                    <a:lnTo>
                      <a:pt x="175581" y="83002"/>
                    </a:lnTo>
                    <a:cubicBezTo>
                      <a:pt x="175369" y="83002"/>
                      <a:pt x="175227" y="83002"/>
                      <a:pt x="175156" y="83002"/>
                    </a:cubicBezTo>
                    <a:close/>
                  </a:path>
                </a:pathLst>
              </a:custGeom>
              <a:solidFill>
                <a:srgbClr val="0078D4"/>
              </a:solidFill>
              <a:ln w="42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C3A19AE5-E17B-4B4D-99A5-0DDE2C8C5718}"/>
                  </a:ext>
                </a:extLst>
              </p:cNvPr>
              <p:cNvSpPr/>
              <p:nvPr/>
            </p:nvSpPr>
            <p:spPr>
              <a:xfrm>
                <a:off x="1793324" y="3015985"/>
                <a:ext cx="203619" cy="402996"/>
              </a:xfrm>
              <a:custGeom>
                <a:avLst/>
                <a:gdLst>
                  <a:gd name="connsiteX0" fmla="*/ 202518 w 203618"/>
                  <a:gd name="connsiteY0" fmla="*/ 202873 h 402995"/>
                  <a:gd name="connsiteX1" fmla="*/ 1410 w 203618"/>
                  <a:gd name="connsiteY1" fmla="*/ 1410 h 402995"/>
                  <a:gd name="connsiteX2" fmla="*/ 1410 w 203618"/>
                  <a:gd name="connsiteY2" fmla="*/ 39264 h 402995"/>
                  <a:gd name="connsiteX3" fmla="*/ 164735 w 203618"/>
                  <a:gd name="connsiteY3" fmla="*/ 202944 h 402995"/>
                  <a:gd name="connsiteX4" fmla="*/ 1410 w 203618"/>
                  <a:gd name="connsiteY4" fmla="*/ 366694 h 402995"/>
                  <a:gd name="connsiteX5" fmla="*/ 1410 w 203618"/>
                  <a:gd name="connsiteY5" fmla="*/ 404406 h 402995"/>
                  <a:gd name="connsiteX6" fmla="*/ 202518 w 203618"/>
                  <a:gd name="connsiteY6" fmla="*/ 202873 h 402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618" h="402995">
                    <a:moveTo>
                      <a:pt x="202518" y="202873"/>
                    </a:moveTo>
                    <a:cubicBezTo>
                      <a:pt x="202518" y="91579"/>
                      <a:pt x="112491" y="1410"/>
                      <a:pt x="1410" y="1410"/>
                    </a:cubicBezTo>
                    <a:lnTo>
                      <a:pt x="1410" y="39264"/>
                    </a:lnTo>
                    <a:cubicBezTo>
                      <a:pt x="91650" y="39477"/>
                      <a:pt x="164735" y="112704"/>
                      <a:pt x="164735" y="202944"/>
                    </a:cubicBezTo>
                    <a:cubicBezTo>
                      <a:pt x="164735" y="293184"/>
                      <a:pt x="91650" y="366481"/>
                      <a:pt x="1410" y="366694"/>
                    </a:cubicBezTo>
                    <a:lnTo>
                      <a:pt x="1410" y="404406"/>
                    </a:lnTo>
                    <a:cubicBezTo>
                      <a:pt x="112491" y="404406"/>
                      <a:pt x="202518" y="314166"/>
                      <a:pt x="202518" y="202873"/>
                    </a:cubicBezTo>
                    <a:close/>
                  </a:path>
                </a:pathLst>
              </a:custGeom>
              <a:solidFill>
                <a:srgbClr val="0078D4"/>
              </a:solidFill>
              <a:ln w="42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E41000DB-EBF3-4AC5-9998-94541FAEDD79}"/>
                  </a:ext>
                </a:extLst>
              </p:cNvPr>
              <p:cNvSpPr/>
              <p:nvPr/>
            </p:nvSpPr>
            <p:spPr>
              <a:xfrm>
                <a:off x="1742494" y="3121539"/>
                <a:ext cx="101809" cy="190893"/>
              </a:xfrm>
              <a:custGeom>
                <a:avLst/>
                <a:gdLst>
                  <a:gd name="connsiteX0" fmla="*/ 74283 w 101809"/>
                  <a:gd name="connsiteY0" fmla="*/ 130993 h 190892"/>
                  <a:gd name="connsiteX1" fmla="*/ 59254 w 101809"/>
                  <a:gd name="connsiteY1" fmla="*/ 114192 h 190892"/>
                  <a:gd name="connsiteX2" fmla="*/ 59254 w 101809"/>
                  <a:gd name="connsiteY2" fmla="*/ 146021 h 190892"/>
                  <a:gd name="connsiteX3" fmla="*/ 74283 w 101809"/>
                  <a:gd name="connsiteY3" fmla="*/ 130993 h 190892"/>
                  <a:gd name="connsiteX4" fmla="*/ 43943 w 101809"/>
                  <a:gd name="connsiteY4" fmla="*/ 78749 h 190892"/>
                  <a:gd name="connsiteX5" fmla="*/ 43943 w 101809"/>
                  <a:gd name="connsiteY5" fmla="*/ 45432 h 190892"/>
                  <a:gd name="connsiteX6" fmla="*/ 29340 w 101809"/>
                  <a:gd name="connsiteY6" fmla="*/ 60672 h 190892"/>
                  <a:gd name="connsiteX7" fmla="*/ 43943 w 101809"/>
                  <a:gd name="connsiteY7" fmla="*/ 78749 h 190892"/>
                  <a:gd name="connsiteX8" fmla="*/ 102212 w 101809"/>
                  <a:gd name="connsiteY8" fmla="*/ 129504 h 190892"/>
                  <a:gd name="connsiteX9" fmla="*/ 91225 w 101809"/>
                  <a:gd name="connsiteY9" fmla="*/ 157505 h 190892"/>
                  <a:gd name="connsiteX10" fmla="*/ 59254 w 101809"/>
                  <a:gd name="connsiteY10" fmla="*/ 170548 h 190892"/>
                  <a:gd name="connsiteX11" fmla="*/ 59254 w 101809"/>
                  <a:gd name="connsiteY11" fmla="*/ 193303 h 190892"/>
                  <a:gd name="connsiteX12" fmla="*/ 43943 w 101809"/>
                  <a:gd name="connsiteY12" fmla="*/ 193303 h 190892"/>
                  <a:gd name="connsiteX13" fmla="*/ 43943 w 101809"/>
                  <a:gd name="connsiteY13" fmla="*/ 171186 h 190892"/>
                  <a:gd name="connsiteX14" fmla="*/ 4246 w 101809"/>
                  <a:gd name="connsiteY14" fmla="*/ 161546 h 190892"/>
                  <a:gd name="connsiteX15" fmla="*/ 4246 w 101809"/>
                  <a:gd name="connsiteY15" fmla="*/ 132482 h 190892"/>
                  <a:gd name="connsiteX16" fmla="*/ 22322 w 101809"/>
                  <a:gd name="connsiteY16" fmla="*/ 141484 h 190892"/>
                  <a:gd name="connsiteX17" fmla="*/ 43872 w 101809"/>
                  <a:gd name="connsiteY17" fmla="*/ 146446 h 190892"/>
                  <a:gd name="connsiteX18" fmla="*/ 43872 w 101809"/>
                  <a:gd name="connsiteY18" fmla="*/ 108238 h 190892"/>
                  <a:gd name="connsiteX19" fmla="*/ 11051 w 101809"/>
                  <a:gd name="connsiteY19" fmla="*/ 89382 h 190892"/>
                  <a:gd name="connsiteX20" fmla="*/ 1410 w 101809"/>
                  <a:gd name="connsiteY20" fmla="*/ 62445 h 190892"/>
                  <a:gd name="connsiteX21" fmla="*/ 13248 w 101809"/>
                  <a:gd name="connsiteY21" fmla="*/ 34302 h 190892"/>
                  <a:gd name="connsiteX22" fmla="*/ 43872 w 101809"/>
                  <a:gd name="connsiteY22" fmla="*/ 20904 h 190892"/>
                  <a:gd name="connsiteX23" fmla="*/ 43872 w 101809"/>
                  <a:gd name="connsiteY23" fmla="*/ 1410 h 190892"/>
                  <a:gd name="connsiteX24" fmla="*/ 59183 w 101809"/>
                  <a:gd name="connsiteY24" fmla="*/ 1410 h 190892"/>
                  <a:gd name="connsiteX25" fmla="*/ 59183 w 101809"/>
                  <a:gd name="connsiteY25" fmla="*/ 20479 h 190892"/>
                  <a:gd name="connsiteX26" fmla="*/ 92217 w 101809"/>
                  <a:gd name="connsiteY26" fmla="*/ 27639 h 190892"/>
                  <a:gd name="connsiteX27" fmla="*/ 92217 w 101809"/>
                  <a:gd name="connsiteY27" fmla="*/ 55994 h 190892"/>
                  <a:gd name="connsiteX28" fmla="*/ 59183 w 101809"/>
                  <a:gd name="connsiteY28" fmla="*/ 45077 h 190892"/>
                  <a:gd name="connsiteX29" fmla="*/ 59183 w 101809"/>
                  <a:gd name="connsiteY29" fmla="*/ 84845 h 190892"/>
                  <a:gd name="connsiteX30" fmla="*/ 92217 w 101809"/>
                  <a:gd name="connsiteY30" fmla="*/ 103701 h 190892"/>
                  <a:gd name="connsiteX31" fmla="*/ 102212 w 101809"/>
                  <a:gd name="connsiteY31" fmla="*/ 129504 h 190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01809" h="190892">
                    <a:moveTo>
                      <a:pt x="74283" y="130993"/>
                    </a:moveTo>
                    <a:cubicBezTo>
                      <a:pt x="74283" y="124188"/>
                      <a:pt x="69249" y="118588"/>
                      <a:pt x="59254" y="114192"/>
                    </a:cubicBezTo>
                    <a:lnTo>
                      <a:pt x="59254" y="146021"/>
                    </a:lnTo>
                    <a:cubicBezTo>
                      <a:pt x="69321" y="144391"/>
                      <a:pt x="74283" y="139428"/>
                      <a:pt x="74283" y="130993"/>
                    </a:cubicBezTo>
                    <a:close/>
                    <a:moveTo>
                      <a:pt x="43943" y="78749"/>
                    </a:moveTo>
                    <a:lnTo>
                      <a:pt x="43943" y="45432"/>
                    </a:lnTo>
                    <a:cubicBezTo>
                      <a:pt x="34231" y="47204"/>
                      <a:pt x="29340" y="52237"/>
                      <a:pt x="29340" y="60672"/>
                    </a:cubicBezTo>
                    <a:cubicBezTo>
                      <a:pt x="29411" y="68045"/>
                      <a:pt x="34231" y="74070"/>
                      <a:pt x="43943" y="78749"/>
                    </a:cubicBezTo>
                    <a:close/>
                    <a:moveTo>
                      <a:pt x="102212" y="129504"/>
                    </a:moveTo>
                    <a:cubicBezTo>
                      <a:pt x="102212" y="141130"/>
                      <a:pt x="98526" y="150487"/>
                      <a:pt x="91225" y="157505"/>
                    </a:cubicBezTo>
                    <a:cubicBezTo>
                      <a:pt x="83923" y="164594"/>
                      <a:pt x="73290" y="168918"/>
                      <a:pt x="59254" y="170548"/>
                    </a:cubicBezTo>
                    <a:lnTo>
                      <a:pt x="59254" y="193303"/>
                    </a:lnTo>
                    <a:lnTo>
                      <a:pt x="43943" y="193303"/>
                    </a:lnTo>
                    <a:lnTo>
                      <a:pt x="43943" y="171186"/>
                    </a:lnTo>
                    <a:cubicBezTo>
                      <a:pt x="29553" y="171044"/>
                      <a:pt x="16297" y="167854"/>
                      <a:pt x="4246" y="161546"/>
                    </a:cubicBezTo>
                    <a:lnTo>
                      <a:pt x="4246" y="132482"/>
                    </a:lnTo>
                    <a:cubicBezTo>
                      <a:pt x="8003" y="135530"/>
                      <a:pt x="14028" y="138578"/>
                      <a:pt x="22322" y="141484"/>
                    </a:cubicBezTo>
                    <a:cubicBezTo>
                      <a:pt x="30616" y="144391"/>
                      <a:pt x="37775" y="146021"/>
                      <a:pt x="43872" y="146446"/>
                    </a:cubicBezTo>
                    <a:lnTo>
                      <a:pt x="43872" y="108238"/>
                    </a:lnTo>
                    <a:cubicBezTo>
                      <a:pt x="28418" y="102496"/>
                      <a:pt x="17431" y="96187"/>
                      <a:pt x="11051" y="89382"/>
                    </a:cubicBezTo>
                    <a:cubicBezTo>
                      <a:pt x="4600" y="82577"/>
                      <a:pt x="1410" y="73574"/>
                      <a:pt x="1410" y="62445"/>
                    </a:cubicBezTo>
                    <a:cubicBezTo>
                      <a:pt x="1410" y="51315"/>
                      <a:pt x="5380" y="41958"/>
                      <a:pt x="13248" y="34302"/>
                    </a:cubicBezTo>
                    <a:cubicBezTo>
                      <a:pt x="21188" y="26646"/>
                      <a:pt x="31396" y="22180"/>
                      <a:pt x="43872" y="20904"/>
                    </a:cubicBezTo>
                    <a:lnTo>
                      <a:pt x="43872" y="1410"/>
                    </a:lnTo>
                    <a:lnTo>
                      <a:pt x="59183" y="1410"/>
                    </a:lnTo>
                    <a:lnTo>
                      <a:pt x="59183" y="20479"/>
                    </a:lnTo>
                    <a:cubicBezTo>
                      <a:pt x="73928" y="21188"/>
                      <a:pt x="84987" y="23527"/>
                      <a:pt x="92217" y="27639"/>
                    </a:cubicBezTo>
                    <a:lnTo>
                      <a:pt x="92217" y="55994"/>
                    </a:lnTo>
                    <a:cubicBezTo>
                      <a:pt x="82505" y="50110"/>
                      <a:pt x="71447" y="46495"/>
                      <a:pt x="59183" y="45077"/>
                    </a:cubicBezTo>
                    <a:lnTo>
                      <a:pt x="59183" y="84845"/>
                    </a:lnTo>
                    <a:cubicBezTo>
                      <a:pt x="74637" y="90445"/>
                      <a:pt x="85695" y="96754"/>
                      <a:pt x="92217" y="103701"/>
                    </a:cubicBezTo>
                    <a:cubicBezTo>
                      <a:pt x="98952" y="110719"/>
                      <a:pt x="102212" y="119296"/>
                      <a:pt x="102212" y="129504"/>
                    </a:cubicBezTo>
                    <a:close/>
                  </a:path>
                </a:pathLst>
              </a:custGeom>
              <a:solidFill>
                <a:srgbClr val="0078D4"/>
              </a:solidFill>
              <a:ln w="422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9" name="Group 8" descr="Icon">
            <a:extLst>
              <a:ext uri="{FF2B5EF4-FFF2-40B4-BE49-F238E27FC236}">
                <a16:creationId xmlns:a16="http://schemas.microsoft.com/office/drawing/2014/main" id="{A95C6F84-4EBD-4651-B1B9-5690C33C43B5}"/>
              </a:ext>
            </a:extLst>
          </p:cNvPr>
          <p:cNvGrpSpPr/>
          <p:nvPr/>
        </p:nvGrpSpPr>
        <p:grpSpPr>
          <a:xfrm>
            <a:off x="3859709" y="8866314"/>
            <a:ext cx="529648" cy="440050"/>
            <a:chOff x="3995635" y="9028118"/>
            <a:chExt cx="529648" cy="440050"/>
          </a:xfrm>
        </p:grpSpPr>
        <p:sp>
          <p:nvSpPr>
            <p:cNvPr id="170" name="Hexagon 169">
              <a:extLst>
                <a:ext uri="{FF2B5EF4-FFF2-40B4-BE49-F238E27FC236}">
                  <a16:creationId xmlns:a16="http://schemas.microsoft.com/office/drawing/2014/main" id="{39D4459F-CF04-4712-9456-43A6164C404A}"/>
                </a:ext>
              </a:extLst>
            </p:cNvPr>
            <p:cNvSpPr/>
            <p:nvPr/>
          </p:nvSpPr>
          <p:spPr bwMode="auto">
            <a:xfrm>
              <a:off x="3995635" y="9028118"/>
              <a:ext cx="529648" cy="440050"/>
            </a:xfrm>
            <a:prstGeom prst="hexagon">
              <a:avLst>
                <a:gd name="adj" fmla="val 26587"/>
                <a:gd name="vf" fmla="val 115470"/>
              </a:avLst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  <a:effectLst>
              <a:outerShdw blurRad="63500" sx="110000" sy="110000" algn="ctr" rotWithShape="0">
                <a:prstClr val="black">
                  <a:alpha val="5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92" name="Group 152" descr="check, approve">
              <a:extLst>
                <a:ext uri="{FF2B5EF4-FFF2-40B4-BE49-F238E27FC236}">
                  <a16:creationId xmlns:a16="http://schemas.microsoft.com/office/drawing/2014/main" id="{EB882B9D-31D4-4B07-8982-2AAACA75C3A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145218" y="9133302"/>
              <a:ext cx="230482" cy="229683"/>
              <a:chOff x="4560" y="2506"/>
              <a:chExt cx="289" cy="288"/>
            </a:xfrm>
          </p:grpSpPr>
          <p:sp>
            <p:nvSpPr>
              <p:cNvPr id="193" name="AutoShape 151">
                <a:extLst>
                  <a:ext uri="{FF2B5EF4-FFF2-40B4-BE49-F238E27FC236}">
                    <a16:creationId xmlns:a16="http://schemas.microsoft.com/office/drawing/2014/main" id="{0BC72F1E-9AB3-451F-9A67-6E16BD2C3F03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4560" y="2506"/>
                <a:ext cx="28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Oval 153">
                <a:extLst>
                  <a:ext uri="{FF2B5EF4-FFF2-40B4-BE49-F238E27FC236}">
                    <a16:creationId xmlns:a16="http://schemas.microsoft.com/office/drawing/2014/main" id="{B806E5FB-0043-44DB-893E-D5336717A9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3" y="2557"/>
                <a:ext cx="185" cy="185"/>
              </a:xfrm>
              <a:prstGeom prst="ellipse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154">
                <a:extLst>
                  <a:ext uri="{FF2B5EF4-FFF2-40B4-BE49-F238E27FC236}">
                    <a16:creationId xmlns:a16="http://schemas.microsoft.com/office/drawing/2014/main" id="{A9FC4FB5-99E5-4BA4-80E2-324F4232C4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7" y="2605"/>
                <a:ext cx="110" cy="90"/>
              </a:xfrm>
              <a:custGeom>
                <a:avLst/>
                <a:gdLst>
                  <a:gd name="T0" fmla="*/ 110 w 110"/>
                  <a:gd name="T1" fmla="*/ 12 h 90"/>
                  <a:gd name="T2" fmla="*/ 98 w 110"/>
                  <a:gd name="T3" fmla="*/ 0 h 90"/>
                  <a:gd name="T4" fmla="*/ 33 w 110"/>
                  <a:gd name="T5" fmla="*/ 65 h 90"/>
                  <a:gd name="T6" fmla="*/ 14 w 110"/>
                  <a:gd name="T7" fmla="*/ 45 h 90"/>
                  <a:gd name="T8" fmla="*/ 0 w 110"/>
                  <a:gd name="T9" fmla="*/ 57 h 90"/>
                  <a:gd name="T10" fmla="*/ 33 w 110"/>
                  <a:gd name="T11" fmla="*/ 90 h 90"/>
                  <a:gd name="T12" fmla="*/ 110 w 110"/>
                  <a:gd name="T13" fmla="*/ 1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0" h="90">
                    <a:moveTo>
                      <a:pt x="110" y="12"/>
                    </a:moveTo>
                    <a:lnTo>
                      <a:pt x="98" y="0"/>
                    </a:lnTo>
                    <a:lnTo>
                      <a:pt x="33" y="65"/>
                    </a:lnTo>
                    <a:lnTo>
                      <a:pt x="14" y="45"/>
                    </a:lnTo>
                    <a:lnTo>
                      <a:pt x="0" y="57"/>
                    </a:lnTo>
                    <a:lnTo>
                      <a:pt x="33" y="90"/>
                    </a:lnTo>
                    <a:lnTo>
                      <a:pt x="110" y="12"/>
                    </a:lnTo>
                    <a:close/>
                  </a:path>
                </a:pathLst>
              </a:cu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155">
                <a:extLst>
                  <a:ext uri="{FF2B5EF4-FFF2-40B4-BE49-F238E27FC236}">
                    <a16:creationId xmlns:a16="http://schemas.microsoft.com/office/drawing/2014/main" id="{1007D80B-B247-49D7-B189-F18F1B3CCB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0" y="2658"/>
                <a:ext cx="59" cy="88"/>
              </a:xfrm>
              <a:custGeom>
                <a:avLst/>
                <a:gdLst>
                  <a:gd name="T0" fmla="*/ 14 w 39"/>
                  <a:gd name="T1" fmla="*/ 59 h 59"/>
                  <a:gd name="T2" fmla="*/ 39 w 39"/>
                  <a:gd name="T3" fmla="*/ 0 h 59"/>
                  <a:gd name="T4" fmla="*/ 19 w 39"/>
                  <a:gd name="T5" fmla="*/ 0 h 59"/>
                  <a:gd name="T6" fmla="*/ 0 w 39"/>
                  <a:gd name="T7" fmla="*/ 45 h 59"/>
                  <a:gd name="T8" fmla="*/ 14 w 39"/>
                  <a:gd name="T9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59">
                    <a:moveTo>
                      <a:pt x="14" y="59"/>
                    </a:moveTo>
                    <a:cubicBezTo>
                      <a:pt x="28" y="43"/>
                      <a:pt x="37" y="23"/>
                      <a:pt x="3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8" y="17"/>
                      <a:pt x="11" y="33"/>
                      <a:pt x="0" y="45"/>
                    </a:cubicBezTo>
                    <a:lnTo>
                      <a:pt x="14" y="59"/>
                    </a:lnTo>
                    <a:close/>
                  </a:path>
                </a:pathLst>
              </a:cu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156">
                <a:extLst>
                  <a:ext uri="{FF2B5EF4-FFF2-40B4-BE49-F238E27FC236}">
                    <a16:creationId xmlns:a16="http://schemas.microsoft.com/office/drawing/2014/main" id="{63B16213-1887-4A6E-9B3E-EABE16B186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0" y="2554"/>
                <a:ext cx="59" cy="89"/>
              </a:xfrm>
              <a:custGeom>
                <a:avLst/>
                <a:gdLst>
                  <a:gd name="T0" fmla="*/ 25 w 39"/>
                  <a:gd name="T1" fmla="*/ 0 h 59"/>
                  <a:gd name="T2" fmla="*/ 0 w 39"/>
                  <a:gd name="T3" fmla="*/ 59 h 59"/>
                  <a:gd name="T4" fmla="*/ 21 w 39"/>
                  <a:gd name="T5" fmla="*/ 59 h 59"/>
                  <a:gd name="T6" fmla="*/ 39 w 39"/>
                  <a:gd name="T7" fmla="*/ 14 h 59"/>
                  <a:gd name="T8" fmla="*/ 25 w 39"/>
                  <a:gd name="T9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59">
                    <a:moveTo>
                      <a:pt x="25" y="0"/>
                    </a:moveTo>
                    <a:cubicBezTo>
                      <a:pt x="10" y="16"/>
                      <a:pt x="1" y="36"/>
                      <a:pt x="0" y="59"/>
                    </a:cubicBezTo>
                    <a:cubicBezTo>
                      <a:pt x="21" y="59"/>
                      <a:pt x="21" y="59"/>
                      <a:pt x="21" y="59"/>
                    </a:cubicBezTo>
                    <a:cubicBezTo>
                      <a:pt x="22" y="42"/>
                      <a:pt x="29" y="27"/>
                      <a:pt x="39" y="14"/>
                    </a:cubicBez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157">
                <a:extLst>
                  <a:ext uri="{FF2B5EF4-FFF2-40B4-BE49-F238E27FC236}">
                    <a16:creationId xmlns:a16="http://schemas.microsoft.com/office/drawing/2014/main" id="{F662FFE0-91E8-445F-9087-0DEC91C217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8" y="2736"/>
                <a:ext cx="89" cy="58"/>
              </a:xfrm>
              <a:custGeom>
                <a:avLst/>
                <a:gdLst>
                  <a:gd name="T0" fmla="*/ 0 w 59"/>
                  <a:gd name="T1" fmla="*/ 15 h 39"/>
                  <a:gd name="T2" fmla="*/ 59 w 59"/>
                  <a:gd name="T3" fmla="*/ 39 h 39"/>
                  <a:gd name="T4" fmla="*/ 59 w 59"/>
                  <a:gd name="T5" fmla="*/ 19 h 39"/>
                  <a:gd name="T6" fmla="*/ 14 w 59"/>
                  <a:gd name="T7" fmla="*/ 0 h 39"/>
                  <a:gd name="T8" fmla="*/ 0 w 59"/>
                  <a:gd name="T9" fmla="*/ 15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39">
                    <a:moveTo>
                      <a:pt x="0" y="15"/>
                    </a:moveTo>
                    <a:cubicBezTo>
                      <a:pt x="16" y="29"/>
                      <a:pt x="36" y="38"/>
                      <a:pt x="59" y="39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42" y="18"/>
                      <a:pt x="26" y="11"/>
                      <a:pt x="14" y="0"/>
                    </a:cubicBez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158">
                <a:extLst>
                  <a:ext uri="{FF2B5EF4-FFF2-40B4-BE49-F238E27FC236}">
                    <a16:creationId xmlns:a16="http://schemas.microsoft.com/office/drawing/2014/main" id="{6782DBDC-5B8B-4F76-B789-E6BB6589C0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0" y="2658"/>
                <a:ext cx="59" cy="88"/>
              </a:xfrm>
              <a:custGeom>
                <a:avLst/>
                <a:gdLst>
                  <a:gd name="T0" fmla="*/ 0 w 39"/>
                  <a:gd name="T1" fmla="*/ 0 h 59"/>
                  <a:gd name="T2" fmla="*/ 25 w 39"/>
                  <a:gd name="T3" fmla="*/ 59 h 59"/>
                  <a:gd name="T4" fmla="*/ 39 w 39"/>
                  <a:gd name="T5" fmla="*/ 45 h 59"/>
                  <a:gd name="T6" fmla="*/ 21 w 39"/>
                  <a:gd name="T7" fmla="*/ 0 h 59"/>
                  <a:gd name="T8" fmla="*/ 0 w 39"/>
                  <a:gd name="T9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59">
                    <a:moveTo>
                      <a:pt x="0" y="0"/>
                    </a:moveTo>
                    <a:cubicBezTo>
                      <a:pt x="1" y="23"/>
                      <a:pt x="10" y="44"/>
                      <a:pt x="25" y="59"/>
                    </a:cubicBezTo>
                    <a:cubicBezTo>
                      <a:pt x="39" y="45"/>
                      <a:pt x="39" y="45"/>
                      <a:pt x="39" y="45"/>
                    </a:cubicBezTo>
                    <a:cubicBezTo>
                      <a:pt x="28" y="33"/>
                      <a:pt x="22" y="17"/>
                      <a:pt x="2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159">
                <a:extLst>
                  <a:ext uri="{FF2B5EF4-FFF2-40B4-BE49-F238E27FC236}">
                    <a16:creationId xmlns:a16="http://schemas.microsoft.com/office/drawing/2014/main" id="{8397D10D-A09E-4343-B9FC-41C3B2103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0" y="2554"/>
                <a:ext cx="59" cy="89"/>
              </a:xfrm>
              <a:custGeom>
                <a:avLst/>
                <a:gdLst>
                  <a:gd name="T0" fmla="*/ 14 w 39"/>
                  <a:gd name="T1" fmla="*/ 0 h 59"/>
                  <a:gd name="T2" fmla="*/ 0 w 39"/>
                  <a:gd name="T3" fmla="*/ 14 h 59"/>
                  <a:gd name="T4" fmla="*/ 19 w 39"/>
                  <a:gd name="T5" fmla="*/ 59 h 59"/>
                  <a:gd name="T6" fmla="*/ 39 w 39"/>
                  <a:gd name="T7" fmla="*/ 59 h 59"/>
                  <a:gd name="T8" fmla="*/ 14 w 39"/>
                  <a:gd name="T9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59">
                    <a:moveTo>
                      <a:pt x="14" y="0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11" y="26"/>
                      <a:pt x="18" y="42"/>
                      <a:pt x="19" y="59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7" y="37"/>
                      <a:pt x="28" y="16"/>
                      <a:pt x="14" y="0"/>
                    </a:cubicBezTo>
                    <a:close/>
                  </a:path>
                </a:pathLst>
              </a:cu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160">
                <a:extLst>
                  <a:ext uri="{FF2B5EF4-FFF2-40B4-BE49-F238E27FC236}">
                    <a16:creationId xmlns:a16="http://schemas.microsoft.com/office/drawing/2014/main" id="{DA8D6E86-7F29-4A91-BC71-82C8ECA297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2" y="2736"/>
                <a:ext cx="89" cy="58"/>
              </a:xfrm>
              <a:custGeom>
                <a:avLst/>
                <a:gdLst>
                  <a:gd name="T0" fmla="*/ 0 w 59"/>
                  <a:gd name="T1" fmla="*/ 39 h 39"/>
                  <a:gd name="T2" fmla="*/ 59 w 59"/>
                  <a:gd name="T3" fmla="*/ 14 h 39"/>
                  <a:gd name="T4" fmla="*/ 45 w 59"/>
                  <a:gd name="T5" fmla="*/ 0 h 39"/>
                  <a:gd name="T6" fmla="*/ 0 w 59"/>
                  <a:gd name="T7" fmla="*/ 19 h 39"/>
                  <a:gd name="T8" fmla="*/ 0 w 59"/>
                  <a:gd name="T9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39">
                    <a:moveTo>
                      <a:pt x="0" y="39"/>
                    </a:moveTo>
                    <a:cubicBezTo>
                      <a:pt x="23" y="38"/>
                      <a:pt x="43" y="29"/>
                      <a:pt x="59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33" y="11"/>
                      <a:pt x="17" y="18"/>
                      <a:pt x="0" y="19"/>
                    </a:cubicBez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161">
                <a:extLst>
                  <a:ext uri="{FF2B5EF4-FFF2-40B4-BE49-F238E27FC236}">
                    <a16:creationId xmlns:a16="http://schemas.microsoft.com/office/drawing/2014/main" id="{F30AD0F0-356B-4680-BDCC-394403B3F1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2" y="2508"/>
                <a:ext cx="89" cy="57"/>
              </a:xfrm>
              <a:custGeom>
                <a:avLst/>
                <a:gdLst>
                  <a:gd name="T0" fmla="*/ 0 w 59"/>
                  <a:gd name="T1" fmla="*/ 0 h 38"/>
                  <a:gd name="T2" fmla="*/ 0 w 59"/>
                  <a:gd name="T3" fmla="*/ 20 h 38"/>
                  <a:gd name="T4" fmla="*/ 45 w 59"/>
                  <a:gd name="T5" fmla="*/ 38 h 38"/>
                  <a:gd name="T6" fmla="*/ 59 w 59"/>
                  <a:gd name="T7" fmla="*/ 24 h 38"/>
                  <a:gd name="T8" fmla="*/ 0 w 59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38">
                    <a:moveTo>
                      <a:pt x="0" y="0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17" y="21"/>
                      <a:pt x="33" y="28"/>
                      <a:pt x="45" y="38"/>
                    </a:cubicBezTo>
                    <a:cubicBezTo>
                      <a:pt x="59" y="24"/>
                      <a:pt x="59" y="24"/>
                      <a:pt x="59" y="24"/>
                    </a:cubicBezTo>
                    <a:cubicBezTo>
                      <a:pt x="43" y="10"/>
                      <a:pt x="23" y="1"/>
                      <a:pt x="0" y="0"/>
                    </a:cubicBezTo>
                    <a:close/>
                  </a:path>
                </a:pathLst>
              </a:cu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162">
                <a:extLst>
                  <a:ext uri="{FF2B5EF4-FFF2-40B4-BE49-F238E27FC236}">
                    <a16:creationId xmlns:a16="http://schemas.microsoft.com/office/drawing/2014/main" id="{466D5A06-D115-44D1-BAD6-AC9322810C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8" y="2508"/>
                <a:ext cx="89" cy="57"/>
              </a:xfrm>
              <a:custGeom>
                <a:avLst/>
                <a:gdLst>
                  <a:gd name="T0" fmla="*/ 59 w 59"/>
                  <a:gd name="T1" fmla="*/ 0 h 38"/>
                  <a:gd name="T2" fmla="*/ 0 w 59"/>
                  <a:gd name="T3" fmla="*/ 24 h 38"/>
                  <a:gd name="T4" fmla="*/ 14 w 59"/>
                  <a:gd name="T5" fmla="*/ 38 h 38"/>
                  <a:gd name="T6" fmla="*/ 59 w 59"/>
                  <a:gd name="T7" fmla="*/ 20 h 38"/>
                  <a:gd name="T8" fmla="*/ 59 w 59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38">
                    <a:moveTo>
                      <a:pt x="59" y="0"/>
                    </a:moveTo>
                    <a:cubicBezTo>
                      <a:pt x="36" y="1"/>
                      <a:pt x="16" y="10"/>
                      <a:pt x="0" y="24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27" y="28"/>
                      <a:pt x="42" y="21"/>
                      <a:pt x="59" y="20"/>
                    </a:cubicBezTo>
                    <a:cubicBezTo>
                      <a:pt x="59" y="0"/>
                      <a:pt x="59" y="0"/>
                      <a:pt x="59" y="0"/>
                    </a:cubicBezTo>
                    <a:close/>
                  </a:path>
                </a:pathLst>
              </a:cu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36F39BD6-1635-4DB1-853E-CC862978A4C7}"/>
              </a:ext>
            </a:extLst>
          </p:cNvPr>
          <p:cNvSpPr txBox="1">
            <a:spLocks/>
          </p:cNvSpPr>
          <p:nvPr/>
        </p:nvSpPr>
        <p:spPr>
          <a:xfrm>
            <a:off x="889758" y="8166118"/>
            <a:ext cx="2986918" cy="422295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700"/>
              </a:lnSpc>
            </a:pPr>
            <a:r>
              <a:rPr lang="en-US" sz="1400">
                <a:latin typeface="Segoe UI"/>
                <a:cs typeface="Segoe UI"/>
              </a:rPr>
              <a:t>Find and replicate processes that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700"/>
              </a:lnSpc>
            </a:pPr>
            <a:r>
              <a:rPr lang="en-US" sz="1400">
                <a:latin typeface="Segoe UI"/>
                <a:cs typeface="Segoe UI"/>
              </a:rPr>
              <a:t>maximize developer productivity</a:t>
            </a:r>
            <a:endParaRPr lang="en-US" sz="1400">
              <a:effectLst/>
              <a:latin typeface="Arial" panose="020B0604020202020204" pitchFamily="34" charset="0"/>
              <a:cs typeface="Arial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9F3A4C7F-B9E0-4455-B711-AF2CBD07F9A1}"/>
              </a:ext>
            </a:extLst>
          </p:cNvPr>
          <p:cNvSpPr txBox="1">
            <a:spLocks/>
          </p:cNvSpPr>
          <p:nvPr/>
        </p:nvSpPr>
        <p:spPr>
          <a:xfrm>
            <a:off x="4510491" y="8141468"/>
            <a:ext cx="2859283" cy="422167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700"/>
              </a:lnSpc>
              <a:spcBef>
                <a:spcPts val="200"/>
              </a:spcBef>
            </a:pPr>
            <a:r>
              <a:rPr lang="en-US" sz="1400">
                <a:effectLst/>
                <a:ea typeface="Calibri" panose="020F0502020204030204" pitchFamily="34" charset="0"/>
                <a:cs typeface="Segoe UI"/>
              </a:rPr>
              <a:t>Build </a:t>
            </a:r>
            <a:r>
              <a:rPr lang="en-US" sz="1400">
                <a:ea typeface="Calibri" panose="020F0502020204030204" pitchFamily="34" charset="0"/>
                <a:cs typeface="Segoe UI"/>
              </a:rPr>
              <a:t>a</a:t>
            </a:r>
            <a:r>
              <a:rPr lang="en-US" sz="1400">
                <a:effectLst/>
                <a:ea typeface="Calibri" panose="020F0502020204030204" pitchFamily="34" charset="0"/>
                <a:cs typeface="Segoe UI"/>
              </a:rPr>
              <a:t> </a:t>
            </a:r>
            <a:r>
              <a:rPr lang="en-US" sz="1400">
                <a:ea typeface="Calibri" panose="020F0502020204030204" pitchFamily="34" charset="0"/>
                <a:cs typeface="Segoe UI"/>
              </a:rPr>
              <a:t>holistic solution with tools already in your environment</a:t>
            </a:r>
            <a:endParaRPr lang="en-US" sz="1400">
              <a:effectLst/>
              <a:ea typeface="Calibri" panose="020F0502020204030204" pitchFamily="34" charset="0"/>
              <a:cs typeface="Segoe UI"/>
            </a:endParaRPr>
          </a:p>
        </p:txBody>
      </p:sp>
      <p:grpSp>
        <p:nvGrpSpPr>
          <p:cNvPr id="6" name="Group 5" descr="Icon">
            <a:extLst>
              <a:ext uri="{FF2B5EF4-FFF2-40B4-BE49-F238E27FC236}">
                <a16:creationId xmlns:a16="http://schemas.microsoft.com/office/drawing/2014/main" id="{230AC874-C68A-4C84-AB72-D4F36CF7498C}"/>
              </a:ext>
            </a:extLst>
          </p:cNvPr>
          <p:cNvGrpSpPr/>
          <p:nvPr/>
        </p:nvGrpSpPr>
        <p:grpSpPr>
          <a:xfrm>
            <a:off x="260348" y="8157240"/>
            <a:ext cx="529648" cy="440050"/>
            <a:chOff x="260348" y="8223323"/>
            <a:chExt cx="529648" cy="440050"/>
          </a:xfrm>
        </p:grpSpPr>
        <p:sp>
          <p:nvSpPr>
            <p:cNvPr id="164" name="Hexagon 163">
              <a:extLst>
                <a:ext uri="{FF2B5EF4-FFF2-40B4-BE49-F238E27FC236}">
                  <a16:creationId xmlns:a16="http://schemas.microsoft.com/office/drawing/2014/main" id="{453E7909-49CB-435A-98AA-CC6D1DD64800}"/>
                </a:ext>
              </a:extLst>
            </p:cNvPr>
            <p:cNvSpPr/>
            <p:nvPr/>
          </p:nvSpPr>
          <p:spPr bwMode="auto">
            <a:xfrm>
              <a:off x="260348" y="8223323"/>
              <a:ext cx="529648" cy="440050"/>
            </a:xfrm>
            <a:prstGeom prst="hexagon">
              <a:avLst>
                <a:gd name="adj" fmla="val 26587"/>
                <a:gd name="vf" fmla="val 115470"/>
              </a:avLst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  <a:effectLst>
              <a:outerShdw blurRad="63500" sx="110000" sy="110000" algn="ctr" rotWithShape="0">
                <a:prstClr val="black">
                  <a:alpha val="5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01" name="Graphic 249" descr="working parts">
              <a:extLst>
                <a:ext uri="{FF2B5EF4-FFF2-40B4-BE49-F238E27FC236}">
                  <a16:creationId xmlns:a16="http://schemas.microsoft.com/office/drawing/2014/main" id="{9FC954DC-9F20-4B6D-9060-1B9493B45E1D}"/>
                </a:ext>
              </a:extLst>
            </p:cNvPr>
            <p:cNvGrpSpPr/>
            <p:nvPr/>
          </p:nvGrpSpPr>
          <p:grpSpPr>
            <a:xfrm>
              <a:off x="391749" y="8310041"/>
              <a:ext cx="266847" cy="266614"/>
              <a:chOff x="1602692" y="5719386"/>
              <a:chExt cx="487846" cy="487420"/>
            </a:xfrm>
          </p:grpSpPr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54809AD9-48D4-4172-B8EA-9EA232478741}"/>
                  </a:ext>
                </a:extLst>
              </p:cNvPr>
              <p:cNvSpPr/>
              <p:nvPr/>
            </p:nvSpPr>
            <p:spPr>
              <a:xfrm>
                <a:off x="1602692" y="5871964"/>
                <a:ext cx="334842" cy="334842"/>
              </a:xfrm>
              <a:custGeom>
                <a:avLst/>
                <a:gdLst>
                  <a:gd name="connsiteX0" fmla="*/ 336522 w 334841"/>
                  <a:gd name="connsiteY0" fmla="*/ 186368 h 334841"/>
                  <a:gd name="connsiteX1" fmla="*/ 336522 w 334841"/>
                  <a:gd name="connsiteY1" fmla="*/ 151250 h 334841"/>
                  <a:gd name="connsiteX2" fmla="*/ 300122 w 334841"/>
                  <a:gd name="connsiteY2" fmla="*/ 151250 h 334841"/>
                  <a:gd name="connsiteX3" fmla="*/ 274232 w 334841"/>
                  <a:gd name="connsiteY3" fmla="*/ 88942 h 334841"/>
                  <a:gd name="connsiteX4" fmla="*/ 299951 w 334841"/>
                  <a:gd name="connsiteY4" fmla="*/ 63286 h 334841"/>
                  <a:gd name="connsiteX5" fmla="*/ 275086 w 334841"/>
                  <a:gd name="connsiteY5" fmla="*/ 38482 h 334841"/>
                  <a:gd name="connsiteX6" fmla="*/ 249367 w 334841"/>
                  <a:gd name="connsiteY6" fmla="*/ 64053 h 334841"/>
                  <a:gd name="connsiteX7" fmla="*/ 186906 w 334841"/>
                  <a:gd name="connsiteY7" fmla="*/ 38226 h 334841"/>
                  <a:gd name="connsiteX8" fmla="*/ 186906 w 334841"/>
                  <a:gd name="connsiteY8" fmla="*/ 2001 h 334841"/>
                  <a:gd name="connsiteX9" fmla="*/ 151702 w 334841"/>
                  <a:gd name="connsiteY9" fmla="*/ 2001 h 334841"/>
                  <a:gd name="connsiteX10" fmla="*/ 151702 w 334841"/>
                  <a:gd name="connsiteY10" fmla="*/ 38311 h 334841"/>
                  <a:gd name="connsiteX11" fmla="*/ 89241 w 334841"/>
                  <a:gd name="connsiteY11" fmla="*/ 64138 h 334841"/>
                  <a:gd name="connsiteX12" fmla="*/ 63522 w 334841"/>
                  <a:gd name="connsiteY12" fmla="*/ 38482 h 334841"/>
                  <a:gd name="connsiteX13" fmla="*/ 38657 w 334841"/>
                  <a:gd name="connsiteY13" fmla="*/ 63286 h 334841"/>
                  <a:gd name="connsiteX14" fmla="*/ 64291 w 334841"/>
                  <a:gd name="connsiteY14" fmla="*/ 88942 h 334841"/>
                  <a:gd name="connsiteX15" fmla="*/ 38401 w 334841"/>
                  <a:gd name="connsiteY15" fmla="*/ 151250 h 334841"/>
                  <a:gd name="connsiteX16" fmla="*/ 2001 w 334841"/>
                  <a:gd name="connsiteY16" fmla="*/ 151250 h 334841"/>
                  <a:gd name="connsiteX17" fmla="*/ 2001 w 334841"/>
                  <a:gd name="connsiteY17" fmla="*/ 186368 h 334841"/>
                  <a:gd name="connsiteX18" fmla="*/ 38401 w 334841"/>
                  <a:gd name="connsiteY18" fmla="*/ 186368 h 334841"/>
                  <a:gd name="connsiteX19" fmla="*/ 64291 w 334841"/>
                  <a:gd name="connsiteY19" fmla="*/ 248676 h 334841"/>
                  <a:gd name="connsiteX20" fmla="*/ 38572 w 334841"/>
                  <a:gd name="connsiteY20" fmla="*/ 274332 h 334841"/>
                  <a:gd name="connsiteX21" fmla="*/ 63436 w 334841"/>
                  <a:gd name="connsiteY21" fmla="*/ 299136 h 334841"/>
                  <a:gd name="connsiteX22" fmla="*/ 89156 w 334841"/>
                  <a:gd name="connsiteY22" fmla="*/ 273480 h 334841"/>
                  <a:gd name="connsiteX23" fmla="*/ 151617 w 334841"/>
                  <a:gd name="connsiteY23" fmla="*/ 299306 h 334841"/>
                  <a:gd name="connsiteX24" fmla="*/ 151617 w 334841"/>
                  <a:gd name="connsiteY24" fmla="*/ 335617 h 334841"/>
                  <a:gd name="connsiteX25" fmla="*/ 186820 w 334841"/>
                  <a:gd name="connsiteY25" fmla="*/ 335617 h 334841"/>
                  <a:gd name="connsiteX26" fmla="*/ 186820 w 334841"/>
                  <a:gd name="connsiteY26" fmla="*/ 299306 h 334841"/>
                  <a:gd name="connsiteX27" fmla="*/ 249281 w 334841"/>
                  <a:gd name="connsiteY27" fmla="*/ 273480 h 334841"/>
                  <a:gd name="connsiteX28" fmla="*/ 275001 w 334841"/>
                  <a:gd name="connsiteY28" fmla="*/ 299136 h 334841"/>
                  <a:gd name="connsiteX29" fmla="*/ 299865 w 334841"/>
                  <a:gd name="connsiteY29" fmla="*/ 274332 h 334841"/>
                  <a:gd name="connsiteX30" fmla="*/ 274147 w 334841"/>
                  <a:gd name="connsiteY30" fmla="*/ 248676 h 334841"/>
                  <a:gd name="connsiteX31" fmla="*/ 300036 w 334841"/>
                  <a:gd name="connsiteY31" fmla="*/ 186368 h 334841"/>
                  <a:gd name="connsiteX32" fmla="*/ 336522 w 334841"/>
                  <a:gd name="connsiteY32" fmla="*/ 186368 h 334841"/>
                  <a:gd name="connsiteX33" fmla="*/ 169219 w 334841"/>
                  <a:gd name="connsiteY33" fmla="*/ 249443 h 334841"/>
                  <a:gd name="connsiteX34" fmla="*/ 88472 w 334841"/>
                  <a:gd name="connsiteY34" fmla="*/ 168894 h 334841"/>
                  <a:gd name="connsiteX35" fmla="*/ 169219 w 334841"/>
                  <a:gd name="connsiteY35" fmla="*/ 88345 h 334841"/>
                  <a:gd name="connsiteX36" fmla="*/ 249965 w 334841"/>
                  <a:gd name="connsiteY36" fmla="*/ 168894 h 334841"/>
                  <a:gd name="connsiteX37" fmla="*/ 169219 w 334841"/>
                  <a:gd name="connsiteY37" fmla="*/ 249443 h 334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334841" h="334841">
                    <a:moveTo>
                      <a:pt x="336522" y="186368"/>
                    </a:moveTo>
                    <a:lnTo>
                      <a:pt x="336522" y="151250"/>
                    </a:lnTo>
                    <a:lnTo>
                      <a:pt x="300122" y="151250"/>
                    </a:lnTo>
                    <a:cubicBezTo>
                      <a:pt x="297046" y="127980"/>
                      <a:pt x="287818" y="106671"/>
                      <a:pt x="274232" y="88942"/>
                    </a:cubicBezTo>
                    <a:lnTo>
                      <a:pt x="299951" y="63286"/>
                    </a:lnTo>
                    <a:lnTo>
                      <a:pt x="275086" y="38482"/>
                    </a:lnTo>
                    <a:lnTo>
                      <a:pt x="249367" y="64053"/>
                    </a:lnTo>
                    <a:cubicBezTo>
                      <a:pt x="231594" y="50500"/>
                      <a:pt x="210147" y="41295"/>
                      <a:pt x="186906" y="38226"/>
                    </a:cubicBezTo>
                    <a:lnTo>
                      <a:pt x="186906" y="2001"/>
                    </a:lnTo>
                    <a:lnTo>
                      <a:pt x="151702" y="2001"/>
                    </a:lnTo>
                    <a:lnTo>
                      <a:pt x="151702" y="38311"/>
                    </a:lnTo>
                    <a:cubicBezTo>
                      <a:pt x="128375" y="41380"/>
                      <a:pt x="107014" y="50586"/>
                      <a:pt x="89241" y="64138"/>
                    </a:cubicBezTo>
                    <a:lnTo>
                      <a:pt x="63522" y="38482"/>
                    </a:lnTo>
                    <a:lnTo>
                      <a:pt x="38657" y="63286"/>
                    </a:lnTo>
                    <a:lnTo>
                      <a:pt x="64291" y="88942"/>
                    </a:lnTo>
                    <a:cubicBezTo>
                      <a:pt x="50705" y="106671"/>
                      <a:pt x="41477" y="128065"/>
                      <a:pt x="38401" y="151250"/>
                    </a:cubicBezTo>
                    <a:lnTo>
                      <a:pt x="2001" y="151250"/>
                    </a:lnTo>
                    <a:lnTo>
                      <a:pt x="2001" y="186368"/>
                    </a:lnTo>
                    <a:lnTo>
                      <a:pt x="38401" y="186368"/>
                    </a:lnTo>
                    <a:cubicBezTo>
                      <a:pt x="41477" y="209637"/>
                      <a:pt x="50705" y="230946"/>
                      <a:pt x="64291" y="248676"/>
                    </a:cubicBezTo>
                    <a:lnTo>
                      <a:pt x="38572" y="274332"/>
                    </a:lnTo>
                    <a:lnTo>
                      <a:pt x="63436" y="299136"/>
                    </a:lnTo>
                    <a:lnTo>
                      <a:pt x="89156" y="273480"/>
                    </a:lnTo>
                    <a:cubicBezTo>
                      <a:pt x="106929" y="287032"/>
                      <a:pt x="128375" y="296238"/>
                      <a:pt x="151617" y="299306"/>
                    </a:cubicBezTo>
                    <a:lnTo>
                      <a:pt x="151617" y="335617"/>
                    </a:lnTo>
                    <a:lnTo>
                      <a:pt x="186820" y="335617"/>
                    </a:lnTo>
                    <a:lnTo>
                      <a:pt x="186820" y="299306"/>
                    </a:lnTo>
                    <a:cubicBezTo>
                      <a:pt x="210147" y="296238"/>
                      <a:pt x="231509" y="287032"/>
                      <a:pt x="249281" y="273480"/>
                    </a:cubicBezTo>
                    <a:lnTo>
                      <a:pt x="275001" y="299136"/>
                    </a:lnTo>
                    <a:lnTo>
                      <a:pt x="299865" y="274332"/>
                    </a:lnTo>
                    <a:lnTo>
                      <a:pt x="274147" y="248676"/>
                    </a:lnTo>
                    <a:cubicBezTo>
                      <a:pt x="287732" y="230946"/>
                      <a:pt x="296960" y="209552"/>
                      <a:pt x="300036" y="186368"/>
                    </a:cubicBezTo>
                    <a:lnTo>
                      <a:pt x="336522" y="186368"/>
                    </a:lnTo>
                    <a:close/>
                    <a:moveTo>
                      <a:pt x="169219" y="249443"/>
                    </a:moveTo>
                    <a:cubicBezTo>
                      <a:pt x="124701" y="249443"/>
                      <a:pt x="88472" y="213303"/>
                      <a:pt x="88472" y="168894"/>
                    </a:cubicBezTo>
                    <a:cubicBezTo>
                      <a:pt x="88472" y="124486"/>
                      <a:pt x="124701" y="88345"/>
                      <a:pt x="169219" y="88345"/>
                    </a:cubicBezTo>
                    <a:cubicBezTo>
                      <a:pt x="213736" y="88345"/>
                      <a:pt x="249965" y="124486"/>
                      <a:pt x="249965" y="168894"/>
                    </a:cubicBezTo>
                    <a:cubicBezTo>
                      <a:pt x="249965" y="213303"/>
                      <a:pt x="213821" y="249443"/>
                      <a:pt x="169219" y="249443"/>
                    </a:cubicBezTo>
                    <a:close/>
                  </a:path>
                </a:pathLst>
              </a:custGeom>
              <a:solidFill>
                <a:srgbClr val="50E6FF"/>
              </a:solidFill>
              <a:ln w="50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59CAC607-818E-4B0A-B8C4-41D5C316FEDA}"/>
                  </a:ext>
                </a:extLst>
              </p:cNvPr>
              <p:cNvSpPr/>
              <p:nvPr/>
            </p:nvSpPr>
            <p:spPr>
              <a:xfrm>
                <a:off x="1882530" y="5719386"/>
                <a:ext cx="208008" cy="208008"/>
              </a:xfrm>
              <a:custGeom>
                <a:avLst/>
                <a:gdLst>
                  <a:gd name="connsiteX0" fmla="*/ 208780 w 208007"/>
                  <a:gd name="connsiteY0" fmla="*/ 115962 h 208007"/>
                  <a:gd name="connsiteX1" fmla="*/ 208780 w 208007"/>
                  <a:gd name="connsiteY1" fmla="*/ 94227 h 208007"/>
                  <a:gd name="connsiteX2" fmla="*/ 186308 w 208007"/>
                  <a:gd name="connsiteY2" fmla="*/ 94227 h 208007"/>
                  <a:gd name="connsiteX3" fmla="*/ 170329 w 208007"/>
                  <a:gd name="connsiteY3" fmla="*/ 55700 h 208007"/>
                  <a:gd name="connsiteX4" fmla="*/ 186222 w 208007"/>
                  <a:gd name="connsiteY4" fmla="*/ 39846 h 208007"/>
                  <a:gd name="connsiteX5" fmla="*/ 170842 w 208007"/>
                  <a:gd name="connsiteY5" fmla="*/ 24503 h 208007"/>
                  <a:gd name="connsiteX6" fmla="*/ 154863 w 208007"/>
                  <a:gd name="connsiteY6" fmla="*/ 40357 h 208007"/>
                  <a:gd name="connsiteX7" fmla="*/ 116242 w 208007"/>
                  <a:gd name="connsiteY7" fmla="*/ 24418 h 208007"/>
                  <a:gd name="connsiteX8" fmla="*/ 116242 w 208007"/>
                  <a:gd name="connsiteY8" fmla="*/ 2001 h 208007"/>
                  <a:gd name="connsiteX9" fmla="*/ 94453 w 208007"/>
                  <a:gd name="connsiteY9" fmla="*/ 2001 h 208007"/>
                  <a:gd name="connsiteX10" fmla="*/ 94453 w 208007"/>
                  <a:gd name="connsiteY10" fmla="*/ 24418 h 208007"/>
                  <a:gd name="connsiteX11" fmla="*/ 55831 w 208007"/>
                  <a:gd name="connsiteY11" fmla="*/ 40357 h 208007"/>
                  <a:gd name="connsiteX12" fmla="*/ 39939 w 208007"/>
                  <a:gd name="connsiteY12" fmla="*/ 24503 h 208007"/>
                  <a:gd name="connsiteX13" fmla="*/ 24558 w 208007"/>
                  <a:gd name="connsiteY13" fmla="*/ 39846 h 208007"/>
                  <a:gd name="connsiteX14" fmla="*/ 40451 w 208007"/>
                  <a:gd name="connsiteY14" fmla="*/ 55700 h 208007"/>
                  <a:gd name="connsiteX15" fmla="*/ 24473 w 208007"/>
                  <a:gd name="connsiteY15" fmla="*/ 94227 h 208007"/>
                  <a:gd name="connsiteX16" fmla="*/ 2001 w 208007"/>
                  <a:gd name="connsiteY16" fmla="*/ 94227 h 208007"/>
                  <a:gd name="connsiteX17" fmla="*/ 2001 w 208007"/>
                  <a:gd name="connsiteY17" fmla="*/ 115962 h 208007"/>
                  <a:gd name="connsiteX18" fmla="*/ 24473 w 208007"/>
                  <a:gd name="connsiteY18" fmla="*/ 115962 h 208007"/>
                  <a:gd name="connsiteX19" fmla="*/ 40451 w 208007"/>
                  <a:gd name="connsiteY19" fmla="*/ 154489 h 208007"/>
                  <a:gd name="connsiteX20" fmla="*/ 24558 w 208007"/>
                  <a:gd name="connsiteY20" fmla="*/ 170343 h 208007"/>
                  <a:gd name="connsiteX21" fmla="*/ 39939 w 208007"/>
                  <a:gd name="connsiteY21" fmla="*/ 185686 h 208007"/>
                  <a:gd name="connsiteX22" fmla="*/ 55831 w 208007"/>
                  <a:gd name="connsiteY22" fmla="*/ 169832 h 208007"/>
                  <a:gd name="connsiteX23" fmla="*/ 94453 w 208007"/>
                  <a:gd name="connsiteY23" fmla="*/ 185771 h 208007"/>
                  <a:gd name="connsiteX24" fmla="*/ 94453 w 208007"/>
                  <a:gd name="connsiteY24" fmla="*/ 208273 h 208007"/>
                  <a:gd name="connsiteX25" fmla="*/ 116242 w 208007"/>
                  <a:gd name="connsiteY25" fmla="*/ 208273 h 208007"/>
                  <a:gd name="connsiteX26" fmla="*/ 116242 w 208007"/>
                  <a:gd name="connsiteY26" fmla="*/ 185856 h 208007"/>
                  <a:gd name="connsiteX27" fmla="*/ 154863 w 208007"/>
                  <a:gd name="connsiteY27" fmla="*/ 169917 h 208007"/>
                  <a:gd name="connsiteX28" fmla="*/ 170756 w 208007"/>
                  <a:gd name="connsiteY28" fmla="*/ 185771 h 208007"/>
                  <a:gd name="connsiteX29" fmla="*/ 186137 w 208007"/>
                  <a:gd name="connsiteY29" fmla="*/ 170428 h 208007"/>
                  <a:gd name="connsiteX30" fmla="*/ 170244 w 208007"/>
                  <a:gd name="connsiteY30" fmla="*/ 154574 h 208007"/>
                  <a:gd name="connsiteX31" fmla="*/ 186222 w 208007"/>
                  <a:gd name="connsiteY31" fmla="*/ 116047 h 208007"/>
                  <a:gd name="connsiteX32" fmla="*/ 208780 w 208007"/>
                  <a:gd name="connsiteY32" fmla="*/ 116047 h 208007"/>
                  <a:gd name="connsiteX33" fmla="*/ 208780 w 208007"/>
                  <a:gd name="connsiteY33" fmla="*/ 115962 h 208007"/>
                  <a:gd name="connsiteX34" fmla="*/ 105390 w 208007"/>
                  <a:gd name="connsiteY34" fmla="*/ 154915 h 208007"/>
                  <a:gd name="connsiteX35" fmla="*/ 55490 w 208007"/>
                  <a:gd name="connsiteY35" fmla="*/ 105137 h 208007"/>
                  <a:gd name="connsiteX36" fmla="*/ 105390 w 208007"/>
                  <a:gd name="connsiteY36" fmla="*/ 55359 h 208007"/>
                  <a:gd name="connsiteX37" fmla="*/ 155291 w 208007"/>
                  <a:gd name="connsiteY37" fmla="*/ 105137 h 208007"/>
                  <a:gd name="connsiteX38" fmla="*/ 105390 w 208007"/>
                  <a:gd name="connsiteY38" fmla="*/ 154915 h 208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208007" h="208007">
                    <a:moveTo>
                      <a:pt x="208780" y="115962"/>
                    </a:moveTo>
                    <a:lnTo>
                      <a:pt x="208780" y="94227"/>
                    </a:lnTo>
                    <a:lnTo>
                      <a:pt x="186308" y="94227"/>
                    </a:lnTo>
                    <a:cubicBezTo>
                      <a:pt x="184428" y="79822"/>
                      <a:pt x="178703" y="66695"/>
                      <a:pt x="170329" y="55700"/>
                    </a:cubicBezTo>
                    <a:lnTo>
                      <a:pt x="186222" y="39846"/>
                    </a:lnTo>
                    <a:lnTo>
                      <a:pt x="170842" y="24503"/>
                    </a:lnTo>
                    <a:lnTo>
                      <a:pt x="154863" y="40357"/>
                    </a:lnTo>
                    <a:cubicBezTo>
                      <a:pt x="143841" y="32004"/>
                      <a:pt x="130682" y="26293"/>
                      <a:pt x="116242" y="24418"/>
                    </a:cubicBezTo>
                    <a:lnTo>
                      <a:pt x="116242" y="2001"/>
                    </a:lnTo>
                    <a:lnTo>
                      <a:pt x="94453" y="2001"/>
                    </a:lnTo>
                    <a:lnTo>
                      <a:pt x="94453" y="24418"/>
                    </a:lnTo>
                    <a:cubicBezTo>
                      <a:pt x="80013" y="26293"/>
                      <a:pt x="66854" y="32004"/>
                      <a:pt x="55831" y="40357"/>
                    </a:cubicBezTo>
                    <a:lnTo>
                      <a:pt x="39939" y="24503"/>
                    </a:lnTo>
                    <a:lnTo>
                      <a:pt x="24558" y="39846"/>
                    </a:lnTo>
                    <a:lnTo>
                      <a:pt x="40451" y="55700"/>
                    </a:lnTo>
                    <a:cubicBezTo>
                      <a:pt x="32078" y="66695"/>
                      <a:pt x="26353" y="79822"/>
                      <a:pt x="24473" y="94227"/>
                    </a:cubicBezTo>
                    <a:lnTo>
                      <a:pt x="2001" y="94227"/>
                    </a:lnTo>
                    <a:lnTo>
                      <a:pt x="2001" y="115962"/>
                    </a:lnTo>
                    <a:lnTo>
                      <a:pt x="24473" y="115962"/>
                    </a:lnTo>
                    <a:cubicBezTo>
                      <a:pt x="26353" y="130367"/>
                      <a:pt x="32078" y="143494"/>
                      <a:pt x="40451" y="154489"/>
                    </a:cubicBezTo>
                    <a:lnTo>
                      <a:pt x="24558" y="170343"/>
                    </a:lnTo>
                    <a:lnTo>
                      <a:pt x="39939" y="185686"/>
                    </a:lnTo>
                    <a:lnTo>
                      <a:pt x="55831" y="169832"/>
                    </a:lnTo>
                    <a:cubicBezTo>
                      <a:pt x="66854" y="178185"/>
                      <a:pt x="80013" y="183896"/>
                      <a:pt x="94453" y="185771"/>
                    </a:cubicBezTo>
                    <a:lnTo>
                      <a:pt x="94453" y="208273"/>
                    </a:lnTo>
                    <a:lnTo>
                      <a:pt x="116242" y="208273"/>
                    </a:lnTo>
                    <a:lnTo>
                      <a:pt x="116242" y="185856"/>
                    </a:lnTo>
                    <a:cubicBezTo>
                      <a:pt x="130682" y="183981"/>
                      <a:pt x="143841" y="178270"/>
                      <a:pt x="154863" y="169917"/>
                    </a:cubicBezTo>
                    <a:lnTo>
                      <a:pt x="170756" y="185771"/>
                    </a:lnTo>
                    <a:lnTo>
                      <a:pt x="186137" y="170428"/>
                    </a:lnTo>
                    <a:lnTo>
                      <a:pt x="170244" y="154574"/>
                    </a:lnTo>
                    <a:cubicBezTo>
                      <a:pt x="178617" y="143579"/>
                      <a:pt x="184342" y="130452"/>
                      <a:pt x="186222" y="116047"/>
                    </a:cubicBezTo>
                    <a:lnTo>
                      <a:pt x="208780" y="116047"/>
                    </a:lnTo>
                    <a:lnTo>
                      <a:pt x="208780" y="115962"/>
                    </a:lnTo>
                    <a:close/>
                    <a:moveTo>
                      <a:pt x="105390" y="154915"/>
                    </a:moveTo>
                    <a:cubicBezTo>
                      <a:pt x="77877" y="154915"/>
                      <a:pt x="55490" y="132583"/>
                      <a:pt x="55490" y="105137"/>
                    </a:cubicBezTo>
                    <a:cubicBezTo>
                      <a:pt x="55490" y="77691"/>
                      <a:pt x="77877" y="55359"/>
                      <a:pt x="105390" y="55359"/>
                    </a:cubicBezTo>
                    <a:cubicBezTo>
                      <a:pt x="132904" y="55359"/>
                      <a:pt x="155291" y="77691"/>
                      <a:pt x="155291" y="105137"/>
                    </a:cubicBezTo>
                    <a:cubicBezTo>
                      <a:pt x="155291" y="132583"/>
                      <a:pt x="132904" y="154915"/>
                      <a:pt x="105390" y="154915"/>
                    </a:cubicBezTo>
                    <a:close/>
                  </a:path>
                </a:pathLst>
              </a:custGeom>
              <a:solidFill>
                <a:srgbClr val="0078D4"/>
              </a:solidFill>
              <a:ln w="50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8" name="Group 7" descr="Icon">
            <a:extLst>
              <a:ext uri="{FF2B5EF4-FFF2-40B4-BE49-F238E27FC236}">
                <a16:creationId xmlns:a16="http://schemas.microsoft.com/office/drawing/2014/main" id="{80C16864-FF23-48CF-AF09-D4504D28EDB2}"/>
              </a:ext>
            </a:extLst>
          </p:cNvPr>
          <p:cNvGrpSpPr/>
          <p:nvPr/>
        </p:nvGrpSpPr>
        <p:grpSpPr>
          <a:xfrm>
            <a:off x="3859709" y="8132526"/>
            <a:ext cx="529648" cy="440050"/>
            <a:chOff x="3995635" y="8223323"/>
            <a:chExt cx="529648" cy="440050"/>
          </a:xfrm>
        </p:grpSpPr>
        <p:sp>
          <p:nvSpPr>
            <p:cNvPr id="166" name="Hexagon 165">
              <a:extLst>
                <a:ext uri="{FF2B5EF4-FFF2-40B4-BE49-F238E27FC236}">
                  <a16:creationId xmlns:a16="http://schemas.microsoft.com/office/drawing/2014/main" id="{5BF46783-8123-4294-805E-12104F4C39EA}"/>
                </a:ext>
              </a:extLst>
            </p:cNvPr>
            <p:cNvSpPr/>
            <p:nvPr/>
          </p:nvSpPr>
          <p:spPr bwMode="auto">
            <a:xfrm>
              <a:off x="3995635" y="8223323"/>
              <a:ext cx="529648" cy="440050"/>
            </a:xfrm>
            <a:prstGeom prst="hexagon">
              <a:avLst>
                <a:gd name="adj" fmla="val 26587"/>
                <a:gd name="vf" fmla="val 115470"/>
              </a:avLst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  <a:effectLst>
              <a:outerShdw blurRad="63500" sx="110000" sy="110000" algn="ctr" rotWithShape="0">
                <a:prstClr val="black">
                  <a:alpha val="5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04" name="Group 203" descr="assistance, person">
              <a:extLst>
                <a:ext uri="{FF2B5EF4-FFF2-40B4-BE49-F238E27FC236}">
                  <a16:creationId xmlns:a16="http://schemas.microsoft.com/office/drawing/2014/main" id="{06A5961B-FFCC-40A3-A074-323A667C903F}"/>
                </a:ext>
              </a:extLst>
            </p:cNvPr>
            <p:cNvGrpSpPr/>
            <p:nvPr/>
          </p:nvGrpSpPr>
          <p:grpSpPr>
            <a:xfrm>
              <a:off x="4157530" y="8327739"/>
              <a:ext cx="205858" cy="231238"/>
              <a:chOff x="1674793" y="3086100"/>
              <a:chExt cx="302990" cy="340344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45361883-8C8C-43E2-8B08-152169FDEF3A}"/>
                  </a:ext>
                </a:extLst>
              </p:cNvPr>
              <p:cNvGrpSpPr/>
              <p:nvPr/>
            </p:nvGrpSpPr>
            <p:grpSpPr>
              <a:xfrm>
                <a:off x="1674793" y="3086100"/>
                <a:ext cx="302990" cy="340344"/>
                <a:chOff x="4666301" y="3313048"/>
                <a:chExt cx="193675" cy="217553"/>
              </a:xfrm>
            </p:grpSpPr>
            <p:sp>
              <p:nvSpPr>
                <p:cNvPr id="207" name="Freeform 41">
                  <a:extLst>
                    <a:ext uri="{FF2B5EF4-FFF2-40B4-BE49-F238E27FC236}">
                      <a16:creationId xmlns:a16="http://schemas.microsoft.com/office/drawing/2014/main" id="{DFD69DA0-7C87-4C41-8A5F-D29E730FFE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66301" y="3433763"/>
                  <a:ext cx="193675" cy="96838"/>
                </a:xfrm>
                <a:custGeom>
                  <a:avLst/>
                  <a:gdLst>
                    <a:gd name="T0" fmla="*/ 0 w 182"/>
                    <a:gd name="T1" fmla="*/ 91 h 91"/>
                    <a:gd name="T2" fmla="*/ 27 w 182"/>
                    <a:gd name="T3" fmla="*/ 26 h 91"/>
                    <a:gd name="T4" fmla="*/ 91 w 182"/>
                    <a:gd name="T5" fmla="*/ 0 h 91"/>
                    <a:gd name="T6" fmla="*/ 155 w 182"/>
                    <a:gd name="T7" fmla="*/ 26 h 91"/>
                    <a:gd name="T8" fmla="*/ 182 w 182"/>
                    <a:gd name="T9" fmla="*/ 91 h 91"/>
                    <a:gd name="T10" fmla="*/ 0 w 182"/>
                    <a:gd name="T11" fmla="*/ 91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82" h="91">
                      <a:moveTo>
                        <a:pt x="0" y="91"/>
                      </a:moveTo>
                      <a:cubicBezTo>
                        <a:pt x="0" y="67"/>
                        <a:pt x="10" y="44"/>
                        <a:pt x="27" y="26"/>
                      </a:cubicBezTo>
                      <a:cubicBezTo>
                        <a:pt x="44" y="9"/>
                        <a:pt x="67" y="0"/>
                        <a:pt x="91" y="0"/>
                      </a:cubicBezTo>
                      <a:cubicBezTo>
                        <a:pt x="115" y="0"/>
                        <a:pt x="138" y="9"/>
                        <a:pt x="155" y="26"/>
                      </a:cubicBezTo>
                      <a:cubicBezTo>
                        <a:pt x="172" y="44"/>
                        <a:pt x="182" y="67"/>
                        <a:pt x="182" y="91"/>
                      </a:cubicBezTo>
                      <a:lnTo>
                        <a:pt x="0" y="91"/>
                      </a:lnTo>
                      <a:close/>
                    </a:path>
                  </a:pathLst>
                </a:custGeom>
                <a:solidFill>
                  <a:srgbClr val="0078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896386" fontAlgn="base"/>
                  <a:endParaRPr lang="en-US" sz="1667">
                    <a:solidFill>
                      <a:srgbClr val="505050"/>
                    </a:solidFill>
                    <a:latin typeface="Segoe UI"/>
                  </a:endParaRPr>
                </a:p>
              </p:txBody>
            </p:sp>
            <p:sp>
              <p:nvSpPr>
                <p:cNvPr id="208" name="Oval 42">
                  <a:extLst>
                    <a:ext uri="{FF2B5EF4-FFF2-40B4-BE49-F238E27FC236}">
                      <a16:creationId xmlns:a16="http://schemas.microsoft.com/office/drawing/2014/main" id="{0FA6846A-2953-4AB4-8C6A-E394D20CF4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6939" y="3313048"/>
                  <a:ext cx="110813" cy="108797"/>
                </a:xfrm>
                <a:prstGeom prst="ellipse">
                  <a:avLst/>
                </a:prstGeom>
                <a:solidFill>
                  <a:srgbClr val="0078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896386" fontAlgn="base"/>
                  <a:endParaRPr lang="en-US" sz="1667">
                    <a:solidFill>
                      <a:srgbClr val="505050"/>
                    </a:solidFill>
                    <a:latin typeface="Segoe UI"/>
                  </a:endParaRPr>
                </a:p>
              </p:txBody>
            </p:sp>
          </p:grpSp>
          <p:sp>
            <p:nvSpPr>
              <p:cNvPr id="206" name="Freeform 71">
                <a:extLst>
                  <a:ext uri="{FF2B5EF4-FFF2-40B4-BE49-F238E27FC236}">
                    <a16:creationId xmlns:a16="http://schemas.microsoft.com/office/drawing/2014/main" id="{D5BBF84E-EFAC-41A6-8765-A0EF1C395B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806" y="3160763"/>
                <a:ext cx="123255" cy="81267"/>
              </a:xfrm>
              <a:custGeom>
                <a:avLst/>
                <a:gdLst>
                  <a:gd name="T0" fmla="*/ 6 w 120"/>
                  <a:gd name="T1" fmla="*/ 46 h 80"/>
                  <a:gd name="T2" fmla="*/ 6 w 120"/>
                  <a:gd name="T3" fmla="*/ 46 h 80"/>
                  <a:gd name="T4" fmla="*/ 20 w 120"/>
                  <a:gd name="T5" fmla="*/ 40 h 80"/>
                  <a:gd name="T6" fmla="*/ 47 w 120"/>
                  <a:gd name="T7" fmla="*/ 40 h 80"/>
                  <a:gd name="T8" fmla="*/ 55 w 120"/>
                  <a:gd name="T9" fmla="*/ 42 h 80"/>
                  <a:gd name="T10" fmla="*/ 62 w 120"/>
                  <a:gd name="T11" fmla="*/ 48 h 80"/>
                  <a:gd name="T12" fmla="*/ 64 w 120"/>
                  <a:gd name="T13" fmla="*/ 47 h 80"/>
                  <a:gd name="T14" fmla="*/ 90 w 120"/>
                  <a:gd name="T15" fmla="*/ 30 h 80"/>
                  <a:gd name="T16" fmla="*/ 107 w 120"/>
                  <a:gd name="T17" fmla="*/ 4 h 80"/>
                  <a:gd name="T18" fmla="*/ 114 w 120"/>
                  <a:gd name="T19" fmla="*/ 0 h 80"/>
                  <a:gd name="T20" fmla="*/ 118 w 120"/>
                  <a:gd name="T21" fmla="*/ 2 h 80"/>
                  <a:gd name="T22" fmla="*/ 120 w 120"/>
                  <a:gd name="T23" fmla="*/ 7 h 80"/>
                  <a:gd name="T24" fmla="*/ 120 w 120"/>
                  <a:gd name="T25" fmla="*/ 9 h 80"/>
                  <a:gd name="T26" fmla="*/ 100 w 120"/>
                  <a:gd name="T27" fmla="*/ 39 h 80"/>
                  <a:gd name="T28" fmla="*/ 70 w 120"/>
                  <a:gd name="T29" fmla="*/ 59 h 80"/>
                  <a:gd name="T30" fmla="*/ 67 w 120"/>
                  <a:gd name="T31" fmla="*/ 60 h 80"/>
                  <a:gd name="T32" fmla="*/ 65 w 120"/>
                  <a:gd name="T33" fmla="*/ 68 h 80"/>
                  <a:gd name="T34" fmla="*/ 61 w 120"/>
                  <a:gd name="T35" fmla="*/ 74 h 80"/>
                  <a:gd name="T36" fmla="*/ 54 w 120"/>
                  <a:gd name="T37" fmla="*/ 79 h 80"/>
                  <a:gd name="T38" fmla="*/ 47 w 120"/>
                  <a:gd name="T39" fmla="*/ 80 h 80"/>
                  <a:gd name="T40" fmla="*/ 20 w 120"/>
                  <a:gd name="T41" fmla="*/ 80 h 80"/>
                  <a:gd name="T42" fmla="*/ 6 w 120"/>
                  <a:gd name="T43" fmla="*/ 74 h 80"/>
                  <a:gd name="T44" fmla="*/ 0 w 120"/>
                  <a:gd name="T45" fmla="*/ 60 h 80"/>
                  <a:gd name="T46" fmla="*/ 6 w 120"/>
                  <a:gd name="T47" fmla="*/ 46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0" h="80">
                    <a:moveTo>
                      <a:pt x="6" y="46"/>
                    </a:moveTo>
                    <a:lnTo>
                      <a:pt x="6" y="46"/>
                    </a:lnTo>
                    <a:cubicBezTo>
                      <a:pt x="10" y="42"/>
                      <a:pt x="15" y="40"/>
                      <a:pt x="20" y="40"/>
                    </a:cubicBezTo>
                    <a:lnTo>
                      <a:pt x="47" y="40"/>
                    </a:lnTo>
                    <a:cubicBezTo>
                      <a:pt x="50" y="40"/>
                      <a:pt x="53" y="41"/>
                      <a:pt x="55" y="42"/>
                    </a:cubicBezTo>
                    <a:cubicBezTo>
                      <a:pt x="58" y="44"/>
                      <a:pt x="61" y="46"/>
                      <a:pt x="62" y="48"/>
                    </a:cubicBezTo>
                    <a:lnTo>
                      <a:pt x="64" y="47"/>
                    </a:lnTo>
                    <a:cubicBezTo>
                      <a:pt x="74" y="44"/>
                      <a:pt x="83" y="38"/>
                      <a:pt x="90" y="30"/>
                    </a:cubicBezTo>
                    <a:cubicBezTo>
                      <a:pt x="97" y="22"/>
                      <a:pt x="103" y="14"/>
                      <a:pt x="107" y="4"/>
                    </a:cubicBezTo>
                    <a:cubicBezTo>
                      <a:pt x="109" y="2"/>
                      <a:pt x="111" y="0"/>
                      <a:pt x="114" y="0"/>
                    </a:cubicBezTo>
                    <a:cubicBezTo>
                      <a:pt x="115" y="0"/>
                      <a:pt x="117" y="1"/>
                      <a:pt x="118" y="2"/>
                    </a:cubicBezTo>
                    <a:cubicBezTo>
                      <a:pt x="120" y="3"/>
                      <a:pt x="120" y="5"/>
                      <a:pt x="120" y="7"/>
                    </a:cubicBezTo>
                    <a:cubicBezTo>
                      <a:pt x="120" y="8"/>
                      <a:pt x="120" y="8"/>
                      <a:pt x="120" y="9"/>
                    </a:cubicBezTo>
                    <a:cubicBezTo>
                      <a:pt x="115" y="21"/>
                      <a:pt x="108" y="31"/>
                      <a:pt x="100" y="39"/>
                    </a:cubicBezTo>
                    <a:cubicBezTo>
                      <a:pt x="91" y="48"/>
                      <a:pt x="81" y="54"/>
                      <a:pt x="70" y="59"/>
                    </a:cubicBezTo>
                    <a:cubicBezTo>
                      <a:pt x="68" y="60"/>
                      <a:pt x="68" y="60"/>
                      <a:pt x="67" y="60"/>
                    </a:cubicBezTo>
                    <a:cubicBezTo>
                      <a:pt x="67" y="63"/>
                      <a:pt x="66" y="66"/>
                      <a:pt x="65" y="68"/>
                    </a:cubicBezTo>
                    <a:cubicBezTo>
                      <a:pt x="64" y="70"/>
                      <a:pt x="63" y="73"/>
                      <a:pt x="61" y="74"/>
                    </a:cubicBezTo>
                    <a:cubicBezTo>
                      <a:pt x="59" y="76"/>
                      <a:pt x="57" y="78"/>
                      <a:pt x="54" y="79"/>
                    </a:cubicBezTo>
                    <a:cubicBezTo>
                      <a:pt x="52" y="80"/>
                      <a:pt x="49" y="80"/>
                      <a:pt x="47" y="80"/>
                    </a:cubicBezTo>
                    <a:lnTo>
                      <a:pt x="20" y="80"/>
                    </a:lnTo>
                    <a:cubicBezTo>
                      <a:pt x="15" y="80"/>
                      <a:pt x="10" y="78"/>
                      <a:pt x="6" y="74"/>
                    </a:cubicBezTo>
                    <a:cubicBezTo>
                      <a:pt x="2" y="70"/>
                      <a:pt x="0" y="66"/>
                      <a:pt x="0" y="60"/>
                    </a:cubicBezTo>
                    <a:cubicBezTo>
                      <a:pt x="0" y="55"/>
                      <a:pt x="2" y="50"/>
                      <a:pt x="6" y="46"/>
                    </a:cubicBezTo>
                    <a:close/>
                  </a:path>
                </a:pathLst>
              </a:custGeom>
              <a:solidFill>
                <a:srgbClr val="50E6FF"/>
              </a:solidFill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89606" tIns="44803" rIns="89606" bIns="44803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896386" fontAlgn="base"/>
                <a:endParaRPr lang="en-US" sz="1800" kern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</p:grp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047C14AD-B142-4621-B595-40A409365A54}"/>
              </a:ext>
            </a:extLst>
          </p:cNvPr>
          <p:cNvCxnSpPr>
            <a:cxnSpLocks/>
          </p:cNvCxnSpPr>
          <p:nvPr/>
        </p:nvCxnSpPr>
        <p:spPr>
          <a:xfrm>
            <a:off x="4510491" y="8011050"/>
            <a:ext cx="283464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16D1C78-3ED8-469E-979E-3EB6F4BA94BF}"/>
              </a:ext>
            </a:extLst>
          </p:cNvPr>
          <p:cNvCxnSpPr>
            <a:cxnSpLocks/>
          </p:cNvCxnSpPr>
          <p:nvPr/>
        </p:nvCxnSpPr>
        <p:spPr>
          <a:xfrm>
            <a:off x="4510491" y="8707768"/>
            <a:ext cx="283464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78" descr="Microsoft Logo">
            <a:extLst>
              <a:ext uri="{FF2B5EF4-FFF2-40B4-BE49-F238E27FC236}">
                <a16:creationId xmlns:a16="http://schemas.microsoft.com/office/drawing/2014/main" id="{9DA66FF3-3CA8-4868-BA4E-1E748CFF29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0348" y="206824"/>
            <a:ext cx="1281987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615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5" descr="Footer image&#10;">
            <a:extLst>
              <a:ext uri="{FF2B5EF4-FFF2-40B4-BE49-F238E27FC236}">
                <a16:creationId xmlns:a16="http://schemas.microsoft.com/office/drawing/2014/main" id="{B30160D4-613F-461E-97D9-981FC3EF98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24" b="3933"/>
          <a:stretch/>
        </p:blipFill>
        <p:spPr>
          <a:xfrm>
            <a:off x="6298557" y="8795307"/>
            <a:ext cx="1473843" cy="1263093"/>
          </a:xfrm>
          <a:prstGeom prst="rect">
            <a:avLst/>
          </a:prstGeom>
        </p:spPr>
      </p:pic>
      <p:sp>
        <p:nvSpPr>
          <p:cNvPr id="79" name="TextBox 9">
            <a:extLst>
              <a:ext uri="{FF2B5EF4-FFF2-40B4-BE49-F238E27FC236}">
                <a16:creationId xmlns:a16="http://schemas.microsoft.com/office/drawing/2014/main" id="{738BC428-A873-4944-98D3-296904448DA3}"/>
              </a:ext>
            </a:extLst>
          </p:cNvPr>
          <p:cNvSpPr txBox="1"/>
          <p:nvPr/>
        </p:nvSpPr>
        <p:spPr>
          <a:xfrm>
            <a:off x="2826835" y="9710109"/>
            <a:ext cx="3543300" cy="1771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1600"/>
              </a:lnSpc>
            </a:pPr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©Microsoft Corporation. All rights reserved.</a:t>
            </a:r>
          </a:p>
        </p:txBody>
      </p:sp>
      <p:pic>
        <p:nvPicPr>
          <p:cNvPr id="77" name="Picture 76" descr="Microsoft Logo">
            <a:extLst>
              <a:ext uri="{FF2B5EF4-FFF2-40B4-BE49-F238E27FC236}">
                <a16:creationId xmlns:a16="http://schemas.microsoft.com/office/drawing/2014/main" id="{DBC2C8EB-CB7C-4B55-9ABB-44645B32AF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" y="9673944"/>
            <a:ext cx="1281987" cy="182880"/>
          </a:xfrm>
          <a:prstGeom prst="rect">
            <a:avLst/>
          </a:prstGeom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19F47535-2866-43FA-9122-C6DC06608988}"/>
              </a:ext>
            </a:extLst>
          </p:cNvPr>
          <p:cNvSpPr/>
          <p:nvPr/>
        </p:nvSpPr>
        <p:spPr>
          <a:xfrm>
            <a:off x="278173" y="320285"/>
            <a:ext cx="7315200" cy="437322"/>
          </a:xfrm>
          <a:prstGeom prst="rect">
            <a:avLst/>
          </a:prstGeom>
          <a:solidFill>
            <a:srgbClr val="007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lnSpc>
                <a:spcPts val="1600"/>
              </a:lnSpc>
            </a:pPr>
            <a:r>
              <a:rPr lang="en-US" sz="1600">
                <a:solidFill>
                  <a:schemeClr val="bg1"/>
                </a:solidFill>
                <a:latin typeface="+mj-lt"/>
              </a:rPr>
              <a:t>Workplace metrics viewed holistically through a single dashboard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A23066A-B73F-4469-AFD9-77AED974C32E}"/>
              </a:ext>
            </a:extLst>
          </p:cNvPr>
          <p:cNvSpPr txBox="1"/>
          <p:nvPr/>
        </p:nvSpPr>
        <p:spPr>
          <a:xfrm>
            <a:off x="278173" y="1019558"/>
            <a:ext cx="2221149" cy="2570191"/>
          </a:xfrm>
          <a:prstGeom prst="rect">
            <a:avLst/>
          </a:prstGeom>
          <a:noFill/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  <a:spcBef>
                <a:spcPts val="200"/>
              </a:spcBef>
              <a:spcAft>
                <a:spcPts val="1200"/>
              </a:spcAft>
            </a:pPr>
            <a:r>
              <a:rPr lang="en-US" sz="1400"/>
              <a:t>View the details of your </a:t>
            </a:r>
            <a:br>
              <a:rPr lang="en-US" sz="1400"/>
            </a:br>
            <a:r>
              <a:rPr lang="en-US" sz="1400"/>
              <a:t>product development teams’ projects to help optimize their performance.</a:t>
            </a:r>
            <a:endParaRPr lang="en-US" sz="1400">
              <a:cs typeface="Segoe UI"/>
            </a:endParaRPr>
          </a:p>
          <a:p>
            <a:pPr>
              <a:lnSpc>
                <a:spcPts val="1900"/>
              </a:lnSpc>
              <a:spcAft>
                <a:spcPts val="600"/>
              </a:spcAft>
            </a:pPr>
            <a:r>
              <a:rPr lang="en-US" sz="1400"/>
              <a:t>Learn where your teams succeed or struggle to enable changes in schedules or tasks that empower them to focus, grow, and create.</a:t>
            </a:r>
            <a:endParaRPr lang="en-US" sz="1400">
              <a:cs typeface="Segoe UI"/>
            </a:endParaRPr>
          </a:p>
        </p:txBody>
      </p:sp>
      <p:pic>
        <p:nvPicPr>
          <p:cNvPr id="72" name="Picture 4">
            <a:extLst>
              <a:ext uri="{FF2B5EF4-FFF2-40B4-BE49-F238E27FC236}">
                <a16:creationId xmlns:a16="http://schemas.microsoft.com/office/drawing/2014/main" id="{2FCC8ADD-0D73-46D7-AADC-40D83DEAF0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0" t="2341" r="1930" b="2341"/>
          <a:stretch/>
        </p:blipFill>
        <p:spPr bwMode="auto">
          <a:xfrm>
            <a:off x="2667197" y="1019558"/>
            <a:ext cx="4787900" cy="260484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0061F809-2B27-4E69-A755-864A10B98823}"/>
              </a:ext>
            </a:extLst>
          </p:cNvPr>
          <p:cNvGrpSpPr/>
          <p:nvPr/>
        </p:nvGrpSpPr>
        <p:grpSpPr>
          <a:xfrm>
            <a:off x="278173" y="4321863"/>
            <a:ext cx="7383780" cy="2531493"/>
            <a:chOff x="292395" y="4342343"/>
            <a:chExt cx="7383780" cy="2531493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E29C4248-7501-4A3F-9A53-E1D8EC0404BF}"/>
                </a:ext>
              </a:extLst>
            </p:cNvPr>
            <p:cNvSpPr>
              <a:spLocks/>
            </p:cNvSpPr>
            <p:nvPr/>
          </p:nvSpPr>
          <p:spPr>
            <a:xfrm>
              <a:off x="292395" y="6047533"/>
              <a:ext cx="7254762" cy="39077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>
              <a:noAutofit/>
            </a:bodyPr>
            <a:lstStyle/>
            <a:p>
              <a:pPr algn="ctr">
                <a:lnSpc>
                  <a:spcPts val="1600"/>
                </a:lnSpc>
                <a:spcBef>
                  <a:spcPts val="200"/>
                </a:spcBef>
                <a:spcAft>
                  <a:spcPts val="400"/>
                </a:spcAft>
              </a:pPr>
              <a:r>
                <a:rPr lang="en-US" sz="1400">
                  <a:solidFill>
                    <a:schemeClr val="tx1"/>
                  </a:solidFill>
                </a:rPr>
                <a:t>With your content and workflow, create POV in 1-3 days. </a:t>
              </a:r>
              <a:endParaRPr lang="en-IN" sz="1600">
                <a:solidFill>
                  <a:schemeClr val="tx1"/>
                </a:solidFill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C597CB6E-6FBB-42E7-B733-3E1FEA2E5C8B}"/>
                </a:ext>
              </a:extLst>
            </p:cNvPr>
            <p:cNvSpPr>
              <a:spLocks/>
            </p:cNvSpPr>
            <p:nvPr/>
          </p:nvSpPr>
          <p:spPr>
            <a:xfrm>
              <a:off x="292395" y="6483065"/>
              <a:ext cx="7254762" cy="39077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>
              <a:noAutofit/>
            </a:bodyPr>
            <a:lstStyle/>
            <a:p>
              <a:pPr algn="ctr">
                <a:lnSpc>
                  <a:spcPts val="1600"/>
                </a:lnSpc>
                <a:spcBef>
                  <a:spcPts val="200"/>
                </a:spcBef>
                <a:spcAft>
                  <a:spcPts val="400"/>
                </a:spcAft>
              </a:pPr>
              <a:r>
                <a:rPr lang="en-US" sz="1400">
                  <a:solidFill>
                    <a:schemeClr val="tx1"/>
                  </a:solidFill>
                </a:rPr>
                <a:t>With ECIF-funded backend integration, create a POC in 2-5 weeks. </a:t>
              </a:r>
              <a:endParaRPr lang="en-IN" sz="1400">
                <a:solidFill>
                  <a:schemeClr val="tx1"/>
                </a:solidFill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0623733-2A9E-450B-8BEE-C6FFABD8E30E}"/>
                </a:ext>
              </a:extLst>
            </p:cNvPr>
            <p:cNvSpPr>
              <a:spLocks/>
            </p:cNvSpPr>
            <p:nvPr/>
          </p:nvSpPr>
          <p:spPr>
            <a:xfrm>
              <a:off x="292396" y="4784543"/>
              <a:ext cx="2340052" cy="1216395"/>
            </a:xfrm>
            <a:prstGeom prst="rect">
              <a:avLst/>
            </a:prstGeom>
            <a:solidFill>
              <a:srgbClr val="F2F2F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t">
              <a:noAutofit/>
            </a:bodyPr>
            <a:lstStyle/>
            <a:p>
              <a:pPr>
                <a:lnSpc>
                  <a:spcPts val="1700"/>
                </a:lnSpc>
                <a:spcBef>
                  <a:spcPts val="200"/>
                </a:spcBef>
                <a:spcAft>
                  <a:spcPts val="400"/>
                </a:spcAft>
              </a:pPr>
              <a:r>
                <a:rPr lang="en-US" sz="1400">
                  <a:solidFill>
                    <a:schemeClr val="tx1"/>
                  </a:solidFill>
                </a:rPr>
                <a:t>Learn more about the Workplace Intelligence Solution Accelerator and see a demo.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9EC4E19-9793-4133-96A9-8446E14F17D2}"/>
                </a:ext>
              </a:extLst>
            </p:cNvPr>
            <p:cNvSpPr>
              <a:spLocks/>
            </p:cNvSpPr>
            <p:nvPr/>
          </p:nvSpPr>
          <p:spPr>
            <a:xfrm>
              <a:off x="2690958" y="4784544"/>
              <a:ext cx="2409572" cy="1218228"/>
            </a:xfrm>
            <a:prstGeom prst="rect">
              <a:avLst/>
            </a:prstGeom>
            <a:solidFill>
              <a:srgbClr val="F2F2F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t">
              <a:noAutofit/>
            </a:bodyPr>
            <a:lstStyle/>
            <a:p>
              <a:pPr>
                <a:lnSpc>
                  <a:spcPts val="1700"/>
                </a:lnSpc>
                <a:spcBef>
                  <a:spcPts val="200"/>
                </a:spcBef>
                <a:spcAft>
                  <a:spcPts val="400"/>
                </a:spcAft>
              </a:pPr>
              <a:r>
                <a:rPr lang="en-US" sz="1400" kern="1000">
                  <a:solidFill>
                    <a:schemeClr val="tx1"/>
                  </a:solidFill>
                </a:rPr>
                <a:t>See a deeper platform demonstration based on your product development teams’ specific workflow and work volume needs.</a:t>
              </a:r>
              <a:endParaRPr lang="en-US" sz="1400" kern="1000">
                <a:solidFill>
                  <a:schemeClr val="tx1"/>
                </a:solidFill>
                <a:cs typeface="Segoe UI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A5EF671F-80E7-4012-BB04-3BACB1FD2FF6}"/>
                </a:ext>
              </a:extLst>
            </p:cNvPr>
            <p:cNvSpPr>
              <a:spLocks/>
            </p:cNvSpPr>
            <p:nvPr/>
          </p:nvSpPr>
          <p:spPr>
            <a:xfrm>
              <a:off x="5153901" y="4784543"/>
              <a:ext cx="2382617" cy="1216395"/>
            </a:xfrm>
            <a:prstGeom prst="rect">
              <a:avLst/>
            </a:prstGeom>
            <a:solidFill>
              <a:srgbClr val="F2F2F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t">
              <a:noAutofit/>
            </a:bodyPr>
            <a:lstStyle/>
            <a:p>
              <a:pPr>
                <a:lnSpc>
                  <a:spcPts val="1700"/>
                </a:lnSpc>
                <a:spcBef>
                  <a:spcPts val="200"/>
                </a:spcBef>
                <a:spcAft>
                  <a:spcPts val="400"/>
                </a:spcAft>
              </a:pPr>
              <a:r>
                <a:rPr lang="en-US" sz="1400">
                  <a:solidFill>
                    <a:schemeClr val="tx1"/>
                  </a:solidFill>
                </a:rPr>
                <a:t>Build and deploy a POC with the support of your Microsoft technical specialist and partners. </a:t>
              </a:r>
            </a:p>
          </p:txBody>
        </p:sp>
        <p:sp>
          <p:nvSpPr>
            <p:cNvPr id="87" name="Arrow: Pentagon 86">
              <a:extLst>
                <a:ext uri="{FF2B5EF4-FFF2-40B4-BE49-F238E27FC236}">
                  <a16:creationId xmlns:a16="http://schemas.microsoft.com/office/drawing/2014/main" id="{DFC65259-2A03-46B7-8940-192795056A64}"/>
                </a:ext>
              </a:extLst>
            </p:cNvPr>
            <p:cNvSpPr>
              <a:spLocks/>
            </p:cNvSpPr>
            <p:nvPr/>
          </p:nvSpPr>
          <p:spPr>
            <a:xfrm>
              <a:off x="296996" y="4342343"/>
              <a:ext cx="2479277" cy="438912"/>
            </a:xfrm>
            <a:prstGeom prst="homePlate">
              <a:avLst>
                <a:gd name="adj" fmla="val 29774"/>
              </a:avLst>
            </a:prstGeom>
            <a:solidFill>
              <a:srgbClr val="0078D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0" bIns="45720" rtlCol="0" anchor="ctr"/>
            <a:lstStyle/>
            <a:p>
              <a:pPr>
                <a:lnSpc>
                  <a:spcPts val="1600"/>
                </a:lnSpc>
              </a:pPr>
              <a:r>
                <a:rPr lang="en-US" sz="1600">
                  <a:solidFill>
                    <a:schemeClr val="bg1"/>
                  </a:solidFill>
                  <a:latin typeface="+mj-lt"/>
                </a:rPr>
                <a:t>Kick-off</a:t>
              </a:r>
            </a:p>
          </p:txBody>
        </p:sp>
        <p:grpSp>
          <p:nvGrpSpPr>
            <p:cNvPr id="88" name="Group 87" descr="Icon">
              <a:extLst>
                <a:ext uri="{FF2B5EF4-FFF2-40B4-BE49-F238E27FC236}">
                  <a16:creationId xmlns:a16="http://schemas.microsoft.com/office/drawing/2014/main" id="{69C1C818-EBD8-4913-81C7-4D7A2B2D7992}"/>
                </a:ext>
              </a:extLst>
            </p:cNvPr>
            <p:cNvGrpSpPr/>
            <p:nvPr/>
          </p:nvGrpSpPr>
          <p:grpSpPr>
            <a:xfrm>
              <a:off x="2243152" y="4391645"/>
              <a:ext cx="439008" cy="353770"/>
              <a:chOff x="2264569" y="5794082"/>
              <a:chExt cx="438055" cy="353002"/>
            </a:xfrm>
          </p:grpSpPr>
          <p:sp>
            <p:nvSpPr>
              <p:cNvPr id="131" name="Hexagon 130">
                <a:extLst>
                  <a:ext uri="{FF2B5EF4-FFF2-40B4-BE49-F238E27FC236}">
                    <a16:creationId xmlns:a16="http://schemas.microsoft.com/office/drawing/2014/main" id="{56A52C83-3C60-4142-BFC0-9E0905C6609E}"/>
                  </a:ext>
                </a:extLst>
              </p:cNvPr>
              <p:cNvSpPr/>
              <p:nvPr/>
            </p:nvSpPr>
            <p:spPr>
              <a:xfrm>
                <a:off x="2264569" y="5794082"/>
                <a:ext cx="438055" cy="353002"/>
              </a:xfrm>
              <a:prstGeom prst="hexagon">
                <a:avLst>
                  <a:gd name="adj" fmla="val 27698"/>
                  <a:gd name="vf" fmla="val 11547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74320" rtlCol="0" anchor="ctr"/>
              <a:lstStyle/>
              <a:p>
                <a:pPr algn="l">
                  <a:lnSpc>
                    <a:spcPts val="1600"/>
                  </a:lnSpc>
                </a:pPr>
                <a:endParaRPr lang="en-US">
                  <a:latin typeface="+mj-lt"/>
                </a:endParaRPr>
              </a:p>
            </p:txBody>
          </p:sp>
          <p:grpSp>
            <p:nvGrpSpPr>
              <p:cNvPr id="132" name="occupant experience" descr="occupant experience, accelerate">
                <a:extLst>
                  <a:ext uri="{FF2B5EF4-FFF2-40B4-BE49-F238E27FC236}">
                    <a16:creationId xmlns:a16="http://schemas.microsoft.com/office/drawing/2014/main" id="{8E54CF51-C806-45FC-AD67-AFE19476341E}"/>
                  </a:ext>
                </a:extLst>
              </p:cNvPr>
              <p:cNvGrpSpPr/>
              <p:nvPr/>
            </p:nvGrpSpPr>
            <p:grpSpPr>
              <a:xfrm>
                <a:off x="2377420" y="5864408"/>
                <a:ext cx="212368" cy="212367"/>
                <a:chOff x="2573394" y="3063240"/>
                <a:chExt cx="377930" cy="376480"/>
              </a:xfrm>
            </p:grpSpPr>
            <p:sp>
              <p:nvSpPr>
                <p:cNvPr id="133" name="Oval 229">
                  <a:extLst>
                    <a:ext uri="{FF2B5EF4-FFF2-40B4-BE49-F238E27FC236}">
                      <a16:creationId xmlns:a16="http://schemas.microsoft.com/office/drawing/2014/main" id="{5F744B8D-BCFE-4DEC-91D7-3614310550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12316" y="3063240"/>
                  <a:ext cx="79641" cy="79640"/>
                </a:xfrm>
                <a:prstGeom prst="ellipse">
                  <a:avLst/>
                </a:pr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896386" fontAlgn="base">
                    <a:lnSpc>
                      <a:spcPts val="1600"/>
                    </a:lnSpc>
                  </a:pPr>
                  <a:endParaRPr lang="en-US" sz="1400">
                    <a:solidFill>
                      <a:srgbClr val="505050"/>
                    </a:solidFill>
                    <a:latin typeface="Segoe UI"/>
                  </a:endParaRPr>
                </a:p>
              </p:txBody>
            </p:sp>
            <p:sp>
              <p:nvSpPr>
                <p:cNvPr id="134" name="Oval 230">
                  <a:extLst>
                    <a:ext uri="{FF2B5EF4-FFF2-40B4-BE49-F238E27FC236}">
                      <a16:creationId xmlns:a16="http://schemas.microsoft.com/office/drawing/2014/main" id="{7A7FCEEF-A52A-45DD-9F20-00A7569D44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81908" y="3196456"/>
                  <a:ext cx="59369" cy="59368"/>
                </a:xfrm>
                <a:prstGeom prst="ellipse">
                  <a:avLst/>
                </a:prstGeom>
                <a:solidFill>
                  <a:srgbClr val="0078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896386" fontAlgn="base">
                    <a:lnSpc>
                      <a:spcPts val="1600"/>
                    </a:lnSpc>
                  </a:pPr>
                  <a:endParaRPr lang="en-US" sz="1400">
                    <a:solidFill>
                      <a:srgbClr val="505050"/>
                    </a:solidFill>
                    <a:latin typeface="Segoe UI"/>
                  </a:endParaRPr>
                </a:p>
              </p:txBody>
            </p:sp>
            <p:sp>
              <p:nvSpPr>
                <p:cNvPr id="135" name="Oval 231">
                  <a:extLst>
                    <a:ext uri="{FF2B5EF4-FFF2-40B4-BE49-F238E27FC236}">
                      <a16:creationId xmlns:a16="http://schemas.microsoft.com/office/drawing/2014/main" id="{28CDD449-81D3-41F8-94C6-57533CC68E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92131" y="3326776"/>
                  <a:ext cx="30409" cy="28960"/>
                </a:xfrm>
                <a:prstGeom prst="ellipse">
                  <a:avLst/>
                </a:prstGeom>
                <a:solidFill>
                  <a:srgbClr val="8FC5E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896386" fontAlgn="base">
                    <a:lnSpc>
                      <a:spcPts val="1600"/>
                    </a:lnSpc>
                  </a:pPr>
                  <a:endParaRPr lang="en-US" sz="1400">
                    <a:solidFill>
                      <a:srgbClr val="505050"/>
                    </a:solidFill>
                    <a:latin typeface="Segoe UI"/>
                  </a:endParaRPr>
                </a:p>
              </p:txBody>
            </p:sp>
            <p:sp>
              <p:nvSpPr>
                <p:cNvPr id="136" name="Oval 232">
                  <a:extLst>
                    <a:ext uri="{FF2B5EF4-FFF2-40B4-BE49-F238E27FC236}">
                      <a16:creationId xmlns:a16="http://schemas.microsoft.com/office/drawing/2014/main" id="{52376282-16F5-4BF0-AE77-0452E92A5D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38468" y="3283336"/>
                  <a:ext cx="40544" cy="39096"/>
                </a:xfrm>
                <a:prstGeom prst="ellipse">
                  <a:avLst/>
                </a:prstGeom>
                <a:solidFill>
                  <a:srgbClr val="479FD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896386" fontAlgn="base">
                    <a:lnSpc>
                      <a:spcPts val="1600"/>
                    </a:lnSpc>
                  </a:pPr>
                  <a:endParaRPr lang="en-US" sz="1400">
                    <a:solidFill>
                      <a:srgbClr val="505050"/>
                    </a:solidFill>
                    <a:latin typeface="Segoe UI"/>
                  </a:endParaRPr>
                </a:p>
              </p:txBody>
            </p:sp>
            <p:sp>
              <p:nvSpPr>
                <p:cNvPr id="137" name="Oval 233">
                  <a:extLst>
                    <a:ext uri="{FF2B5EF4-FFF2-40B4-BE49-F238E27FC236}">
                      <a16:creationId xmlns:a16="http://schemas.microsoft.com/office/drawing/2014/main" id="{AD171211-1302-4D68-A311-77374B7CC0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50139" y="3357184"/>
                  <a:ext cx="20272" cy="18824"/>
                </a:xfrm>
                <a:prstGeom prst="ellipse">
                  <a:avLst/>
                </a:prstGeom>
                <a:solidFill>
                  <a:srgbClr val="BDDCF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896386" fontAlgn="base">
                    <a:lnSpc>
                      <a:spcPts val="1600"/>
                    </a:lnSpc>
                  </a:pPr>
                  <a:endParaRPr lang="en-US" sz="1400">
                    <a:solidFill>
                      <a:srgbClr val="505050"/>
                    </a:solidFill>
                    <a:latin typeface="Segoe UI"/>
                  </a:endParaRPr>
                </a:p>
              </p:txBody>
            </p:sp>
            <p:sp>
              <p:nvSpPr>
                <p:cNvPr id="138" name="Oval 234">
                  <a:extLst>
                    <a:ext uri="{FF2B5EF4-FFF2-40B4-BE49-F238E27FC236}">
                      <a16:creationId xmlns:a16="http://schemas.microsoft.com/office/drawing/2014/main" id="{C71D6CA7-E36D-471A-A329-CC87A63D2D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05251" y="3367320"/>
                  <a:ext cx="20272" cy="20272"/>
                </a:xfrm>
                <a:prstGeom prst="ellipse">
                  <a:avLst/>
                </a:prstGeom>
                <a:solidFill>
                  <a:srgbClr val="D4E8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896386" fontAlgn="base">
                    <a:lnSpc>
                      <a:spcPts val="1600"/>
                    </a:lnSpc>
                  </a:pPr>
                  <a:endParaRPr lang="en-US" sz="1400">
                    <a:solidFill>
                      <a:srgbClr val="505050"/>
                    </a:solidFill>
                    <a:latin typeface="Segoe UI"/>
                  </a:endParaRPr>
                </a:p>
              </p:txBody>
            </p:sp>
            <p:sp>
              <p:nvSpPr>
                <p:cNvPr id="139" name="Freeform 235">
                  <a:extLst>
                    <a:ext uri="{FF2B5EF4-FFF2-40B4-BE49-F238E27FC236}">
                      <a16:creationId xmlns:a16="http://schemas.microsoft.com/office/drawing/2014/main" id="{73CA160E-E879-426E-9616-F3EE022B69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73394" y="3063240"/>
                  <a:ext cx="377930" cy="376480"/>
                </a:xfrm>
                <a:custGeom>
                  <a:avLst/>
                  <a:gdLst>
                    <a:gd name="T0" fmla="*/ 505 w 565"/>
                    <a:gd name="T1" fmla="*/ 0 h 564"/>
                    <a:gd name="T2" fmla="*/ 0 w 565"/>
                    <a:gd name="T3" fmla="*/ 505 h 564"/>
                    <a:gd name="T4" fmla="*/ 0 w 565"/>
                    <a:gd name="T5" fmla="*/ 564 h 564"/>
                    <a:gd name="T6" fmla="*/ 565 w 565"/>
                    <a:gd name="T7" fmla="*/ 564 h 564"/>
                    <a:gd name="T8" fmla="*/ 565 w 565"/>
                    <a:gd name="T9" fmla="*/ 0 h 564"/>
                    <a:gd name="T10" fmla="*/ 505 w 565"/>
                    <a:gd name="T11" fmla="*/ 0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65" h="564">
                      <a:moveTo>
                        <a:pt x="505" y="0"/>
                      </a:moveTo>
                      <a:cubicBezTo>
                        <a:pt x="505" y="279"/>
                        <a:pt x="279" y="505"/>
                        <a:pt x="0" y="505"/>
                      </a:cubicBezTo>
                      <a:cubicBezTo>
                        <a:pt x="0" y="564"/>
                        <a:pt x="0" y="564"/>
                        <a:pt x="0" y="564"/>
                      </a:cubicBezTo>
                      <a:cubicBezTo>
                        <a:pt x="565" y="564"/>
                        <a:pt x="565" y="564"/>
                        <a:pt x="565" y="564"/>
                      </a:cubicBezTo>
                      <a:cubicBezTo>
                        <a:pt x="565" y="0"/>
                        <a:pt x="565" y="0"/>
                        <a:pt x="565" y="0"/>
                      </a:cubicBezTo>
                      <a:lnTo>
                        <a:pt x="505" y="0"/>
                      </a:lnTo>
                      <a:close/>
                    </a:path>
                  </a:pathLst>
                </a:custGeom>
                <a:solidFill>
                  <a:srgbClr val="0078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896386" fontAlgn="base">
                    <a:lnSpc>
                      <a:spcPts val="1600"/>
                    </a:lnSpc>
                  </a:pPr>
                  <a:endParaRPr lang="en-US" sz="1400">
                    <a:solidFill>
                      <a:srgbClr val="505050"/>
                    </a:solidFill>
                    <a:latin typeface="Segoe UI"/>
                  </a:endParaRPr>
                </a:p>
              </p:txBody>
            </p:sp>
          </p:grpSp>
        </p:grpSp>
        <p:sp>
          <p:nvSpPr>
            <p:cNvPr id="89" name="Arrow: Chevron 88">
              <a:extLst>
                <a:ext uri="{FF2B5EF4-FFF2-40B4-BE49-F238E27FC236}">
                  <a16:creationId xmlns:a16="http://schemas.microsoft.com/office/drawing/2014/main" id="{37ADEEFD-5AE5-4446-BD4E-D863F6322684}"/>
                </a:ext>
              </a:extLst>
            </p:cNvPr>
            <p:cNvSpPr>
              <a:spLocks/>
            </p:cNvSpPr>
            <p:nvPr/>
          </p:nvSpPr>
          <p:spPr>
            <a:xfrm>
              <a:off x="2690958" y="4342343"/>
              <a:ext cx="2560320" cy="438912"/>
            </a:xfrm>
            <a:prstGeom prst="chevron">
              <a:avLst>
                <a:gd name="adj" fmla="val 30000"/>
              </a:avLst>
            </a:prstGeom>
            <a:solidFill>
              <a:srgbClr val="0078D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0" bIns="45720" rtlCol="0" anchor="ctr"/>
            <a:lstStyle/>
            <a:p>
              <a:pPr>
                <a:lnSpc>
                  <a:spcPts val="1600"/>
                </a:lnSpc>
              </a:pPr>
              <a:r>
                <a:rPr lang="en-US" sz="1600">
                  <a:solidFill>
                    <a:schemeClr val="bg1"/>
                  </a:solidFill>
                  <a:latin typeface="+mj-lt"/>
                </a:rPr>
                <a:t>Proof of value</a:t>
              </a:r>
            </a:p>
          </p:txBody>
        </p:sp>
        <p:grpSp>
          <p:nvGrpSpPr>
            <p:cNvPr id="90" name="Group 89" descr="Icon">
              <a:extLst>
                <a:ext uri="{FF2B5EF4-FFF2-40B4-BE49-F238E27FC236}">
                  <a16:creationId xmlns:a16="http://schemas.microsoft.com/office/drawing/2014/main" id="{B61A0489-78B8-4A48-BEA2-FF3E2C636325}"/>
                </a:ext>
              </a:extLst>
            </p:cNvPr>
            <p:cNvGrpSpPr/>
            <p:nvPr/>
          </p:nvGrpSpPr>
          <p:grpSpPr>
            <a:xfrm>
              <a:off x="4722429" y="4378766"/>
              <a:ext cx="439008" cy="353770"/>
              <a:chOff x="4687729" y="5794082"/>
              <a:chExt cx="438055" cy="353002"/>
            </a:xfrm>
          </p:grpSpPr>
          <p:sp>
            <p:nvSpPr>
              <p:cNvPr id="120" name="Hexagon 119">
                <a:extLst>
                  <a:ext uri="{FF2B5EF4-FFF2-40B4-BE49-F238E27FC236}">
                    <a16:creationId xmlns:a16="http://schemas.microsoft.com/office/drawing/2014/main" id="{7EEA848E-6469-4508-A0F0-ACA37560D748}"/>
                  </a:ext>
                </a:extLst>
              </p:cNvPr>
              <p:cNvSpPr/>
              <p:nvPr/>
            </p:nvSpPr>
            <p:spPr>
              <a:xfrm>
                <a:off x="4687729" y="5794082"/>
                <a:ext cx="438055" cy="353002"/>
              </a:xfrm>
              <a:prstGeom prst="hexagon">
                <a:avLst>
                  <a:gd name="adj" fmla="val 27698"/>
                  <a:gd name="vf" fmla="val 11547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74320" rtlCol="0" anchor="ctr"/>
              <a:lstStyle/>
              <a:p>
                <a:pPr algn="l">
                  <a:lnSpc>
                    <a:spcPts val="1600"/>
                  </a:lnSpc>
                </a:pPr>
                <a:endParaRPr lang="en-US">
                  <a:latin typeface="+mj-lt"/>
                </a:endParaRPr>
              </a:p>
            </p:txBody>
          </p:sp>
          <p:grpSp>
            <p:nvGrpSpPr>
              <p:cNvPr id="121" name="scale up" descr="scale up, scale down">
                <a:extLst>
                  <a:ext uri="{FF2B5EF4-FFF2-40B4-BE49-F238E27FC236}">
                    <a16:creationId xmlns:a16="http://schemas.microsoft.com/office/drawing/2014/main" id="{F04A451D-534A-420C-898A-D2980596CC60}"/>
                  </a:ext>
                </a:extLst>
              </p:cNvPr>
              <p:cNvGrpSpPr/>
              <p:nvPr/>
            </p:nvGrpSpPr>
            <p:grpSpPr>
              <a:xfrm>
                <a:off x="4797977" y="5861803"/>
                <a:ext cx="217559" cy="217558"/>
                <a:chOff x="9135752" y="3049946"/>
                <a:chExt cx="404488" cy="403068"/>
              </a:xfrm>
            </p:grpSpPr>
            <p:sp>
              <p:nvSpPr>
                <p:cNvPr id="122" name="Rectangle 997">
                  <a:extLst>
                    <a:ext uri="{FF2B5EF4-FFF2-40B4-BE49-F238E27FC236}">
                      <a16:creationId xmlns:a16="http://schemas.microsoft.com/office/drawing/2014/main" id="{6665EEFF-95FD-4A51-9D98-F231E0D74B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35752" y="3326700"/>
                  <a:ext cx="404488" cy="19870"/>
                </a:xfrm>
                <a:prstGeom prst="rect">
                  <a:avLst/>
                </a:prstGeom>
                <a:solidFill>
                  <a:srgbClr val="0078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896386" fontAlgn="base">
                    <a:lnSpc>
                      <a:spcPts val="1600"/>
                    </a:lnSpc>
                  </a:pPr>
                  <a:endParaRPr lang="en-US" sz="1400">
                    <a:solidFill>
                      <a:srgbClr val="505050"/>
                    </a:solidFill>
                    <a:latin typeface="Segoe UI"/>
                  </a:endParaRPr>
                </a:p>
              </p:txBody>
            </p:sp>
            <p:sp>
              <p:nvSpPr>
                <p:cNvPr id="123" name="Rectangle 998">
                  <a:extLst>
                    <a:ext uri="{FF2B5EF4-FFF2-40B4-BE49-F238E27FC236}">
                      <a16:creationId xmlns:a16="http://schemas.microsoft.com/office/drawing/2014/main" id="{197EB77D-751B-4FFF-BBC5-FE9B9B98D6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48640" y="3305412"/>
                  <a:ext cx="85155" cy="62447"/>
                </a:xfrm>
                <a:prstGeom prst="rect">
                  <a:avLst/>
                </a:pr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896386" fontAlgn="base">
                    <a:lnSpc>
                      <a:spcPts val="1600"/>
                    </a:lnSpc>
                  </a:pPr>
                  <a:endParaRPr lang="en-US" sz="1400">
                    <a:solidFill>
                      <a:srgbClr val="505050"/>
                    </a:solidFill>
                    <a:latin typeface="Segoe UI"/>
                  </a:endParaRPr>
                </a:p>
              </p:txBody>
            </p:sp>
            <p:sp>
              <p:nvSpPr>
                <p:cNvPr id="124" name="Rectangle 999">
                  <a:extLst>
                    <a:ext uri="{FF2B5EF4-FFF2-40B4-BE49-F238E27FC236}">
                      <a16:creationId xmlns:a16="http://schemas.microsoft.com/office/drawing/2014/main" id="{51F98566-239C-4C53-8411-84DF773D30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455084" y="3400501"/>
                  <a:ext cx="85155" cy="19870"/>
                </a:xfrm>
                <a:prstGeom prst="rect">
                  <a:avLst/>
                </a:prstGeom>
                <a:solidFill>
                  <a:srgbClr val="0078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896386" fontAlgn="base">
                    <a:lnSpc>
                      <a:spcPts val="1600"/>
                    </a:lnSpc>
                  </a:pPr>
                  <a:endParaRPr lang="en-US" sz="1400">
                    <a:solidFill>
                      <a:srgbClr val="505050"/>
                    </a:solidFill>
                    <a:latin typeface="Segoe UI"/>
                  </a:endParaRPr>
                </a:p>
              </p:txBody>
            </p:sp>
            <p:sp>
              <p:nvSpPr>
                <p:cNvPr id="125" name="Rectangle 1000">
                  <a:extLst>
                    <a:ext uri="{FF2B5EF4-FFF2-40B4-BE49-F238E27FC236}">
                      <a16:creationId xmlns:a16="http://schemas.microsoft.com/office/drawing/2014/main" id="{C1F106D4-4C65-44C3-986C-BC9AFFBB5F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487727" y="3367859"/>
                  <a:ext cx="19870" cy="85155"/>
                </a:xfrm>
                <a:prstGeom prst="rect">
                  <a:avLst/>
                </a:prstGeom>
                <a:solidFill>
                  <a:srgbClr val="0078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896386" fontAlgn="base">
                    <a:lnSpc>
                      <a:spcPts val="1600"/>
                    </a:lnSpc>
                  </a:pPr>
                  <a:endParaRPr lang="en-US" sz="1400">
                    <a:solidFill>
                      <a:srgbClr val="505050"/>
                    </a:solidFill>
                    <a:latin typeface="Segoe UI"/>
                  </a:endParaRPr>
                </a:p>
              </p:txBody>
            </p:sp>
            <p:sp>
              <p:nvSpPr>
                <p:cNvPr id="126" name="Rectangle 1001">
                  <a:extLst>
                    <a:ext uri="{FF2B5EF4-FFF2-40B4-BE49-F238E27FC236}">
                      <a16:creationId xmlns:a16="http://schemas.microsoft.com/office/drawing/2014/main" id="{7B8ABF9A-F228-4135-9621-0A3B2A28CD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35752" y="3400501"/>
                  <a:ext cx="85155" cy="19870"/>
                </a:xfrm>
                <a:prstGeom prst="rect">
                  <a:avLst/>
                </a:prstGeom>
                <a:solidFill>
                  <a:srgbClr val="0078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896386" fontAlgn="base">
                    <a:lnSpc>
                      <a:spcPts val="1600"/>
                    </a:lnSpc>
                  </a:pPr>
                  <a:endParaRPr lang="en-US" sz="1400">
                    <a:solidFill>
                      <a:srgbClr val="505050"/>
                    </a:solidFill>
                    <a:latin typeface="Segoe UI"/>
                  </a:endParaRPr>
                </a:p>
              </p:txBody>
            </p:sp>
            <p:sp>
              <p:nvSpPr>
                <p:cNvPr id="127" name="Rectangle 1002">
                  <a:extLst>
                    <a:ext uri="{FF2B5EF4-FFF2-40B4-BE49-F238E27FC236}">
                      <a16:creationId xmlns:a16="http://schemas.microsoft.com/office/drawing/2014/main" id="{49732457-5661-41DD-99BD-DBBC0D140F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35752" y="3198967"/>
                  <a:ext cx="85155" cy="62447"/>
                </a:xfrm>
                <a:prstGeom prst="rect">
                  <a:avLst/>
                </a:prstGeom>
                <a:solidFill>
                  <a:srgbClr val="0078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896386" fontAlgn="base">
                    <a:lnSpc>
                      <a:spcPts val="1600"/>
                    </a:lnSpc>
                  </a:pPr>
                  <a:endParaRPr lang="en-US" sz="1400">
                    <a:solidFill>
                      <a:srgbClr val="505050"/>
                    </a:solidFill>
                    <a:latin typeface="Segoe UI"/>
                  </a:endParaRPr>
                </a:p>
              </p:txBody>
            </p:sp>
            <p:sp>
              <p:nvSpPr>
                <p:cNvPr id="128" name="Rectangle 1003">
                  <a:extLst>
                    <a:ext uri="{FF2B5EF4-FFF2-40B4-BE49-F238E27FC236}">
                      <a16:creationId xmlns:a16="http://schemas.microsoft.com/office/drawing/2014/main" id="{7DFC9F57-E493-4A20-BF2A-48C312A457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242196" y="3156390"/>
                  <a:ext cx="85155" cy="105025"/>
                </a:xfrm>
                <a:prstGeom prst="rect">
                  <a:avLst/>
                </a:prstGeom>
                <a:solidFill>
                  <a:srgbClr val="0078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896386" fontAlgn="base">
                    <a:lnSpc>
                      <a:spcPts val="1600"/>
                    </a:lnSpc>
                  </a:pPr>
                  <a:endParaRPr lang="en-US" sz="1400">
                    <a:solidFill>
                      <a:srgbClr val="505050"/>
                    </a:solidFill>
                    <a:latin typeface="Segoe UI"/>
                  </a:endParaRPr>
                </a:p>
              </p:txBody>
            </p:sp>
            <p:sp>
              <p:nvSpPr>
                <p:cNvPr id="129" name="Rectangle 1004">
                  <a:extLst>
                    <a:ext uri="{FF2B5EF4-FFF2-40B4-BE49-F238E27FC236}">
                      <a16:creationId xmlns:a16="http://schemas.microsoft.com/office/drawing/2014/main" id="{C130EAC5-DB37-44B3-AF5F-D91C1E021F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48640" y="3113812"/>
                  <a:ext cx="85155" cy="147602"/>
                </a:xfrm>
                <a:prstGeom prst="rect">
                  <a:avLst/>
                </a:pr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896386" fontAlgn="base">
                    <a:lnSpc>
                      <a:spcPts val="1600"/>
                    </a:lnSpc>
                  </a:pPr>
                  <a:endParaRPr lang="en-US" sz="1400">
                    <a:solidFill>
                      <a:srgbClr val="505050"/>
                    </a:solidFill>
                    <a:latin typeface="Segoe UI"/>
                  </a:endParaRPr>
                </a:p>
              </p:txBody>
            </p:sp>
            <p:sp>
              <p:nvSpPr>
                <p:cNvPr id="130" name="Rectangle 1005">
                  <a:extLst>
                    <a:ext uri="{FF2B5EF4-FFF2-40B4-BE49-F238E27FC236}">
                      <a16:creationId xmlns:a16="http://schemas.microsoft.com/office/drawing/2014/main" id="{E8CB4BC6-343B-4D11-92B6-C217A1AB40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455084" y="3049946"/>
                  <a:ext cx="85155" cy="211469"/>
                </a:xfrm>
                <a:prstGeom prst="rect">
                  <a:avLst/>
                </a:prstGeom>
                <a:solidFill>
                  <a:srgbClr val="0078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896386" fontAlgn="base">
                    <a:lnSpc>
                      <a:spcPts val="1600"/>
                    </a:lnSpc>
                  </a:pPr>
                  <a:endParaRPr lang="en-US" sz="1400">
                    <a:solidFill>
                      <a:srgbClr val="505050"/>
                    </a:solidFill>
                    <a:latin typeface="Segoe UI"/>
                  </a:endParaRPr>
                </a:p>
              </p:txBody>
            </p:sp>
          </p:grpSp>
        </p:grpSp>
        <p:sp>
          <p:nvSpPr>
            <p:cNvPr id="91" name="Arrow: Chevron 90">
              <a:extLst>
                <a:ext uri="{FF2B5EF4-FFF2-40B4-BE49-F238E27FC236}">
                  <a16:creationId xmlns:a16="http://schemas.microsoft.com/office/drawing/2014/main" id="{6872C9DF-F0D0-4355-B323-E7978E7E5E50}"/>
                </a:ext>
              </a:extLst>
            </p:cNvPr>
            <p:cNvSpPr>
              <a:spLocks/>
            </p:cNvSpPr>
            <p:nvPr/>
          </p:nvSpPr>
          <p:spPr>
            <a:xfrm>
              <a:off x="5156100" y="4342343"/>
              <a:ext cx="2520075" cy="438912"/>
            </a:xfrm>
            <a:prstGeom prst="chevron">
              <a:avLst>
                <a:gd name="adj" fmla="val 30000"/>
              </a:avLst>
            </a:prstGeom>
            <a:solidFill>
              <a:srgbClr val="0078D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0" bIns="45720" rtlCol="0" anchor="ctr"/>
            <a:lstStyle/>
            <a:p>
              <a:pPr>
                <a:lnSpc>
                  <a:spcPts val="1600"/>
                </a:lnSpc>
              </a:pPr>
              <a:r>
                <a:rPr lang="en-US" sz="1600">
                  <a:solidFill>
                    <a:schemeClr val="bg1"/>
                  </a:solidFill>
                  <a:latin typeface="+mj-lt"/>
                </a:rPr>
                <a:t>Proof of concept</a:t>
              </a:r>
            </a:p>
          </p:txBody>
        </p:sp>
        <p:grpSp>
          <p:nvGrpSpPr>
            <p:cNvPr id="92" name="Group 91" descr="Icon">
              <a:extLst>
                <a:ext uri="{FF2B5EF4-FFF2-40B4-BE49-F238E27FC236}">
                  <a16:creationId xmlns:a16="http://schemas.microsoft.com/office/drawing/2014/main" id="{E479F5F0-7AA7-40D1-889C-6F23EEEF2AC1}"/>
                </a:ext>
              </a:extLst>
            </p:cNvPr>
            <p:cNvGrpSpPr/>
            <p:nvPr/>
          </p:nvGrpSpPr>
          <p:grpSpPr>
            <a:xfrm>
              <a:off x="7128136" y="4375812"/>
              <a:ext cx="439008" cy="353770"/>
              <a:chOff x="7107079" y="5794082"/>
              <a:chExt cx="438055" cy="353002"/>
            </a:xfrm>
          </p:grpSpPr>
          <p:sp>
            <p:nvSpPr>
              <p:cNvPr id="93" name="Hexagon 92">
                <a:extLst>
                  <a:ext uri="{FF2B5EF4-FFF2-40B4-BE49-F238E27FC236}">
                    <a16:creationId xmlns:a16="http://schemas.microsoft.com/office/drawing/2014/main" id="{7B789F86-DB84-4EEA-A8A2-61804B2B1BD9}"/>
                  </a:ext>
                </a:extLst>
              </p:cNvPr>
              <p:cNvSpPr/>
              <p:nvPr/>
            </p:nvSpPr>
            <p:spPr>
              <a:xfrm>
                <a:off x="7107079" y="5794082"/>
                <a:ext cx="438055" cy="353002"/>
              </a:xfrm>
              <a:prstGeom prst="hexagon">
                <a:avLst>
                  <a:gd name="adj" fmla="val 27698"/>
                  <a:gd name="vf" fmla="val 11547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74320" rtlCol="0" anchor="ctr"/>
              <a:lstStyle/>
              <a:p>
                <a:pPr algn="l">
                  <a:lnSpc>
                    <a:spcPts val="1600"/>
                  </a:lnSpc>
                </a:pPr>
                <a:endParaRPr lang="en-US">
                  <a:latin typeface="+mj-lt"/>
                </a:endParaRPr>
              </a:p>
            </p:txBody>
          </p:sp>
          <p:grpSp>
            <p:nvGrpSpPr>
              <p:cNvPr id="94" name="gain insights" descr="gain insights">
                <a:extLst>
                  <a:ext uri="{FF2B5EF4-FFF2-40B4-BE49-F238E27FC236}">
                    <a16:creationId xmlns:a16="http://schemas.microsoft.com/office/drawing/2014/main" id="{87F220E7-F95B-492D-A893-2B0CF8F1E2B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222453" y="5866930"/>
                <a:ext cx="207306" cy="207306"/>
                <a:chOff x="5212" y="806"/>
                <a:chExt cx="239" cy="239"/>
              </a:xfrm>
            </p:grpSpPr>
            <p:sp>
              <p:nvSpPr>
                <p:cNvPr id="95" name="AutoShape 78">
                  <a:extLst>
                    <a:ext uri="{FF2B5EF4-FFF2-40B4-BE49-F238E27FC236}">
                      <a16:creationId xmlns:a16="http://schemas.microsoft.com/office/drawing/2014/main" id="{B5F91884-D633-4AB5-BDFE-D0DC51851B71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5212" y="806"/>
                  <a:ext cx="239" cy="2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400"/>
                </a:p>
              </p:txBody>
            </p:sp>
            <p:sp>
              <p:nvSpPr>
                <p:cNvPr id="96" name="Oval 80">
                  <a:extLst>
                    <a:ext uri="{FF2B5EF4-FFF2-40B4-BE49-F238E27FC236}">
                      <a16:creationId xmlns:a16="http://schemas.microsoft.com/office/drawing/2014/main" id="{D558D67E-695E-4455-BA7C-1F2D8748CB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12" y="806"/>
                  <a:ext cx="26" cy="26"/>
                </a:xfrm>
                <a:prstGeom prst="ellipse">
                  <a:avLst/>
                </a:pr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ts val="1600"/>
                    </a:lnSpc>
                  </a:pPr>
                  <a:endParaRPr lang="en-US" sz="1400"/>
                </a:p>
              </p:txBody>
            </p:sp>
            <p:sp>
              <p:nvSpPr>
                <p:cNvPr id="97" name="Oval 81">
                  <a:extLst>
                    <a:ext uri="{FF2B5EF4-FFF2-40B4-BE49-F238E27FC236}">
                      <a16:creationId xmlns:a16="http://schemas.microsoft.com/office/drawing/2014/main" id="{2346BEA5-1569-415F-A280-A04EBEE915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1" y="806"/>
                  <a:ext cx="28" cy="26"/>
                </a:xfrm>
                <a:prstGeom prst="ellipse">
                  <a:avLst/>
                </a:pr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ts val="1600"/>
                    </a:lnSpc>
                  </a:pPr>
                  <a:endParaRPr lang="en-US" sz="1400"/>
                </a:p>
              </p:txBody>
            </p:sp>
            <p:sp>
              <p:nvSpPr>
                <p:cNvPr id="98" name="Oval 82">
                  <a:extLst>
                    <a:ext uri="{FF2B5EF4-FFF2-40B4-BE49-F238E27FC236}">
                      <a16:creationId xmlns:a16="http://schemas.microsoft.com/office/drawing/2014/main" id="{063706E6-0760-4219-9667-B4D55E3425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92" y="806"/>
                  <a:ext cx="26" cy="26"/>
                </a:xfrm>
                <a:prstGeom prst="ellipse">
                  <a:avLst/>
                </a:pr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ts val="1600"/>
                    </a:lnSpc>
                  </a:pPr>
                  <a:endParaRPr lang="en-US" sz="1400"/>
                </a:p>
              </p:txBody>
            </p:sp>
            <p:sp>
              <p:nvSpPr>
                <p:cNvPr id="99" name="Oval 83">
                  <a:extLst>
                    <a:ext uri="{FF2B5EF4-FFF2-40B4-BE49-F238E27FC236}">
                      <a16:creationId xmlns:a16="http://schemas.microsoft.com/office/drawing/2014/main" id="{8C9A3F93-E38C-446F-A6F7-4D9F2188F6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31" y="806"/>
                  <a:ext cx="26" cy="26"/>
                </a:xfrm>
                <a:prstGeom prst="ellipse">
                  <a:avLst/>
                </a:pr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ts val="1600"/>
                    </a:lnSpc>
                  </a:pPr>
                  <a:endParaRPr lang="en-US" sz="1400"/>
                </a:p>
              </p:txBody>
            </p:sp>
            <p:sp>
              <p:nvSpPr>
                <p:cNvPr id="100" name="Oval 84">
                  <a:extLst>
                    <a:ext uri="{FF2B5EF4-FFF2-40B4-BE49-F238E27FC236}">
                      <a16:creationId xmlns:a16="http://schemas.microsoft.com/office/drawing/2014/main" id="{FF226252-D317-4FD7-9216-7C8B307D28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0" y="806"/>
                  <a:ext cx="26" cy="26"/>
                </a:xfrm>
                <a:prstGeom prst="ellipse">
                  <a:avLst/>
                </a:pr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ts val="1600"/>
                    </a:lnSpc>
                  </a:pPr>
                  <a:endParaRPr lang="en-US" sz="1400"/>
                </a:p>
              </p:txBody>
            </p:sp>
            <p:sp>
              <p:nvSpPr>
                <p:cNvPr id="101" name="Oval 85">
                  <a:extLst>
                    <a:ext uri="{FF2B5EF4-FFF2-40B4-BE49-F238E27FC236}">
                      <a16:creationId xmlns:a16="http://schemas.microsoft.com/office/drawing/2014/main" id="{E63C3235-48F7-43B4-99E3-737185650F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11" y="806"/>
                  <a:ext cx="26" cy="26"/>
                </a:xfrm>
                <a:prstGeom prst="ellipse">
                  <a:avLst/>
                </a:pr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ts val="1600"/>
                    </a:lnSpc>
                  </a:pPr>
                  <a:endParaRPr lang="en-US" sz="1400"/>
                </a:p>
              </p:txBody>
            </p:sp>
            <p:sp>
              <p:nvSpPr>
                <p:cNvPr id="102" name="Oval 86">
                  <a:extLst>
                    <a:ext uri="{FF2B5EF4-FFF2-40B4-BE49-F238E27FC236}">
                      <a16:creationId xmlns:a16="http://schemas.microsoft.com/office/drawing/2014/main" id="{0F5009EE-D26D-49C3-B37A-1286062D1E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12" y="845"/>
                  <a:ext cx="26" cy="26"/>
                </a:xfrm>
                <a:prstGeom prst="ellipse">
                  <a:avLst/>
                </a:pr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ts val="1600"/>
                    </a:lnSpc>
                  </a:pPr>
                  <a:endParaRPr lang="en-US" sz="1400"/>
                </a:p>
              </p:txBody>
            </p:sp>
            <p:sp>
              <p:nvSpPr>
                <p:cNvPr id="103" name="Oval 87">
                  <a:extLst>
                    <a:ext uri="{FF2B5EF4-FFF2-40B4-BE49-F238E27FC236}">
                      <a16:creationId xmlns:a16="http://schemas.microsoft.com/office/drawing/2014/main" id="{935EB1D6-D55C-4227-83EC-3EFAF02FB0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11" y="845"/>
                  <a:ext cx="26" cy="26"/>
                </a:xfrm>
                <a:prstGeom prst="ellipse">
                  <a:avLst/>
                </a:pr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ts val="1600"/>
                    </a:lnSpc>
                  </a:pPr>
                  <a:endParaRPr lang="en-US" sz="1400"/>
                </a:p>
              </p:txBody>
            </p:sp>
            <p:sp>
              <p:nvSpPr>
                <p:cNvPr id="104" name="Oval 88">
                  <a:extLst>
                    <a:ext uri="{FF2B5EF4-FFF2-40B4-BE49-F238E27FC236}">
                      <a16:creationId xmlns:a16="http://schemas.microsoft.com/office/drawing/2014/main" id="{CFBB45C5-CADE-415F-AA84-3CD2BC501E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12" y="886"/>
                  <a:ext cx="26" cy="26"/>
                </a:xfrm>
                <a:prstGeom prst="ellipse">
                  <a:avLst/>
                </a:pr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ts val="1600"/>
                    </a:lnSpc>
                  </a:pPr>
                  <a:endParaRPr lang="en-US" sz="1400"/>
                </a:p>
              </p:txBody>
            </p:sp>
            <p:sp>
              <p:nvSpPr>
                <p:cNvPr id="105" name="Oval 89">
                  <a:extLst>
                    <a:ext uri="{FF2B5EF4-FFF2-40B4-BE49-F238E27FC236}">
                      <a16:creationId xmlns:a16="http://schemas.microsoft.com/office/drawing/2014/main" id="{2A3CB8DC-9146-4DBC-ACD7-1BA33A5B51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92" y="886"/>
                  <a:ext cx="26" cy="26"/>
                </a:xfrm>
                <a:prstGeom prst="ellipse">
                  <a:avLst/>
                </a:pr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ts val="1600"/>
                    </a:lnSpc>
                  </a:pPr>
                  <a:endParaRPr lang="en-US" sz="1400"/>
                </a:p>
              </p:txBody>
            </p:sp>
            <p:sp>
              <p:nvSpPr>
                <p:cNvPr id="106" name="Oval 90">
                  <a:extLst>
                    <a:ext uri="{FF2B5EF4-FFF2-40B4-BE49-F238E27FC236}">
                      <a16:creationId xmlns:a16="http://schemas.microsoft.com/office/drawing/2014/main" id="{A5DBF770-FE33-4AEC-9FBA-8E781C5A91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31" y="886"/>
                  <a:ext cx="26" cy="26"/>
                </a:xfrm>
                <a:prstGeom prst="ellipse">
                  <a:avLst/>
                </a:pr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ts val="1600"/>
                    </a:lnSpc>
                  </a:pPr>
                  <a:endParaRPr lang="en-US" sz="1400"/>
                </a:p>
              </p:txBody>
            </p:sp>
            <p:sp>
              <p:nvSpPr>
                <p:cNvPr id="107" name="Oval 91">
                  <a:extLst>
                    <a:ext uri="{FF2B5EF4-FFF2-40B4-BE49-F238E27FC236}">
                      <a16:creationId xmlns:a16="http://schemas.microsoft.com/office/drawing/2014/main" id="{99F1089A-BD77-43F7-8B07-2F39A414A1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11" y="886"/>
                  <a:ext cx="26" cy="26"/>
                </a:xfrm>
                <a:prstGeom prst="ellipse">
                  <a:avLst/>
                </a:pr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ts val="1600"/>
                    </a:lnSpc>
                  </a:pPr>
                  <a:endParaRPr lang="en-US" sz="1400"/>
                </a:p>
              </p:txBody>
            </p:sp>
            <p:sp>
              <p:nvSpPr>
                <p:cNvPr id="108" name="Oval 92">
                  <a:extLst>
                    <a:ext uri="{FF2B5EF4-FFF2-40B4-BE49-F238E27FC236}">
                      <a16:creationId xmlns:a16="http://schemas.microsoft.com/office/drawing/2014/main" id="{490F88E1-AC0E-4B61-9718-13F3A48CDF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12" y="925"/>
                  <a:ext cx="27" cy="26"/>
                </a:xfrm>
                <a:prstGeom prst="ellipse">
                  <a:avLst/>
                </a:pr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ts val="1600"/>
                    </a:lnSpc>
                  </a:pPr>
                  <a:endParaRPr lang="en-US" sz="1400"/>
                </a:p>
              </p:txBody>
            </p:sp>
            <p:sp>
              <p:nvSpPr>
                <p:cNvPr id="109" name="Oval 93">
                  <a:extLst>
                    <a:ext uri="{FF2B5EF4-FFF2-40B4-BE49-F238E27FC236}">
                      <a16:creationId xmlns:a16="http://schemas.microsoft.com/office/drawing/2014/main" id="{F48E81DC-D5CE-4057-A636-5594000D21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92" y="925"/>
                  <a:ext cx="26" cy="26"/>
                </a:xfrm>
                <a:prstGeom prst="ellipse">
                  <a:avLst/>
                </a:pr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ts val="1600"/>
                    </a:lnSpc>
                  </a:pPr>
                  <a:endParaRPr lang="en-US" sz="1400"/>
                </a:p>
              </p:txBody>
            </p:sp>
            <p:sp>
              <p:nvSpPr>
                <p:cNvPr id="110" name="Oval 94">
                  <a:extLst>
                    <a:ext uri="{FF2B5EF4-FFF2-40B4-BE49-F238E27FC236}">
                      <a16:creationId xmlns:a16="http://schemas.microsoft.com/office/drawing/2014/main" id="{C3B7B510-E02B-477B-9378-3DEAE6C336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12" y="964"/>
                  <a:ext cx="27" cy="28"/>
                </a:xfrm>
                <a:prstGeom prst="ellipse">
                  <a:avLst/>
                </a:pr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ts val="1600"/>
                    </a:lnSpc>
                  </a:pPr>
                  <a:endParaRPr lang="en-US" sz="1400"/>
                </a:p>
              </p:txBody>
            </p:sp>
            <p:sp>
              <p:nvSpPr>
                <p:cNvPr id="111" name="Oval 95">
                  <a:extLst>
                    <a:ext uri="{FF2B5EF4-FFF2-40B4-BE49-F238E27FC236}">
                      <a16:creationId xmlns:a16="http://schemas.microsoft.com/office/drawing/2014/main" id="{42235B9E-A95D-4C49-A318-34F768FA2A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12" y="1005"/>
                  <a:ext cx="27" cy="26"/>
                </a:xfrm>
                <a:prstGeom prst="ellipse">
                  <a:avLst/>
                </a:pr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ts val="1600"/>
                    </a:lnSpc>
                  </a:pPr>
                  <a:endParaRPr lang="en-US" sz="1400"/>
                </a:p>
              </p:txBody>
            </p:sp>
            <p:sp>
              <p:nvSpPr>
                <p:cNvPr id="112" name="Oval 96">
                  <a:extLst>
                    <a:ext uri="{FF2B5EF4-FFF2-40B4-BE49-F238E27FC236}">
                      <a16:creationId xmlns:a16="http://schemas.microsoft.com/office/drawing/2014/main" id="{C1713D72-D55D-4B11-ADCD-EB822F97C5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3" y="1005"/>
                  <a:ext cx="26" cy="26"/>
                </a:xfrm>
                <a:prstGeom prst="ellipse">
                  <a:avLst/>
                </a:pr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ts val="1600"/>
                    </a:lnSpc>
                  </a:pPr>
                  <a:endParaRPr lang="en-US" sz="1400"/>
                </a:p>
              </p:txBody>
            </p:sp>
            <p:sp>
              <p:nvSpPr>
                <p:cNvPr id="113" name="Oval 97">
                  <a:extLst>
                    <a:ext uri="{FF2B5EF4-FFF2-40B4-BE49-F238E27FC236}">
                      <a16:creationId xmlns:a16="http://schemas.microsoft.com/office/drawing/2014/main" id="{D6D95C74-599F-4ECA-8247-A325EE4569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92" y="1005"/>
                  <a:ext cx="26" cy="26"/>
                </a:xfrm>
                <a:prstGeom prst="ellipse">
                  <a:avLst/>
                </a:pr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ts val="1600"/>
                    </a:lnSpc>
                  </a:pPr>
                  <a:endParaRPr lang="en-US" sz="1400"/>
                </a:p>
              </p:txBody>
            </p:sp>
            <p:sp>
              <p:nvSpPr>
                <p:cNvPr id="114" name="Freeform 98">
                  <a:extLst>
                    <a:ext uri="{FF2B5EF4-FFF2-40B4-BE49-F238E27FC236}">
                      <a16:creationId xmlns:a16="http://schemas.microsoft.com/office/drawing/2014/main" id="{0CA63600-29D3-4F62-AB5B-EF18B8CB49F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331" y="925"/>
                  <a:ext cx="119" cy="119"/>
                </a:xfrm>
                <a:custGeom>
                  <a:avLst/>
                  <a:gdLst>
                    <a:gd name="T0" fmla="*/ 91 w 91"/>
                    <a:gd name="T1" fmla="*/ 83 h 91"/>
                    <a:gd name="T2" fmla="*/ 62 w 91"/>
                    <a:gd name="T3" fmla="*/ 55 h 91"/>
                    <a:gd name="T4" fmla="*/ 69 w 91"/>
                    <a:gd name="T5" fmla="*/ 34 h 91"/>
                    <a:gd name="T6" fmla="*/ 35 w 91"/>
                    <a:gd name="T7" fmla="*/ 0 h 91"/>
                    <a:gd name="T8" fmla="*/ 0 w 91"/>
                    <a:gd name="T9" fmla="*/ 34 h 91"/>
                    <a:gd name="T10" fmla="*/ 35 w 91"/>
                    <a:gd name="T11" fmla="*/ 68 h 91"/>
                    <a:gd name="T12" fmla="*/ 55 w 91"/>
                    <a:gd name="T13" fmla="*/ 62 h 91"/>
                    <a:gd name="T14" fmla="*/ 84 w 91"/>
                    <a:gd name="T15" fmla="*/ 91 h 91"/>
                    <a:gd name="T16" fmla="*/ 91 w 91"/>
                    <a:gd name="T17" fmla="*/ 83 h 91"/>
                    <a:gd name="T18" fmla="*/ 35 w 91"/>
                    <a:gd name="T19" fmla="*/ 58 h 91"/>
                    <a:gd name="T20" fmla="*/ 10 w 91"/>
                    <a:gd name="T21" fmla="*/ 34 h 91"/>
                    <a:gd name="T22" fmla="*/ 35 w 91"/>
                    <a:gd name="T23" fmla="*/ 10 h 91"/>
                    <a:gd name="T24" fmla="*/ 59 w 91"/>
                    <a:gd name="T25" fmla="*/ 34 h 91"/>
                    <a:gd name="T26" fmla="*/ 35 w 91"/>
                    <a:gd name="T27" fmla="*/ 58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91" h="91">
                      <a:moveTo>
                        <a:pt x="91" y="83"/>
                      </a:moveTo>
                      <a:cubicBezTo>
                        <a:pt x="62" y="55"/>
                        <a:pt x="62" y="55"/>
                        <a:pt x="62" y="55"/>
                      </a:cubicBezTo>
                      <a:cubicBezTo>
                        <a:pt x="66" y="49"/>
                        <a:pt x="69" y="42"/>
                        <a:pt x="69" y="34"/>
                      </a:cubicBezTo>
                      <a:cubicBezTo>
                        <a:pt x="69" y="15"/>
                        <a:pt x="54" y="0"/>
                        <a:pt x="35" y="0"/>
                      </a:cubicBezTo>
                      <a:cubicBezTo>
                        <a:pt x="16" y="0"/>
                        <a:pt x="0" y="15"/>
                        <a:pt x="0" y="34"/>
                      </a:cubicBezTo>
                      <a:cubicBezTo>
                        <a:pt x="0" y="53"/>
                        <a:pt x="16" y="68"/>
                        <a:pt x="35" y="68"/>
                      </a:cubicBezTo>
                      <a:cubicBezTo>
                        <a:pt x="42" y="68"/>
                        <a:pt x="49" y="66"/>
                        <a:pt x="55" y="62"/>
                      </a:cubicBezTo>
                      <a:cubicBezTo>
                        <a:pt x="84" y="91"/>
                        <a:pt x="84" y="91"/>
                        <a:pt x="84" y="91"/>
                      </a:cubicBezTo>
                      <a:lnTo>
                        <a:pt x="91" y="83"/>
                      </a:lnTo>
                      <a:close/>
                      <a:moveTo>
                        <a:pt x="35" y="58"/>
                      </a:moveTo>
                      <a:cubicBezTo>
                        <a:pt x="21" y="58"/>
                        <a:pt x="10" y="47"/>
                        <a:pt x="10" y="34"/>
                      </a:cubicBezTo>
                      <a:cubicBezTo>
                        <a:pt x="10" y="20"/>
                        <a:pt x="21" y="10"/>
                        <a:pt x="35" y="10"/>
                      </a:cubicBezTo>
                      <a:cubicBezTo>
                        <a:pt x="48" y="10"/>
                        <a:pt x="59" y="20"/>
                        <a:pt x="59" y="34"/>
                      </a:cubicBezTo>
                      <a:cubicBezTo>
                        <a:pt x="59" y="47"/>
                        <a:pt x="48" y="58"/>
                        <a:pt x="35" y="58"/>
                      </a:cubicBezTo>
                      <a:close/>
                    </a:path>
                  </a:pathLst>
                </a:custGeom>
                <a:solidFill>
                  <a:srgbClr val="0078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ts val="1600"/>
                    </a:lnSpc>
                  </a:pPr>
                  <a:endParaRPr lang="en-US" sz="1400"/>
                </a:p>
              </p:txBody>
            </p:sp>
            <p:sp>
              <p:nvSpPr>
                <p:cNvPr id="115" name="Freeform 99">
                  <a:extLst>
                    <a:ext uri="{FF2B5EF4-FFF2-40B4-BE49-F238E27FC236}">
                      <a16:creationId xmlns:a16="http://schemas.microsoft.com/office/drawing/2014/main" id="{390185CD-FB56-41B6-A11D-F8C7A1D39C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53" y="845"/>
                  <a:ext cx="52" cy="54"/>
                </a:xfrm>
                <a:custGeom>
                  <a:avLst/>
                  <a:gdLst>
                    <a:gd name="T0" fmla="*/ 13 w 52"/>
                    <a:gd name="T1" fmla="*/ 54 h 54"/>
                    <a:gd name="T2" fmla="*/ 0 w 52"/>
                    <a:gd name="T3" fmla="*/ 54 h 54"/>
                    <a:gd name="T4" fmla="*/ 0 w 52"/>
                    <a:gd name="T5" fmla="*/ 0 h 54"/>
                    <a:gd name="T6" fmla="*/ 52 w 52"/>
                    <a:gd name="T7" fmla="*/ 0 h 54"/>
                    <a:gd name="T8" fmla="*/ 52 w 52"/>
                    <a:gd name="T9" fmla="*/ 13 h 54"/>
                    <a:gd name="T10" fmla="*/ 13 w 52"/>
                    <a:gd name="T11" fmla="*/ 13 h 54"/>
                    <a:gd name="T12" fmla="*/ 13 w 52"/>
                    <a:gd name="T13" fmla="*/ 54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2" h="54">
                      <a:moveTo>
                        <a:pt x="13" y="54"/>
                      </a:moveTo>
                      <a:lnTo>
                        <a:pt x="0" y="54"/>
                      </a:lnTo>
                      <a:lnTo>
                        <a:pt x="0" y="0"/>
                      </a:lnTo>
                      <a:lnTo>
                        <a:pt x="52" y="0"/>
                      </a:lnTo>
                      <a:lnTo>
                        <a:pt x="52" y="13"/>
                      </a:lnTo>
                      <a:lnTo>
                        <a:pt x="13" y="13"/>
                      </a:lnTo>
                      <a:lnTo>
                        <a:pt x="13" y="54"/>
                      </a:lnTo>
                      <a:close/>
                    </a:path>
                  </a:pathLst>
                </a:custGeom>
                <a:solidFill>
                  <a:srgbClr val="0078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ts val="1600"/>
                    </a:lnSpc>
                  </a:pPr>
                  <a:endParaRPr lang="en-US" sz="1400"/>
                </a:p>
              </p:txBody>
            </p:sp>
            <p:sp>
              <p:nvSpPr>
                <p:cNvPr id="117" name="Freeform 100">
                  <a:extLst>
                    <a:ext uri="{FF2B5EF4-FFF2-40B4-BE49-F238E27FC236}">
                      <a16:creationId xmlns:a16="http://schemas.microsoft.com/office/drawing/2014/main" id="{3575C8BB-C52C-4AD7-974D-8C62A98EDD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51" y="938"/>
                  <a:ext cx="54" cy="54"/>
                </a:xfrm>
                <a:custGeom>
                  <a:avLst/>
                  <a:gdLst>
                    <a:gd name="T0" fmla="*/ 54 w 54"/>
                    <a:gd name="T1" fmla="*/ 40 h 54"/>
                    <a:gd name="T2" fmla="*/ 54 w 54"/>
                    <a:gd name="T3" fmla="*/ 54 h 54"/>
                    <a:gd name="T4" fmla="*/ 0 w 54"/>
                    <a:gd name="T5" fmla="*/ 54 h 54"/>
                    <a:gd name="T6" fmla="*/ 0 w 54"/>
                    <a:gd name="T7" fmla="*/ 0 h 54"/>
                    <a:gd name="T8" fmla="*/ 15 w 54"/>
                    <a:gd name="T9" fmla="*/ 0 h 54"/>
                    <a:gd name="T10" fmla="*/ 15 w 54"/>
                    <a:gd name="T11" fmla="*/ 40 h 54"/>
                    <a:gd name="T12" fmla="*/ 54 w 54"/>
                    <a:gd name="T13" fmla="*/ 4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4" h="54">
                      <a:moveTo>
                        <a:pt x="54" y="40"/>
                      </a:moveTo>
                      <a:lnTo>
                        <a:pt x="54" y="54"/>
                      </a:lnTo>
                      <a:lnTo>
                        <a:pt x="0" y="54"/>
                      </a:lnTo>
                      <a:lnTo>
                        <a:pt x="0" y="0"/>
                      </a:lnTo>
                      <a:lnTo>
                        <a:pt x="15" y="0"/>
                      </a:lnTo>
                      <a:lnTo>
                        <a:pt x="15" y="40"/>
                      </a:lnTo>
                      <a:lnTo>
                        <a:pt x="54" y="40"/>
                      </a:lnTo>
                      <a:close/>
                    </a:path>
                  </a:pathLst>
                </a:custGeom>
                <a:solidFill>
                  <a:srgbClr val="0078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ts val="1600"/>
                    </a:lnSpc>
                  </a:pPr>
                  <a:endParaRPr lang="en-US" sz="1400"/>
                </a:p>
              </p:txBody>
            </p:sp>
            <p:sp>
              <p:nvSpPr>
                <p:cNvPr id="119" name="Freeform 101">
                  <a:extLst>
                    <a:ext uri="{FF2B5EF4-FFF2-40B4-BE49-F238E27FC236}">
                      <a16:creationId xmlns:a16="http://schemas.microsoft.com/office/drawing/2014/main" id="{A02C1485-BB7D-4EB9-A09F-0840123168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44" y="845"/>
                  <a:ext cx="52" cy="54"/>
                </a:xfrm>
                <a:custGeom>
                  <a:avLst/>
                  <a:gdLst>
                    <a:gd name="T0" fmla="*/ 0 w 52"/>
                    <a:gd name="T1" fmla="*/ 13 h 54"/>
                    <a:gd name="T2" fmla="*/ 0 w 52"/>
                    <a:gd name="T3" fmla="*/ 0 h 54"/>
                    <a:gd name="T4" fmla="*/ 52 w 52"/>
                    <a:gd name="T5" fmla="*/ 0 h 54"/>
                    <a:gd name="T6" fmla="*/ 52 w 52"/>
                    <a:gd name="T7" fmla="*/ 54 h 54"/>
                    <a:gd name="T8" fmla="*/ 39 w 52"/>
                    <a:gd name="T9" fmla="*/ 54 h 54"/>
                    <a:gd name="T10" fmla="*/ 39 w 52"/>
                    <a:gd name="T11" fmla="*/ 13 h 54"/>
                    <a:gd name="T12" fmla="*/ 0 w 52"/>
                    <a:gd name="T13" fmla="*/ 13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2" h="54">
                      <a:moveTo>
                        <a:pt x="0" y="13"/>
                      </a:moveTo>
                      <a:lnTo>
                        <a:pt x="0" y="0"/>
                      </a:lnTo>
                      <a:lnTo>
                        <a:pt x="52" y="0"/>
                      </a:lnTo>
                      <a:lnTo>
                        <a:pt x="52" y="54"/>
                      </a:lnTo>
                      <a:lnTo>
                        <a:pt x="39" y="54"/>
                      </a:lnTo>
                      <a:lnTo>
                        <a:pt x="39" y="13"/>
                      </a:lnTo>
                      <a:lnTo>
                        <a:pt x="0" y="13"/>
                      </a:lnTo>
                      <a:close/>
                    </a:path>
                  </a:pathLst>
                </a:custGeom>
                <a:solidFill>
                  <a:srgbClr val="0078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ts val="1600"/>
                    </a:lnSpc>
                  </a:pPr>
                  <a:endParaRPr lang="en-US" sz="1400"/>
                </a:p>
              </p:txBody>
            </p:sp>
          </p:grpSp>
        </p:grpSp>
      </p:grpSp>
      <p:sp>
        <p:nvSpPr>
          <p:cNvPr id="140" name="TextBox 139">
            <a:extLst>
              <a:ext uri="{FF2B5EF4-FFF2-40B4-BE49-F238E27FC236}">
                <a16:creationId xmlns:a16="http://schemas.microsoft.com/office/drawing/2014/main" id="{35DDDEC7-3082-4325-83CC-A2DDCEFE6AA4}"/>
              </a:ext>
            </a:extLst>
          </p:cNvPr>
          <p:cNvSpPr txBox="1"/>
          <p:nvPr/>
        </p:nvSpPr>
        <p:spPr>
          <a:xfrm>
            <a:off x="278173" y="3951947"/>
            <a:ext cx="7132320" cy="297517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600">
                <a:solidFill>
                  <a:srgbClr val="0078D4"/>
                </a:solidFill>
                <a:latin typeface="+mj-lt"/>
              </a:rPr>
              <a:t>Gain insights that help your development teams reach their true potential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5997BDB3-961C-44FF-A8B3-484F66B2DC2B}"/>
              </a:ext>
            </a:extLst>
          </p:cNvPr>
          <p:cNvSpPr txBox="1">
            <a:spLocks/>
          </p:cNvSpPr>
          <p:nvPr/>
        </p:nvSpPr>
        <p:spPr>
          <a:xfrm>
            <a:off x="278173" y="7687936"/>
            <a:ext cx="7226300" cy="1457707"/>
          </a:xfrm>
          <a:prstGeom prst="rect">
            <a:avLst/>
          </a:prstGeom>
          <a:noFill/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800"/>
              </a:lnSpc>
              <a:spcAft>
                <a:spcPts val="333"/>
              </a:spcAft>
            </a:pPr>
            <a:r>
              <a:rPr lang="en-US" sz="1400"/>
              <a:t>For a limited time, Microsoft is offering a special pilot program for the </a:t>
            </a:r>
            <a:r>
              <a:rPr lang="en-US" sz="1400">
                <a:latin typeface="+mj-lt"/>
              </a:rPr>
              <a:t>Workplace Intelligence Solution Accelerator </a:t>
            </a:r>
            <a:r>
              <a:rPr lang="en-US" sz="1400"/>
              <a:t>to customers interested in helping us shape the solution roadmap. Financial offsets may be available to cover pilot program costs. </a:t>
            </a:r>
          </a:p>
          <a:p>
            <a:pPr>
              <a:lnSpc>
                <a:spcPts val="1800"/>
              </a:lnSpc>
              <a:spcAft>
                <a:spcPts val="333"/>
              </a:spcAft>
            </a:pPr>
            <a:endParaRPr lang="en-US" sz="1400"/>
          </a:p>
          <a:p>
            <a:pPr>
              <a:lnSpc>
                <a:spcPts val="1600"/>
              </a:lnSpc>
              <a:spcAft>
                <a:spcPts val="333"/>
              </a:spcAft>
            </a:pPr>
            <a:r>
              <a:rPr lang="en-US" sz="1600">
                <a:solidFill>
                  <a:srgbClr val="0078D4"/>
                </a:solidFill>
                <a:latin typeface="+mj-lt"/>
              </a:rPr>
              <a:t>Get started today</a:t>
            </a:r>
          </a:p>
          <a:p>
            <a:pPr>
              <a:lnSpc>
                <a:spcPts val="1800"/>
              </a:lnSpc>
              <a:spcAft>
                <a:spcPts val="333"/>
              </a:spcAft>
            </a:pPr>
            <a:r>
              <a:rPr lang="en-US" sz="1400">
                <a:solidFill>
                  <a:schemeClr val="tx1"/>
                </a:solidFill>
                <a:cs typeface="Segoe UI" panose="020B0502040204020203" pitchFamily="34" charset="0"/>
              </a:rPr>
              <a:t>Contact your Microsoft specialist for a demo, pilot program details, and next steps. </a:t>
            </a:r>
            <a:endParaRPr lang="en-US" sz="1400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1A6E5D89-E6F7-4345-9C2F-CF7815C29BBC}"/>
              </a:ext>
            </a:extLst>
          </p:cNvPr>
          <p:cNvSpPr/>
          <p:nvPr/>
        </p:nvSpPr>
        <p:spPr>
          <a:xfrm>
            <a:off x="278173" y="7111387"/>
            <a:ext cx="7315200" cy="437322"/>
          </a:xfrm>
          <a:prstGeom prst="rect">
            <a:avLst/>
          </a:prstGeom>
          <a:solidFill>
            <a:srgbClr val="007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lnSpc>
                <a:spcPts val="1600"/>
              </a:lnSpc>
            </a:pPr>
            <a:r>
              <a:rPr lang="en-US" sz="1600">
                <a:solidFill>
                  <a:schemeClr val="bg1"/>
                </a:solidFill>
                <a:latin typeface="+mj-lt"/>
              </a:rPr>
              <a:t>Join the Workplace Intelligence Solution Accelerator pilot program</a:t>
            </a:r>
          </a:p>
        </p:txBody>
      </p:sp>
    </p:spTree>
    <p:extLst>
      <p:ext uri="{BB962C8B-B14F-4D97-AF65-F5344CB8AC3E}">
        <p14:creationId xmlns:p14="http://schemas.microsoft.com/office/powerpoint/2010/main" val="217048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652D90"/>
        </a:solidFill>
        <a:ln>
          <a:noFill/>
        </a:ln>
      </a:spPr>
      <a:bodyPr lIns="274320" rtlCol="0" anchor="ctr"/>
      <a:lstStyle>
        <a:defPPr algn="l">
          <a:defRPr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F878D3FD58A34D840B597C6F6115EE" ma:contentTypeVersion="14" ma:contentTypeDescription="Create a new document." ma:contentTypeScope="" ma:versionID="790f7cb2f64b26d6d65c43862493d885">
  <xsd:schema xmlns:xsd="http://www.w3.org/2001/XMLSchema" xmlns:xs="http://www.w3.org/2001/XMLSchema" xmlns:p="http://schemas.microsoft.com/office/2006/metadata/properties" xmlns:ns2="dfb33659-0f62-4e61-88b2-9410ea3de3c8" xmlns:ns3="4a77f71c-362a-4462-96f5-e7e5b7ed4e3d" xmlns:ns4="230e9df3-be65-4c73-a93b-d1236ebd677e" targetNamespace="http://schemas.microsoft.com/office/2006/metadata/properties" ma:root="true" ma:fieldsID="ce2016af82e6f4938da52a8c6ab0c751" ns2:_="" ns3:_="" ns4:_="">
    <xsd:import namespace="dfb33659-0f62-4e61-88b2-9410ea3de3c8"/>
    <xsd:import namespace="4a77f71c-362a-4462-96f5-e7e5b7ed4e3d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4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b33659-0f62-4e61-88b2-9410ea3de3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77f71c-362a-4462-96f5-e7e5b7ed4e3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8ab39a16-553e-450b-867a-e72eb0dc7a17}" ma:internalName="TaxCatchAll" ma:showField="CatchAllData" ma:web="4a77f71c-362a-4462-96f5-e7e5b7ed4e3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30e9df3-be65-4c73-a93b-d1236ebd677e" xsi:nil="true"/>
    <SharedWithUsers xmlns="4a77f71c-362a-4462-96f5-e7e5b7ed4e3d">
      <UserInfo>
        <DisplayName>Maren Fewel</DisplayName>
        <AccountId>169</AccountId>
        <AccountType/>
      </UserInfo>
      <UserInfo>
        <DisplayName>Pamela Youngberg</DisplayName>
        <AccountId>288</AccountId>
        <AccountType/>
      </UserInfo>
      <UserInfo>
        <DisplayName>Brandee Parge</DisplayName>
        <AccountId>83</AccountId>
        <AccountType/>
      </UserInfo>
    </SharedWithUsers>
    <MediaLengthInSeconds xmlns="dfb33659-0f62-4e61-88b2-9410ea3de3c8" xsi:nil="true"/>
    <lcf76f155ced4ddcb4097134ff3c332f xmlns="dfb33659-0f62-4e61-88b2-9410ea3de3c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354AEEE-B147-49B4-B5F9-3CA80EFFF1ED}"/>
</file>

<file path=customXml/itemProps2.xml><?xml version="1.0" encoding="utf-8"?>
<ds:datastoreItem xmlns:ds="http://schemas.openxmlformats.org/officeDocument/2006/customXml" ds:itemID="{A62CC762-5E92-47B9-9ECE-504A3D9CC00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6770530-763C-47E4-AB75-F2E276024D1A}">
  <ds:schemaRefs>
    <ds:schemaRef ds:uri="0c1a6c9c-f016-4857-bf43-21b252e701d9"/>
    <ds:schemaRef ds:uri="ac3130e0-721f-4262-92c4-62cd232e584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Custom</PresentationFormat>
  <Slides>2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Rudolf Kharpuri [Chillibreeze]</dc:creator>
  <cp:revision>1</cp:revision>
  <dcterms:created xsi:type="dcterms:W3CDTF">2021-01-18T04:15:53Z</dcterms:created>
  <dcterms:modified xsi:type="dcterms:W3CDTF">2022-01-27T01:14:48Z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b562966-c66d-4b83-aa77-49bdfed04c11_Enabled">
    <vt:lpwstr>true</vt:lpwstr>
  </property>
  <property fmtid="{D5CDD505-2E9C-101B-9397-08002B2CF9AE}" pid="3" name="MSIP_Label_cb562966-c66d-4b83-aa77-49bdfed04c11_SetDate">
    <vt:lpwstr>2021-02-18T14:32:08Z</vt:lpwstr>
  </property>
  <property fmtid="{D5CDD505-2E9C-101B-9397-08002B2CF9AE}" pid="4" name="MSIP_Label_cb562966-c66d-4b83-aa77-49bdfed04c11_Method">
    <vt:lpwstr>Standard</vt:lpwstr>
  </property>
  <property fmtid="{D5CDD505-2E9C-101B-9397-08002B2CF9AE}" pid="5" name="MSIP_Label_cb562966-c66d-4b83-aa77-49bdfed04c11_Name">
    <vt:lpwstr>Non-Confidential</vt:lpwstr>
  </property>
  <property fmtid="{D5CDD505-2E9C-101B-9397-08002B2CF9AE}" pid="6" name="MSIP_Label_cb562966-c66d-4b83-aa77-49bdfed04c11_SiteId">
    <vt:lpwstr>a57507b2-d296-4dca-a9ae-67b1484e02a9</vt:lpwstr>
  </property>
  <property fmtid="{D5CDD505-2E9C-101B-9397-08002B2CF9AE}" pid="7" name="MSIP_Label_cb562966-c66d-4b83-aa77-49bdfed04c11_ActionId">
    <vt:lpwstr>9ed5ca64-234d-4438-a7c9-7057be3c154e</vt:lpwstr>
  </property>
  <property fmtid="{D5CDD505-2E9C-101B-9397-08002B2CF9AE}" pid="8" name="MSIP_Label_cb562966-c66d-4b83-aa77-49bdfed04c11_ContentBits">
    <vt:lpwstr>0</vt:lpwstr>
  </property>
  <property fmtid="{D5CDD505-2E9C-101B-9397-08002B2CF9AE}" pid="9" name="MediaServiceImageTags">
    <vt:lpwstr/>
  </property>
  <property fmtid="{D5CDD505-2E9C-101B-9397-08002B2CF9AE}" pid="10" name="Order">
    <vt:r8>10006800</vt:r8>
  </property>
  <property fmtid="{D5CDD505-2E9C-101B-9397-08002B2CF9AE}" pid="11" name="xd_Signature">
    <vt:bool>false</vt:bool>
  </property>
  <property fmtid="{D5CDD505-2E9C-101B-9397-08002B2CF9AE}" pid="12" name="xd_ProgID">
    <vt:lpwstr/>
  </property>
  <property fmtid="{D5CDD505-2E9C-101B-9397-08002B2CF9AE}" pid="13" name="AllIndustry">
    <vt:lpwstr>No</vt:lpwstr>
  </property>
  <property fmtid="{D5CDD505-2E9C-101B-9397-08002B2CF9AE}" pid="14" name="ComplianceAssetId">
    <vt:lpwstr/>
  </property>
  <property fmtid="{D5CDD505-2E9C-101B-9397-08002B2CF9AE}" pid="15" name="TemplateUrl">
    <vt:lpwstr/>
  </property>
  <property fmtid="{D5CDD505-2E9C-101B-9397-08002B2CF9AE}" pid="16" name="_ExtendedDescription">
    <vt:lpwstr/>
  </property>
  <property fmtid="{D5CDD505-2E9C-101B-9397-08002B2CF9AE}" pid="17" name="TriggerFlowInfo">
    <vt:lpwstr/>
  </property>
  <property fmtid="{D5CDD505-2E9C-101B-9397-08002B2CF9AE}" pid="18" name="ContentTypeId">
    <vt:lpwstr>0x0101002DF878D3FD58A34D840B597C6F6115EE</vt:lpwstr>
  </property>
</Properties>
</file>