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7"/>
  </p:notesMasterIdLst>
  <p:sldIdLst>
    <p:sldId id="271" r:id="rId5"/>
    <p:sldId id="273" r:id="rId6"/>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Pamela Youngberg" initials="PY" lastIdx="3" clrIdx="6">
    <p:extLst>
      <p:ext uri="{19B8F6BF-5375-455C-9EA6-DF929625EA0E}">
        <p15:presenceInfo xmlns:p15="http://schemas.microsoft.com/office/powerpoint/2012/main" userId="S::pamela@audienz.com::da162aa7-ea37-496b-84ec-1a49946657fb" providerId="AD"/>
      </p:ext>
    </p:extLst>
  </p:cmAuthor>
  <p:cmAuthor id="1" name="Brandee Parge" initials="BP" lastIdx="33" clrIdx="0">
    <p:extLst>
      <p:ext uri="{19B8F6BF-5375-455C-9EA6-DF929625EA0E}">
        <p15:presenceInfo xmlns:p15="http://schemas.microsoft.com/office/powerpoint/2012/main" userId="S::brandee@audienz.com::716b5d5d-7db4-4b48-a9f4-512f455ed279" providerId="AD"/>
      </p:ext>
    </p:extLst>
  </p:cmAuthor>
  <p:cmAuthor id="2" name="Steph Ramsey" initials="SR" lastIdx="54" clrIdx="1">
    <p:extLst>
      <p:ext uri="{19B8F6BF-5375-455C-9EA6-DF929625EA0E}">
        <p15:presenceInfo xmlns:p15="http://schemas.microsoft.com/office/powerpoint/2012/main" userId="S::steph@audienz.com::8624acff-5f26-4007-8709-9c53fd3eb5e8" providerId="AD"/>
      </p:ext>
    </p:extLst>
  </p:cmAuthor>
  <p:cmAuthor id="3" name="Aerika Mittal" initials="AM" lastIdx="17" clrIdx="2">
    <p:extLst>
      <p:ext uri="{19B8F6BF-5375-455C-9EA6-DF929625EA0E}">
        <p15:presenceInfo xmlns:p15="http://schemas.microsoft.com/office/powerpoint/2012/main" userId="S::aemittal@microsoft.com::584fa52d-298f-4cd9-ba4a-05f52a2368cb" providerId="AD"/>
      </p:ext>
    </p:extLst>
  </p:cmAuthor>
  <p:cmAuthor id="4" name="Jamie Helgeson (Tokusaku Inc)" initials="JI" lastIdx="6" clrIdx="3">
    <p:extLst>
      <p:ext uri="{19B8F6BF-5375-455C-9EA6-DF929625EA0E}">
        <p15:presenceInfo xmlns:p15="http://schemas.microsoft.com/office/powerpoint/2012/main" userId="S::v-hjamie@microsoft.com::31a8085c-8951-4f07-a0d0-0b8d3f3e8888" providerId="AD"/>
      </p:ext>
    </p:extLst>
  </p:cmAuthor>
  <p:cmAuthor id="5" name="Maren Fewel" initials="MF" lastIdx="15" clrIdx="4">
    <p:extLst>
      <p:ext uri="{19B8F6BF-5375-455C-9EA6-DF929625EA0E}">
        <p15:presenceInfo xmlns:p15="http://schemas.microsoft.com/office/powerpoint/2012/main" userId="S::Maren@audienz.com::0ba250fd-40c1-4e5d-bc4a-82894808bd80" providerId="AD"/>
      </p:ext>
    </p:extLst>
  </p:cmAuthor>
  <p:cmAuthor id="6" name="Nathan Olson" initials="NO" lastIdx="13" clrIdx="5">
    <p:extLst>
      <p:ext uri="{19B8F6BF-5375-455C-9EA6-DF929625EA0E}">
        <p15:presenceInfo xmlns:p15="http://schemas.microsoft.com/office/powerpoint/2012/main" userId="S::Nathan@audienz.com::8d36235d-0fe1-41a4-a221-e3403ea824e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F2F2F2"/>
    <a:srgbClr val="652D90"/>
    <a:srgbClr val="CE588D"/>
    <a:srgbClr val="421D5D"/>
    <a:srgbClr val="F0EDF2"/>
    <a:srgbClr val="FBF2F6"/>
    <a:srgbClr val="F3EFF6"/>
    <a:srgbClr val="CF588E"/>
    <a:srgbClr val="CDCA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29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y Arrants" userId="c078d95a-3614-48ee-b91b-3b198957cbb1" providerId="ADAL" clId="{77C406F2-CEF9-41A1-8DA7-48C596BEB644}"/>
    <pc:docChg chg="modSld">
      <pc:chgData name="Amy Arrants" userId="c078d95a-3614-48ee-b91b-3b198957cbb1" providerId="ADAL" clId="{77C406F2-CEF9-41A1-8DA7-48C596BEB644}" dt="2021-09-02T20:57:24.044" v="24" actId="6549"/>
      <pc:docMkLst>
        <pc:docMk/>
      </pc:docMkLst>
      <pc:sldChg chg="modSp mod">
        <pc:chgData name="Amy Arrants" userId="c078d95a-3614-48ee-b91b-3b198957cbb1" providerId="ADAL" clId="{77C406F2-CEF9-41A1-8DA7-48C596BEB644}" dt="2021-09-02T20:57:24.044" v="24" actId="6549"/>
        <pc:sldMkLst>
          <pc:docMk/>
          <pc:sldMk cId="302385034" sldId="273"/>
        </pc:sldMkLst>
        <pc:spChg chg="mod">
          <ac:chgData name="Amy Arrants" userId="c078d95a-3614-48ee-b91b-3b198957cbb1" providerId="ADAL" clId="{77C406F2-CEF9-41A1-8DA7-48C596BEB644}" dt="2021-09-02T20:57:24.044" v="24" actId="6549"/>
          <ac:spMkLst>
            <pc:docMk/>
            <pc:sldMk cId="302385034" sldId="273"/>
            <ac:spMk id="89" creationId="{393F25F3-A427-4B7A-BABA-46B56F588915}"/>
          </ac:spMkLst>
        </pc:spChg>
      </pc:sldChg>
    </pc:docChg>
  </pc:docChgLst>
  <pc:docChgLst>
    <pc:chgData name="Nathan Olson" userId="8d36235d-0fe1-41a4-a221-e3403ea824e1" providerId="ADAL" clId="{A823B3D6-7566-44CB-970D-13378FFA76DD}"/>
    <pc:docChg chg="modSld">
      <pc:chgData name="Nathan Olson" userId="8d36235d-0fe1-41a4-a221-e3403ea824e1" providerId="ADAL" clId="{A823B3D6-7566-44CB-970D-13378FFA76DD}" dt="2021-07-08T18:55:45.259" v="18" actId="14100"/>
      <pc:docMkLst>
        <pc:docMk/>
      </pc:docMkLst>
      <pc:sldChg chg="addSp delSp modSp mod">
        <pc:chgData name="Nathan Olson" userId="8d36235d-0fe1-41a4-a221-e3403ea824e1" providerId="ADAL" clId="{A823B3D6-7566-44CB-970D-13378FFA76DD}" dt="2021-07-08T18:55:45.259" v="18" actId="14100"/>
        <pc:sldMkLst>
          <pc:docMk/>
          <pc:sldMk cId="302385034" sldId="273"/>
        </pc:sldMkLst>
        <pc:spChg chg="add mod">
          <ac:chgData name="Nathan Olson" userId="8d36235d-0fe1-41a4-a221-e3403ea824e1" providerId="ADAL" clId="{A823B3D6-7566-44CB-970D-13378FFA76DD}" dt="2021-07-08T18:54:54.202" v="8" actId="1038"/>
          <ac:spMkLst>
            <pc:docMk/>
            <pc:sldMk cId="302385034" sldId="273"/>
            <ac:spMk id="84" creationId="{8B88E563-ED91-402A-8A1F-1EC7151D9077}"/>
          </ac:spMkLst>
        </pc:spChg>
        <pc:spChg chg="add mod">
          <ac:chgData name="Nathan Olson" userId="8d36235d-0fe1-41a4-a221-e3403ea824e1" providerId="ADAL" clId="{A823B3D6-7566-44CB-970D-13378FFA76DD}" dt="2021-07-08T18:54:29.576" v="4" actId="14100"/>
          <ac:spMkLst>
            <pc:docMk/>
            <pc:sldMk cId="302385034" sldId="273"/>
            <ac:spMk id="85" creationId="{61E56400-FC08-4482-8F7E-E9EFD0782CD3}"/>
          </ac:spMkLst>
        </pc:spChg>
        <pc:spChg chg="add mod">
          <ac:chgData name="Nathan Olson" userId="8d36235d-0fe1-41a4-a221-e3403ea824e1" providerId="ADAL" clId="{A823B3D6-7566-44CB-970D-13378FFA76DD}" dt="2021-07-08T18:55:34.002" v="15" actId="14100"/>
          <ac:spMkLst>
            <pc:docMk/>
            <pc:sldMk cId="302385034" sldId="273"/>
            <ac:spMk id="90" creationId="{A503DCD7-D4B3-4D47-AD59-845D2892F869}"/>
          </ac:spMkLst>
        </pc:spChg>
        <pc:spChg chg="mod">
          <ac:chgData name="Nathan Olson" userId="8d36235d-0fe1-41a4-a221-e3403ea824e1" providerId="ADAL" clId="{A823B3D6-7566-44CB-970D-13378FFA76DD}" dt="2021-07-08T18:54:04.417" v="2" actId="1076"/>
          <ac:spMkLst>
            <pc:docMk/>
            <pc:sldMk cId="302385034" sldId="273"/>
            <ac:spMk id="92" creationId="{8503931D-DFB0-4019-BC5F-F288B8CED4B6}"/>
          </ac:spMkLst>
        </pc:spChg>
        <pc:spChg chg="mod">
          <ac:chgData name="Nathan Olson" userId="8d36235d-0fe1-41a4-a221-e3403ea824e1" providerId="ADAL" clId="{A823B3D6-7566-44CB-970D-13378FFA76DD}" dt="2021-07-08T18:54:04.417" v="2" actId="1076"/>
          <ac:spMkLst>
            <pc:docMk/>
            <pc:sldMk cId="302385034" sldId="273"/>
            <ac:spMk id="94" creationId="{66531158-49EA-464C-AC94-1622FE744DC6}"/>
          </ac:spMkLst>
        </pc:spChg>
        <pc:spChg chg="mod">
          <ac:chgData name="Nathan Olson" userId="8d36235d-0fe1-41a4-a221-e3403ea824e1" providerId="ADAL" clId="{A823B3D6-7566-44CB-970D-13378FFA76DD}" dt="2021-07-08T18:54:04.417" v="2" actId="1076"/>
          <ac:spMkLst>
            <pc:docMk/>
            <pc:sldMk cId="302385034" sldId="273"/>
            <ac:spMk id="96" creationId="{D6102773-46BD-403D-B04F-F349C0E99752}"/>
          </ac:spMkLst>
        </pc:spChg>
        <pc:spChg chg="mod">
          <ac:chgData name="Nathan Olson" userId="8d36235d-0fe1-41a4-a221-e3403ea824e1" providerId="ADAL" clId="{A823B3D6-7566-44CB-970D-13378FFA76DD}" dt="2021-07-08T18:54:04.417" v="2" actId="1076"/>
          <ac:spMkLst>
            <pc:docMk/>
            <pc:sldMk cId="302385034" sldId="273"/>
            <ac:spMk id="97" creationId="{AC558F6A-6B7B-4248-AB98-F6931D58D345}"/>
          </ac:spMkLst>
        </pc:spChg>
        <pc:spChg chg="mod">
          <ac:chgData name="Nathan Olson" userId="8d36235d-0fe1-41a4-a221-e3403ea824e1" providerId="ADAL" clId="{A823B3D6-7566-44CB-970D-13378FFA76DD}" dt="2021-07-08T18:54:04.417" v="2" actId="1076"/>
          <ac:spMkLst>
            <pc:docMk/>
            <pc:sldMk cId="302385034" sldId="273"/>
            <ac:spMk id="98" creationId="{55EC75EE-325F-4B4B-982B-97EAA5D5C633}"/>
          </ac:spMkLst>
        </pc:spChg>
        <pc:spChg chg="mod">
          <ac:chgData name="Nathan Olson" userId="8d36235d-0fe1-41a4-a221-e3403ea824e1" providerId="ADAL" clId="{A823B3D6-7566-44CB-970D-13378FFA76DD}" dt="2021-07-08T18:54:04.417" v="2" actId="1076"/>
          <ac:spMkLst>
            <pc:docMk/>
            <pc:sldMk cId="302385034" sldId="273"/>
            <ac:spMk id="99" creationId="{D9CCF5C5-EA49-4EDD-A136-69119E1B2A31}"/>
          </ac:spMkLst>
        </pc:spChg>
        <pc:spChg chg="mod">
          <ac:chgData name="Nathan Olson" userId="8d36235d-0fe1-41a4-a221-e3403ea824e1" providerId="ADAL" clId="{A823B3D6-7566-44CB-970D-13378FFA76DD}" dt="2021-07-08T18:54:04.417" v="2" actId="1076"/>
          <ac:spMkLst>
            <pc:docMk/>
            <pc:sldMk cId="302385034" sldId="273"/>
            <ac:spMk id="100" creationId="{11AF6D78-CFF8-4CB1-9013-C5CFB3A8AF0F}"/>
          </ac:spMkLst>
        </pc:spChg>
        <pc:spChg chg="mod">
          <ac:chgData name="Nathan Olson" userId="8d36235d-0fe1-41a4-a221-e3403ea824e1" providerId="ADAL" clId="{A823B3D6-7566-44CB-970D-13378FFA76DD}" dt="2021-07-08T18:54:04.417" v="2" actId="1076"/>
          <ac:spMkLst>
            <pc:docMk/>
            <pc:sldMk cId="302385034" sldId="273"/>
            <ac:spMk id="101" creationId="{C476EB3D-E09D-4A11-AFE5-F6C9860F3190}"/>
          </ac:spMkLst>
        </pc:spChg>
        <pc:spChg chg="mod">
          <ac:chgData name="Nathan Olson" userId="8d36235d-0fe1-41a4-a221-e3403ea824e1" providerId="ADAL" clId="{A823B3D6-7566-44CB-970D-13378FFA76DD}" dt="2021-07-08T18:54:04.417" v="2" actId="1076"/>
          <ac:spMkLst>
            <pc:docMk/>
            <pc:sldMk cId="302385034" sldId="273"/>
            <ac:spMk id="102" creationId="{F4B1C330-5973-4AB1-91EC-0D03F97E3381}"/>
          </ac:spMkLst>
        </pc:spChg>
        <pc:spChg chg="mod">
          <ac:chgData name="Nathan Olson" userId="8d36235d-0fe1-41a4-a221-e3403ea824e1" providerId="ADAL" clId="{A823B3D6-7566-44CB-970D-13378FFA76DD}" dt="2021-07-08T18:54:04.417" v="2" actId="1076"/>
          <ac:spMkLst>
            <pc:docMk/>
            <pc:sldMk cId="302385034" sldId="273"/>
            <ac:spMk id="104" creationId="{A9DC662D-79F9-42A3-909F-E28FC9E354B8}"/>
          </ac:spMkLst>
        </pc:spChg>
        <pc:spChg chg="mod">
          <ac:chgData name="Nathan Olson" userId="8d36235d-0fe1-41a4-a221-e3403ea824e1" providerId="ADAL" clId="{A823B3D6-7566-44CB-970D-13378FFA76DD}" dt="2021-07-08T18:54:04.417" v="2" actId="1076"/>
          <ac:spMkLst>
            <pc:docMk/>
            <pc:sldMk cId="302385034" sldId="273"/>
            <ac:spMk id="106" creationId="{8D2E3347-7954-4F4F-95A9-07C920D1B016}"/>
          </ac:spMkLst>
        </pc:spChg>
        <pc:spChg chg="mod">
          <ac:chgData name="Nathan Olson" userId="8d36235d-0fe1-41a4-a221-e3403ea824e1" providerId="ADAL" clId="{A823B3D6-7566-44CB-970D-13378FFA76DD}" dt="2021-07-08T18:54:04.417" v="2" actId="1076"/>
          <ac:spMkLst>
            <pc:docMk/>
            <pc:sldMk cId="302385034" sldId="273"/>
            <ac:spMk id="108" creationId="{076DF1FA-FB1E-4266-8957-115A34704904}"/>
          </ac:spMkLst>
        </pc:spChg>
        <pc:spChg chg="mod">
          <ac:chgData name="Nathan Olson" userId="8d36235d-0fe1-41a4-a221-e3403ea824e1" providerId="ADAL" clId="{A823B3D6-7566-44CB-970D-13378FFA76DD}" dt="2021-07-08T18:54:04.417" v="2" actId="1076"/>
          <ac:spMkLst>
            <pc:docMk/>
            <pc:sldMk cId="302385034" sldId="273"/>
            <ac:spMk id="109" creationId="{74099171-0211-4479-A762-F5EC8C2E49DC}"/>
          </ac:spMkLst>
        </pc:spChg>
        <pc:spChg chg="mod">
          <ac:chgData name="Nathan Olson" userId="8d36235d-0fe1-41a4-a221-e3403ea824e1" providerId="ADAL" clId="{A823B3D6-7566-44CB-970D-13378FFA76DD}" dt="2021-07-08T18:54:04.417" v="2" actId="1076"/>
          <ac:spMkLst>
            <pc:docMk/>
            <pc:sldMk cId="302385034" sldId="273"/>
            <ac:spMk id="110" creationId="{98874B9C-6E7E-49C9-B185-E06F5714DA7D}"/>
          </ac:spMkLst>
        </pc:spChg>
        <pc:spChg chg="mod">
          <ac:chgData name="Nathan Olson" userId="8d36235d-0fe1-41a4-a221-e3403ea824e1" providerId="ADAL" clId="{A823B3D6-7566-44CB-970D-13378FFA76DD}" dt="2021-07-08T18:54:04.417" v="2" actId="1076"/>
          <ac:spMkLst>
            <pc:docMk/>
            <pc:sldMk cId="302385034" sldId="273"/>
            <ac:spMk id="111" creationId="{FF43869D-224D-4A40-9A49-C3EFAED76CA2}"/>
          </ac:spMkLst>
        </pc:spChg>
        <pc:spChg chg="mod">
          <ac:chgData name="Nathan Olson" userId="8d36235d-0fe1-41a4-a221-e3403ea824e1" providerId="ADAL" clId="{A823B3D6-7566-44CB-970D-13378FFA76DD}" dt="2021-07-08T18:54:04.417" v="2" actId="1076"/>
          <ac:spMkLst>
            <pc:docMk/>
            <pc:sldMk cId="302385034" sldId="273"/>
            <ac:spMk id="112" creationId="{7891BD97-1E09-42F2-8B60-C1AFF17B8687}"/>
          </ac:spMkLst>
        </pc:spChg>
        <pc:spChg chg="del">
          <ac:chgData name="Nathan Olson" userId="8d36235d-0fe1-41a4-a221-e3403ea824e1" providerId="ADAL" clId="{A823B3D6-7566-44CB-970D-13378FFA76DD}" dt="2021-07-08T18:53:52.957" v="0" actId="478"/>
          <ac:spMkLst>
            <pc:docMk/>
            <pc:sldMk cId="302385034" sldId="273"/>
            <ac:spMk id="167" creationId="{493A21EC-58B6-4CDF-8C96-C6FAB6C4BE79}"/>
          </ac:spMkLst>
        </pc:spChg>
        <pc:spChg chg="del">
          <ac:chgData name="Nathan Olson" userId="8d36235d-0fe1-41a4-a221-e3403ea824e1" providerId="ADAL" clId="{A823B3D6-7566-44CB-970D-13378FFA76DD}" dt="2021-07-08T18:53:52.957" v="0" actId="478"/>
          <ac:spMkLst>
            <pc:docMk/>
            <pc:sldMk cId="302385034" sldId="273"/>
            <ac:spMk id="168" creationId="{47038542-87C6-4673-A7E6-0942C53B7247}"/>
          </ac:spMkLst>
        </pc:spChg>
        <pc:spChg chg="del">
          <ac:chgData name="Nathan Olson" userId="8d36235d-0fe1-41a4-a221-e3403ea824e1" providerId="ADAL" clId="{A823B3D6-7566-44CB-970D-13378FFA76DD}" dt="2021-07-08T18:53:52.957" v="0" actId="478"/>
          <ac:spMkLst>
            <pc:docMk/>
            <pc:sldMk cId="302385034" sldId="273"/>
            <ac:spMk id="169" creationId="{0042905A-4296-4DC6-B4A2-D968CEA9D34D}"/>
          </ac:spMkLst>
        </pc:spChg>
        <pc:spChg chg="mod">
          <ac:chgData name="Nathan Olson" userId="8d36235d-0fe1-41a4-a221-e3403ea824e1" providerId="ADAL" clId="{A823B3D6-7566-44CB-970D-13378FFA76DD}" dt="2021-07-08T18:54:04.417" v="2" actId="1076"/>
          <ac:spMkLst>
            <pc:docMk/>
            <pc:sldMk cId="302385034" sldId="273"/>
            <ac:spMk id="170" creationId="{6A48C66D-9059-4B61-935D-31516EA8AE06}"/>
          </ac:spMkLst>
        </pc:spChg>
        <pc:spChg chg="mod">
          <ac:chgData name="Nathan Olson" userId="8d36235d-0fe1-41a4-a221-e3403ea824e1" providerId="ADAL" clId="{A823B3D6-7566-44CB-970D-13378FFA76DD}" dt="2021-07-08T18:54:04.417" v="2" actId="1076"/>
          <ac:spMkLst>
            <pc:docMk/>
            <pc:sldMk cId="302385034" sldId="273"/>
            <ac:spMk id="171" creationId="{F4681FFD-ED12-4676-9F14-CEECEDB3D961}"/>
          </ac:spMkLst>
        </pc:spChg>
        <pc:spChg chg="mod">
          <ac:chgData name="Nathan Olson" userId="8d36235d-0fe1-41a4-a221-e3403ea824e1" providerId="ADAL" clId="{A823B3D6-7566-44CB-970D-13378FFA76DD}" dt="2021-07-08T18:54:04.417" v="2" actId="1076"/>
          <ac:spMkLst>
            <pc:docMk/>
            <pc:sldMk cId="302385034" sldId="273"/>
            <ac:spMk id="172" creationId="{2E8C091C-39D0-4F69-BFF6-2443C2F10CDB}"/>
          </ac:spMkLst>
        </pc:spChg>
        <pc:spChg chg="mod">
          <ac:chgData name="Nathan Olson" userId="8d36235d-0fe1-41a4-a221-e3403ea824e1" providerId="ADAL" clId="{A823B3D6-7566-44CB-970D-13378FFA76DD}" dt="2021-07-08T18:54:04.417" v="2" actId="1076"/>
          <ac:spMkLst>
            <pc:docMk/>
            <pc:sldMk cId="302385034" sldId="273"/>
            <ac:spMk id="173" creationId="{CBE5F311-126C-4F89-8670-10DD9582092E}"/>
          </ac:spMkLst>
        </pc:spChg>
        <pc:spChg chg="mod">
          <ac:chgData name="Nathan Olson" userId="8d36235d-0fe1-41a4-a221-e3403ea824e1" providerId="ADAL" clId="{A823B3D6-7566-44CB-970D-13378FFA76DD}" dt="2021-07-08T18:55:45.259" v="18" actId="14100"/>
          <ac:spMkLst>
            <pc:docMk/>
            <pc:sldMk cId="302385034" sldId="273"/>
            <ac:spMk id="175" creationId="{0D1E7AEB-1E79-4AB4-ADE0-2467DED91B13}"/>
          </ac:spMkLst>
        </pc:spChg>
        <pc:spChg chg="mod">
          <ac:chgData name="Nathan Olson" userId="8d36235d-0fe1-41a4-a221-e3403ea824e1" providerId="ADAL" clId="{A823B3D6-7566-44CB-970D-13378FFA76DD}" dt="2021-07-08T18:55:45.259" v="18" actId="14100"/>
          <ac:spMkLst>
            <pc:docMk/>
            <pc:sldMk cId="302385034" sldId="273"/>
            <ac:spMk id="177" creationId="{0FE5E0B3-5A5F-4F8E-98B1-4CA8DA0B1916}"/>
          </ac:spMkLst>
        </pc:spChg>
        <pc:spChg chg="mod">
          <ac:chgData name="Nathan Olson" userId="8d36235d-0fe1-41a4-a221-e3403ea824e1" providerId="ADAL" clId="{A823B3D6-7566-44CB-970D-13378FFA76DD}" dt="2021-07-08T18:55:45.259" v="18" actId="14100"/>
          <ac:spMkLst>
            <pc:docMk/>
            <pc:sldMk cId="302385034" sldId="273"/>
            <ac:spMk id="179" creationId="{8AAA0D7B-2C1D-4E9D-A0A2-024CAC1FEB6C}"/>
          </ac:spMkLst>
        </pc:spChg>
        <pc:spChg chg="mod">
          <ac:chgData name="Nathan Olson" userId="8d36235d-0fe1-41a4-a221-e3403ea824e1" providerId="ADAL" clId="{A823B3D6-7566-44CB-970D-13378FFA76DD}" dt="2021-07-08T18:55:45.259" v="18" actId="14100"/>
          <ac:spMkLst>
            <pc:docMk/>
            <pc:sldMk cId="302385034" sldId="273"/>
            <ac:spMk id="180" creationId="{DA7911C1-024D-42C3-81E3-463601DBCFF6}"/>
          </ac:spMkLst>
        </pc:spChg>
        <pc:spChg chg="mod">
          <ac:chgData name="Nathan Olson" userId="8d36235d-0fe1-41a4-a221-e3403ea824e1" providerId="ADAL" clId="{A823B3D6-7566-44CB-970D-13378FFA76DD}" dt="2021-07-08T18:55:45.259" v="18" actId="14100"/>
          <ac:spMkLst>
            <pc:docMk/>
            <pc:sldMk cId="302385034" sldId="273"/>
            <ac:spMk id="181" creationId="{264C29DF-5D0E-4A98-85CC-0E5E38130B3F}"/>
          </ac:spMkLst>
        </pc:spChg>
        <pc:spChg chg="mod">
          <ac:chgData name="Nathan Olson" userId="8d36235d-0fe1-41a4-a221-e3403ea824e1" providerId="ADAL" clId="{A823B3D6-7566-44CB-970D-13378FFA76DD}" dt="2021-07-08T18:55:45.259" v="18" actId="14100"/>
          <ac:spMkLst>
            <pc:docMk/>
            <pc:sldMk cId="302385034" sldId="273"/>
            <ac:spMk id="182" creationId="{D6811DC0-EC26-4BC1-B373-94BC0171A84B}"/>
          </ac:spMkLst>
        </pc:spChg>
        <pc:spChg chg="mod">
          <ac:chgData name="Nathan Olson" userId="8d36235d-0fe1-41a4-a221-e3403ea824e1" providerId="ADAL" clId="{A823B3D6-7566-44CB-970D-13378FFA76DD}" dt="2021-07-08T18:55:45.259" v="18" actId="14100"/>
          <ac:spMkLst>
            <pc:docMk/>
            <pc:sldMk cId="302385034" sldId="273"/>
            <ac:spMk id="183" creationId="{2C1FB054-19AA-483B-8D47-26E4D1EB2F36}"/>
          </ac:spMkLst>
        </pc:spChg>
        <pc:spChg chg="mod">
          <ac:chgData name="Nathan Olson" userId="8d36235d-0fe1-41a4-a221-e3403ea824e1" providerId="ADAL" clId="{A823B3D6-7566-44CB-970D-13378FFA76DD}" dt="2021-07-08T18:55:45.259" v="18" actId="14100"/>
          <ac:spMkLst>
            <pc:docMk/>
            <pc:sldMk cId="302385034" sldId="273"/>
            <ac:spMk id="184" creationId="{D4B5D79A-70E8-4EB1-84D4-21B51554A065}"/>
          </ac:spMkLst>
        </pc:spChg>
        <pc:spChg chg="mod">
          <ac:chgData name="Nathan Olson" userId="8d36235d-0fe1-41a4-a221-e3403ea824e1" providerId="ADAL" clId="{A823B3D6-7566-44CB-970D-13378FFA76DD}" dt="2021-07-08T18:55:45.259" v="18" actId="14100"/>
          <ac:spMkLst>
            <pc:docMk/>
            <pc:sldMk cId="302385034" sldId="273"/>
            <ac:spMk id="185" creationId="{FAAE438D-CB25-45AF-8A9C-A59687CE5E51}"/>
          </ac:spMkLst>
        </pc:spChg>
        <pc:spChg chg="mod">
          <ac:chgData name="Nathan Olson" userId="8d36235d-0fe1-41a4-a221-e3403ea824e1" providerId="ADAL" clId="{A823B3D6-7566-44CB-970D-13378FFA76DD}" dt="2021-07-08T18:55:45.259" v="18" actId="14100"/>
          <ac:spMkLst>
            <pc:docMk/>
            <pc:sldMk cId="302385034" sldId="273"/>
            <ac:spMk id="186" creationId="{CBAA4B30-E51F-47EA-9D44-C163B777B6B2}"/>
          </ac:spMkLst>
        </pc:spChg>
        <pc:spChg chg="mod">
          <ac:chgData name="Nathan Olson" userId="8d36235d-0fe1-41a4-a221-e3403ea824e1" providerId="ADAL" clId="{A823B3D6-7566-44CB-970D-13378FFA76DD}" dt="2021-07-08T18:55:45.259" v="18" actId="14100"/>
          <ac:spMkLst>
            <pc:docMk/>
            <pc:sldMk cId="302385034" sldId="273"/>
            <ac:spMk id="187" creationId="{7B1082B0-7DBC-4476-A25F-6E73FDD884B1}"/>
          </ac:spMkLst>
        </pc:spChg>
        <pc:spChg chg="mod">
          <ac:chgData name="Nathan Olson" userId="8d36235d-0fe1-41a4-a221-e3403ea824e1" providerId="ADAL" clId="{A823B3D6-7566-44CB-970D-13378FFA76DD}" dt="2021-07-08T18:55:45.259" v="18" actId="14100"/>
          <ac:spMkLst>
            <pc:docMk/>
            <pc:sldMk cId="302385034" sldId="273"/>
            <ac:spMk id="188" creationId="{C007E7AE-CFB1-4872-B057-560B63FFA6BC}"/>
          </ac:spMkLst>
        </pc:spChg>
        <pc:spChg chg="mod">
          <ac:chgData name="Nathan Olson" userId="8d36235d-0fe1-41a4-a221-e3403ea824e1" providerId="ADAL" clId="{A823B3D6-7566-44CB-970D-13378FFA76DD}" dt="2021-07-08T18:55:45.259" v="18" actId="14100"/>
          <ac:spMkLst>
            <pc:docMk/>
            <pc:sldMk cId="302385034" sldId="273"/>
            <ac:spMk id="189" creationId="{6C095CE8-57D3-452C-80A2-DF7F82F6FBAB}"/>
          </ac:spMkLst>
        </pc:spChg>
        <pc:spChg chg="mod">
          <ac:chgData name="Nathan Olson" userId="8d36235d-0fe1-41a4-a221-e3403ea824e1" providerId="ADAL" clId="{A823B3D6-7566-44CB-970D-13378FFA76DD}" dt="2021-07-08T18:55:45.259" v="18" actId="14100"/>
          <ac:spMkLst>
            <pc:docMk/>
            <pc:sldMk cId="302385034" sldId="273"/>
            <ac:spMk id="190" creationId="{335AB957-2BD6-49F0-BCCF-0D202F9C68DC}"/>
          </ac:spMkLst>
        </pc:spChg>
        <pc:spChg chg="mod">
          <ac:chgData name="Nathan Olson" userId="8d36235d-0fe1-41a4-a221-e3403ea824e1" providerId="ADAL" clId="{A823B3D6-7566-44CB-970D-13378FFA76DD}" dt="2021-07-08T18:55:45.259" v="18" actId="14100"/>
          <ac:spMkLst>
            <pc:docMk/>
            <pc:sldMk cId="302385034" sldId="273"/>
            <ac:spMk id="191" creationId="{B21E7013-7CE9-4305-8820-386D032DF771}"/>
          </ac:spMkLst>
        </pc:spChg>
        <pc:spChg chg="mod">
          <ac:chgData name="Nathan Olson" userId="8d36235d-0fe1-41a4-a221-e3403ea824e1" providerId="ADAL" clId="{A823B3D6-7566-44CB-970D-13378FFA76DD}" dt="2021-07-08T18:55:45.259" v="18" actId="14100"/>
          <ac:spMkLst>
            <pc:docMk/>
            <pc:sldMk cId="302385034" sldId="273"/>
            <ac:spMk id="192" creationId="{FC9148B2-04B7-47A0-8851-8630743648D2}"/>
          </ac:spMkLst>
        </pc:spChg>
        <pc:spChg chg="mod">
          <ac:chgData name="Nathan Olson" userId="8d36235d-0fe1-41a4-a221-e3403ea824e1" providerId="ADAL" clId="{A823B3D6-7566-44CB-970D-13378FFA76DD}" dt="2021-07-08T18:55:45.259" v="18" actId="14100"/>
          <ac:spMkLst>
            <pc:docMk/>
            <pc:sldMk cId="302385034" sldId="273"/>
            <ac:spMk id="193" creationId="{76207242-181B-4E89-8A4B-C322BB8AB11B}"/>
          </ac:spMkLst>
        </pc:spChg>
        <pc:spChg chg="mod">
          <ac:chgData name="Nathan Olson" userId="8d36235d-0fe1-41a4-a221-e3403ea824e1" providerId="ADAL" clId="{A823B3D6-7566-44CB-970D-13378FFA76DD}" dt="2021-07-08T18:55:45.259" v="18" actId="14100"/>
          <ac:spMkLst>
            <pc:docMk/>
            <pc:sldMk cId="302385034" sldId="273"/>
            <ac:spMk id="194" creationId="{ECA1ABDB-B8D5-487D-9CF8-5850D207BBA3}"/>
          </ac:spMkLst>
        </pc:spChg>
        <pc:spChg chg="mod">
          <ac:chgData name="Nathan Olson" userId="8d36235d-0fe1-41a4-a221-e3403ea824e1" providerId="ADAL" clId="{A823B3D6-7566-44CB-970D-13378FFA76DD}" dt="2021-07-08T18:55:45.259" v="18" actId="14100"/>
          <ac:spMkLst>
            <pc:docMk/>
            <pc:sldMk cId="302385034" sldId="273"/>
            <ac:spMk id="195" creationId="{A0AFF221-48AE-4F25-AA9B-BDEFAF94567E}"/>
          </ac:spMkLst>
        </pc:spChg>
        <pc:spChg chg="mod">
          <ac:chgData name="Nathan Olson" userId="8d36235d-0fe1-41a4-a221-e3403ea824e1" providerId="ADAL" clId="{A823B3D6-7566-44CB-970D-13378FFA76DD}" dt="2021-07-08T18:55:45.259" v="18" actId="14100"/>
          <ac:spMkLst>
            <pc:docMk/>
            <pc:sldMk cId="302385034" sldId="273"/>
            <ac:spMk id="196" creationId="{401281FE-DD56-4454-B38C-52697BB5D2DC}"/>
          </ac:spMkLst>
        </pc:spChg>
        <pc:spChg chg="mod">
          <ac:chgData name="Nathan Olson" userId="8d36235d-0fe1-41a4-a221-e3403ea824e1" providerId="ADAL" clId="{A823B3D6-7566-44CB-970D-13378FFA76DD}" dt="2021-07-08T18:55:45.259" v="18" actId="14100"/>
          <ac:spMkLst>
            <pc:docMk/>
            <pc:sldMk cId="302385034" sldId="273"/>
            <ac:spMk id="197" creationId="{EDC04809-F694-4D73-AE4A-FF590334EA27}"/>
          </ac:spMkLst>
        </pc:spChg>
        <pc:spChg chg="mod">
          <ac:chgData name="Nathan Olson" userId="8d36235d-0fe1-41a4-a221-e3403ea824e1" providerId="ADAL" clId="{A823B3D6-7566-44CB-970D-13378FFA76DD}" dt="2021-07-08T18:55:45.259" v="18" actId="14100"/>
          <ac:spMkLst>
            <pc:docMk/>
            <pc:sldMk cId="302385034" sldId="273"/>
            <ac:spMk id="198" creationId="{BE9EE85A-21FE-4766-A889-D7502CA5F326}"/>
          </ac:spMkLst>
        </pc:spChg>
        <pc:spChg chg="mod">
          <ac:chgData name="Nathan Olson" userId="8d36235d-0fe1-41a4-a221-e3403ea824e1" providerId="ADAL" clId="{A823B3D6-7566-44CB-970D-13378FFA76DD}" dt="2021-07-08T18:55:45.259" v="18" actId="14100"/>
          <ac:spMkLst>
            <pc:docMk/>
            <pc:sldMk cId="302385034" sldId="273"/>
            <ac:spMk id="199" creationId="{DE7674B3-86F2-45F3-B03B-A2569044A85C}"/>
          </ac:spMkLst>
        </pc:spChg>
        <pc:spChg chg="mod">
          <ac:chgData name="Nathan Olson" userId="8d36235d-0fe1-41a4-a221-e3403ea824e1" providerId="ADAL" clId="{A823B3D6-7566-44CB-970D-13378FFA76DD}" dt="2021-07-08T18:55:45.259" v="18" actId="14100"/>
          <ac:spMkLst>
            <pc:docMk/>
            <pc:sldMk cId="302385034" sldId="273"/>
            <ac:spMk id="200" creationId="{22530E37-B758-4756-BBF4-813B8AB46D9A}"/>
          </ac:spMkLst>
        </pc:spChg>
        <pc:spChg chg="mod">
          <ac:chgData name="Nathan Olson" userId="8d36235d-0fe1-41a4-a221-e3403ea824e1" providerId="ADAL" clId="{A823B3D6-7566-44CB-970D-13378FFA76DD}" dt="2021-07-08T18:55:45.259" v="18" actId="14100"/>
          <ac:spMkLst>
            <pc:docMk/>
            <pc:sldMk cId="302385034" sldId="273"/>
            <ac:spMk id="201" creationId="{837DDE2B-F348-4DEF-B30E-422891FD1945}"/>
          </ac:spMkLst>
        </pc:spChg>
        <pc:grpChg chg="add mod">
          <ac:chgData name="Nathan Olson" userId="8d36235d-0fe1-41a4-a221-e3403ea824e1" providerId="ADAL" clId="{A823B3D6-7566-44CB-970D-13378FFA76DD}" dt="2021-07-08T18:54:04.417" v="2" actId="1076"/>
          <ac:grpSpMkLst>
            <pc:docMk/>
            <pc:sldMk cId="302385034" sldId="273"/>
            <ac:grpSpMk id="91" creationId="{342347F6-2AEE-48A1-A84E-5A73A295D141}"/>
          </ac:grpSpMkLst>
        </pc:grpChg>
        <pc:grpChg chg="mod">
          <ac:chgData name="Nathan Olson" userId="8d36235d-0fe1-41a4-a221-e3403ea824e1" providerId="ADAL" clId="{A823B3D6-7566-44CB-970D-13378FFA76DD}" dt="2021-07-08T18:54:04.417" v="2" actId="1076"/>
          <ac:grpSpMkLst>
            <pc:docMk/>
            <pc:sldMk cId="302385034" sldId="273"/>
            <ac:grpSpMk id="93" creationId="{6B70F809-66CB-4E57-B2A7-89332547E3E4}"/>
          </ac:grpSpMkLst>
        </pc:grpChg>
        <pc:grpChg chg="mod">
          <ac:chgData name="Nathan Olson" userId="8d36235d-0fe1-41a4-a221-e3403ea824e1" providerId="ADAL" clId="{A823B3D6-7566-44CB-970D-13378FFA76DD}" dt="2021-07-08T18:54:04.417" v="2" actId="1076"/>
          <ac:grpSpMkLst>
            <pc:docMk/>
            <pc:sldMk cId="302385034" sldId="273"/>
            <ac:grpSpMk id="95" creationId="{98D605D7-98FB-4949-A04F-CE301E6E2A1C}"/>
          </ac:grpSpMkLst>
        </pc:grpChg>
        <pc:grpChg chg="add mod">
          <ac:chgData name="Nathan Olson" userId="8d36235d-0fe1-41a4-a221-e3403ea824e1" providerId="ADAL" clId="{A823B3D6-7566-44CB-970D-13378FFA76DD}" dt="2021-07-08T18:54:04.417" v="2" actId="1076"/>
          <ac:grpSpMkLst>
            <pc:docMk/>
            <pc:sldMk cId="302385034" sldId="273"/>
            <ac:grpSpMk id="103" creationId="{64862626-D31B-4199-A3EE-8AD7332F1011}"/>
          </ac:grpSpMkLst>
        </pc:grpChg>
        <pc:grpChg chg="mod">
          <ac:chgData name="Nathan Olson" userId="8d36235d-0fe1-41a4-a221-e3403ea824e1" providerId="ADAL" clId="{A823B3D6-7566-44CB-970D-13378FFA76DD}" dt="2021-07-08T18:54:04.417" v="2" actId="1076"/>
          <ac:grpSpMkLst>
            <pc:docMk/>
            <pc:sldMk cId="302385034" sldId="273"/>
            <ac:grpSpMk id="105" creationId="{27D816E9-07D3-4279-82B4-D16503D39D28}"/>
          </ac:grpSpMkLst>
        </pc:grpChg>
        <pc:grpChg chg="mod">
          <ac:chgData name="Nathan Olson" userId="8d36235d-0fe1-41a4-a221-e3403ea824e1" providerId="ADAL" clId="{A823B3D6-7566-44CB-970D-13378FFA76DD}" dt="2021-07-08T18:54:04.417" v="2" actId="1076"/>
          <ac:grpSpMkLst>
            <pc:docMk/>
            <pc:sldMk cId="302385034" sldId="273"/>
            <ac:grpSpMk id="107" creationId="{05A866B1-A42E-478D-8AED-DFF84B423876}"/>
          </ac:grpSpMkLst>
        </pc:grpChg>
        <pc:grpChg chg="del">
          <ac:chgData name="Nathan Olson" userId="8d36235d-0fe1-41a4-a221-e3403ea824e1" providerId="ADAL" clId="{A823B3D6-7566-44CB-970D-13378FFA76DD}" dt="2021-07-08T18:53:52.957" v="0" actId="478"/>
          <ac:grpSpMkLst>
            <pc:docMk/>
            <pc:sldMk cId="302385034" sldId="273"/>
            <ac:grpSpMk id="113" creationId="{F0EA625F-CAB6-46FC-9173-8A1316872D47}"/>
          </ac:grpSpMkLst>
        </pc:grpChg>
        <pc:grpChg chg="del">
          <ac:chgData name="Nathan Olson" userId="8d36235d-0fe1-41a4-a221-e3403ea824e1" providerId="ADAL" clId="{A823B3D6-7566-44CB-970D-13378FFA76DD}" dt="2021-07-08T18:53:52.957" v="0" actId="478"/>
          <ac:grpSpMkLst>
            <pc:docMk/>
            <pc:sldMk cId="302385034" sldId="273"/>
            <ac:grpSpMk id="125" creationId="{600D4162-3013-474F-8E6B-F562D12490EC}"/>
          </ac:grpSpMkLst>
        </pc:grpChg>
        <pc:grpChg chg="del">
          <ac:chgData name="Nathan Olson" userId="8d36235d-0fe1-41a4-a221-e3403ea824e1" providerId="ADAL" clId="{A823B3D6-7566-44CB-970D-13378FFA76DD}" dt="2021-07-08T18:53:52.957" v="0" actId="478"/>
          <ac:grpSpMkLst>
            <pc:docMk/>
            <pc:sldMk cId="302385034" sldId="273"/>
            <ac:grpSpMk id="139" creationId="{DCAFEE22-C755-4AB0-9568-B0C7AC78687D}"/>
          </ac:grpSpMkLst>
        </pc:grpChg>
        <pc:grpChg chg="add mod">
          <ac:chgData name="Nathan Olson" userId="8d36235d-0fe1-41a4-a221-e3403ea824e1" providerId="ADAL" clId="{A823B3D6-7566-44CB-970D-13378FFA76DD}" dt="2021-07-08T18:55:45.259" v="18" actId="14100"/>
          <ac:grpSpMkLst>
            <pc:docMk/>
            <pc:sldMk cId="302385034" sldId="273"/>
            <ac:grpSpMk id="174" creationId="{862C10EA-59ED-437E-81F9-C47A30F2749A}"/>
          </ac:grpSpMkLst>
        </pc:grpChg>
        <pc:grpChg chg="mod">
          <ac:chgData name="Nathan Olson" userId="8d36235d-0fe1-41a4-a221-e3403ea824e1" providerId="ADAL" clId="{A823B3D6-7566-44CB-970D-13378FFA76DD}" dt="2021-07-08T18:55:45.259" v="18" actId="14100"/>
          <ac:grpSpMkLst>
            <pc:docMk/>
            <pc:sldMk cId="302385034" sldId="273"/>
            <ac:grpSpMk id="176" creationId="{5CE177B1-1940-4AF4-A62A-38BDB2CA256B}"/>
          </ac:grpSpMkLst>
        </pc:grpChg>
        <pc:grpChg chg="mod">
          <ac:chgData name="Nathan Olson" userId="8d36235d-0fe1-41a4-a221-e3403ea824e1" providerId="ADAL" clId="{A823B3D6-7566-44CB-970D-13378FFA76DD}" dt="2021-07-08T18:55:45.259" v="18" actId="14100"/>
          <ac:grpSpMkLst>
            <pc:docMk/>
            <pc:sldMk cId="302385034" sldId="273"/>
            <ac:grpSpMk id="178" creationId="{D4F922F9-BD9C-443C-B51F-6381F269E3AA}"/>
          </ac:grpSpMkLst>
        </pc:grpChg>
      </pc:sldChg>
    </pc:docChg>
  </pc:docChgLst>
  <pc:docChgLst>
    <pc:chgData name="Nathan Olson" userId="8d36235d-0fe1-41a4-a221-e3403ea824e1" providerId="ADAL" clId="{E8F1105F-5C5A-4876-BBF1-373E165DC33C}"/>
    <pc:docChg chg="undo custSel modSld">
      <pc:chgData name="Nathan Olson" userId="8d36235d-0fe1-41a4-a221-e3403ea824e1" providerId="ADAL" clId="{E8F1105F-5C5A-4876-BBF1-373E165DC33C}" dt="2021-07-09T21:03:22.265" v="65" actId="14100"/>
      <pc:docMkLst>
        <pc:docMk/>
      </pc:docMkLst>
      <pc:sldChg chg="addSp delSp modSp mod">
        <pc:chgData name="Nathan Olson" userId="8d36235d-0fe1-41a4-a221-e3403ea824e1" providerId="ADAL" clId="{E8F1105F-5C5A-4876-BBF1-373E165DC33C}" dt="2021-07-09T21:03:22.265" v="65" actId="14100"/>
        <pc:sldMkLst>
          <pc:docMk/>
          <pc:sldMk cId="1368085333" sldId="271"/>
        </pc:sldMkLst>
        <pc:spChg chg="mod">
          <ac:chgData name="Nathan Olson" userId="8d36235d-0fe1-41a4-a221-e3403ea824e1" providerId="ADAL" clId="{E8F1105F-5C5A-4876-BBF1-373E165DC33C}" dt="2021-07-09T21:02:51.446" v="60" actId="948"/>
          <ac:spMkLst>
            <pc:docMk/>
            <pc:sldMk cId="1368085333" sldId="271"/>
            <ac:spMk id="31" creationId="{AE0DDDCB-5610-42B0-8482-B0B54922D07C}"/>
          </ac:spMkLst>
        </pc:spChg>
        <pc:spChg chg="mod">
          <ac:chgData name="Nathan Olson" userId="8d36235d-0fe1-41a4-a221-e3403ea824e1" providerId="ADAL" clId="{E8F1105F-5C5A-4876-BBF1-373E165DC33C}" dt="2021-07-09T21:02:51.446" v="60" actId="948"/>
          <ac:spMkLst>
            <pc:docMk/>
            <pc:sldMk cId="1368085333" sldId="271"/>
            <ac:spMk id="32" creationId="{D607F2F3-0E2C-4DD5-B89A-603C4A171018}"/>
          </ac:spMkLst>
        </pc:spChg>
        <pc:spChg chg="mod">
          <ac:chgData name="Nathan Olson" userId="8d36235d-0fe1-41a4-a221-e3403ea824e1" providerId="ADAL" clId="{E8F1105F-5C5A-4876-BBF1-373E165DC33C}" dt="2021-07-09T21:02:57.112" v="61" actId="1076"/>
          <ac:spMkLst>
            <pc:docMk/>
            <pc:sldMk cId="1368085333" sldId="271"/>
            <ac:spMk id="67" creationId="{EC4489CE-A67D-4776-B00E-3B108CFB8A70}"/>
          </ac:spMkLst>
        </pc:spChg>
        <pc:spChg chg="mod">
          <ac:chgData name="Nathan Olson" userId="8d36235d-0fe1-41a4-a221-e3403ea824e1" providerId="ADAL" clId="{E8F1105F-5C5A-4876-BBF1-373E165DC33C}" dt="2021-07-09T21:03:22.265" v="65" actId="14100"/>
          <ac:spMkLst>
            <pc:docMk/>
            <pc:sldMk cId="1368085333" sldId="271"/>
            <ac:spMk id="72" creationId="{2A8CDF49-37E2-4F37-9741-6FB850EBA2D9}"/>
          </ac:spMkLst>
        </pc:spChg>
        <pc:spChg chg="del">
          <ac:chgData name="Nathan Olson" userId="8d36235d-0fe1-41a4-a221-e3403ea824e1" providerId="ADAL" clId="{E8F1105F-5C5A-4876-BBF1-373E165DC33C}" dt="2021-07-09T21:03:09.557" v="63" actId="478"/>
          <ac:spMkLst>
            <pc:docMk/>
            <pc:sldMk cId="1368085333" sldId="271"/>
            <ac:spMk id="89" creationId="{302D1A1F-BBD7-4598-82A5-1F14B1F4DAA0}"/>
          </ac:spMkLst>
        </pc:spChg>
        <pc:spChg chg="del">
          <ac:chgData name="Nathan Olson" userId="8d36235d-0fe1-41a4-a221-e3403ea824e1" providerId="ADAL" clId="{E8F1105F-5C5A-4876-BBF1-373E165DC33C}" dt="2021-07-09T21:03:09.188" v="62" actId="478"/>
          <ac:spMkLst>
            <pc:docMk/>
            <pc:sldMk cId="1368085333" sldId="271"/>
            <ac:spMk id="90" creationId="{01541AD6-6254-4346-88AB-C0806F8CCE5B}"/>
          </ac:spMkLst>
        </pc:spChg>
        <pc:spChg chg="mod">
          <ac:chgData name="Nathan Olson" userId="8d36235d-0fe1-41a4-a221-e3403ea824e1" providerId="ADAL" clId="{E8F1105F-5C5A-4876-BBF1-373E165DC33C}" dt="2021-07-09T19:25:05.401" v="25" actId="1076"/>
          <ac:spMkLst>
            <pc:docMk/>
            <pc:sldMk cId="1368085333" sldId="271"/>
            <ac:spMk id="91" creationId="{1BA89A07-76CD-4B6D-BF52-B1D4972BE6CB}"/>
          </ac:spMkLst>
        </pc:spChg>
        <pc:spChg chg="mod">
          <ac:chgData name="Nathan Olson" userId="8d36235d-0fe1-41a4-a221-e3403ea824e1" providerId="ADAL" clId="{E8F1105F-5C5A-4876-BBF1-373E165DC33C}" dt="2021-07-09T19:25:42.837" v="38" actId="12789"/>
          <ac:spMkLst>
            <pc:docMk/>
            <pc:sldMk cId="1368085333" sldId="271"/>
            <ac:spMk id="105" creationId="{21EA86AB-042C-4F4D-A7B5-0AA0B11268A3}"/>
          </ac:spMkLst>
        </pc:spChg>
        <pc:spChg chg="mod">
          <ac:chgData name="Nathan Olson" userId="8d36235d-0fe1-41a4-a221-e3403ea824e1" providerId="ADAL" clId="{E8F1105F-5C5A-4876-BBF1-373E165DC33C}" dt="2021-07-09T19:25:42.837" v="38" actId="12789"/>
          <ac:spMkLst>
            <pc:docMk/>
            <pc:sldMk cId="1368085333" sldId="271"/>
            <ac:spMk id="106" creationId="{006C74BA-1B74-4895-BBA7-CF7453CDF29C}"/>
          </ac:spMkLst>
        </pc:spChg>
        <pc:spChg chg="mod">
          <ac:chgData name="Nathan Olson" userId="8d36235d-0fe1-41a4-a221-e3403ea824e1" providerId="ADAL" clId="{E8F1105F-5C5A-4876-BBF1-373E165DC33C}" dt="2021-07-09T19:25:42.837" v="38" actId="12789"/>
          <ac:spMkLst>
            <pc:docMk/>
            <pc:sldMk cId="1368085333" sldId="271"/>
            <ac:spMk id="107" creationId="{685751B8-252A-46A0-B980-186508475E09}"/>
          </ac:spMkLst>
        </pc:spChg>
        <pc:spChg chg="mod">
          <ac:chgData name="Nathan Olson" userId="8d36235d-0fe1-41a4-a221-e3403ea824e1" providerId="ADAL" clId="{E8F1105F-5C5A-4876-BBF1-373E165DC33C}" dt="2021-07-09T19:25:42.837" v="38" actId="12789"/>
          <ac:spMkLst>
            <pc:docMk/>
            <pc:sldMk cId="1368085333" sldId="271"/>
            <ac:spMk id="108" creationId="{925CFD10-9894-4F94-A3D7-AB565D865CBA}"/>
          </ac:spMkLst>
        </pc:spChg>
        <pc:spChg chg="mod">
          <ac:chgData name="Nathan Olson" userId="8d36235d-0fe1-41a4-a221-e3403ea824e1" providerId="ADAL" clId="{E8F1105F-5C5A-4876-BBF1-373E165DC33C}" dt="2021-07-09T19:25:42.837" v="38" actId="12789"/>
          <ac:spMkLst>
            <pc:docMk/>
            <pc:sldMk cId="1368085333" sldId="271"/>
            <ac:spMk id="109" creationId="{87C93166-B58B-4400-B1D8-6FC5CEF9B09B}"/>
          </ac:spMkLst>
        </pc:spChg>
        <pc:spChg chg="mod">
          <ac:chgData name="Nathan Olson" userId="8d36235d-0fe1-41a4-a221-e3403ea824e1" providerId="ADAL" clId="{E8F1105F-5C5A-4876-BBF1-373E165DC33C}" dt="2021-07-09T19:25:42.837" v="38" actId="12789"/>
          <ac:spMkLst>
            <pc:docMk/>
            <pc:sldMk cId="1368085333" sldId="271"/>
            <ac:spMk id="110" creationId="{3BC241BA-A672-4576-A60B-852444E47B70}"/>
          </ac:spMkLst>
        </pc:spChg>
        <pc:spChg chg="mod">
          <ac:chgData name="Nathan Olson" userId="8d36235d-0fe1-41a4-a221-e3403ea824e1" providerId="ADAL" clId="{E8F1105F-5C5A-4876-BBF1-373E165DC33C}" dt="2021-07-09T19:25:42.837" v="38" actId="12789"/>
          <ac:spMkLst>
            <pc:docMk/>
            <pc:sldMk cId="1368085333" sldId="271"/>
            <ac:spMk id="111" creationId="{E5A5318E-84B1-4FE1-829C-765FF1B7D510}"/>
          </ac:spMkLst>
        </pc:spChg>
        <pc:spChg chg="mod">
          <ac:chgData name="Nathan Olson" userId="8d36235d-0fe1-41a4-a221-e3403ea824e1" providerId="ADAL" clId="{E8F1105F-5C5A-4876-BBF1-373E165DC33C}" dt="2021-07-09T19:25:52.619" v="40" actId="465"/>
          <ac:spMkLst>
            <pc:docMk/>
            <pc:sldMk cId="1368085333" sldId="271"/>
            <ac:spMk id="113" creationId="{BAED1547-9D7E-4D26-943C-6AB8F054C785}"/>
          </ac:spMkLst>
        </pc:spChg>
        <pc:spChg chg="mod">
          <ac:chgData name="Nathan Olson" userId="8d36235d-0fe1-41a4-a221-e3403ea824e1" providerId="ADAL" clId="{E8F1105F-5C5A-4876-BBF1-373E165DC33C}" dt="2021-07-09T19:25:52.619" v="40" actId="465"/>
          <ac:spMkLst>
            <pc:docMk/>
            <pc:sldMk cId="1368085333" sldId="271"/>
            <ac:spMk id="114" creationId="{64C6A60B-8875-41D2-B3D9-729A7C9EC4B6}"/>
          </ac:spMkLst>
        </pc:spChg>
        <pc:spChg chg="mod">
          <ac:chgData name="Nathan Olson" userId="8d36235d-0fe1-41a4-a221-e3403ea824e1" providerId="ADAL" clId="{E8F1105F-5C5A-4876-BBF1-373E165DC33C}" dt="2021-07-09T19:25:05.401" v="25" actId="1076"/>
          <ac:spMkLst>
            <pc:docMk/>
            <pc:sldMk cId="1368085333" sldId="271"/>
            <ac:spMk id="116" creationId="{38A44EDE-2A8A-4D8E-940F-E0A95164FD0F}"/>
          </ac:spMkLst>
        </pc:spChg>
        <pc:spChg chg="mod">
          <ac:chgData name="Nathan Olson" userId="8d36235d-0fe1-41a4-a221-e3403ea824e1" providerId="ADAL" clId="{E8F1105F-5C5A-4876-BBF1-373E165DC33C}" dt="2021-07-09T19:25:05.401" v="25" actId="1076"/>
          <ac:spMkLst>
            <pc:docMk/>
            <pc:sldMk cId="1368085333" sldId="271"/>
            <ac:spMk id="117" creationId="{F5C62538-29D1-402E-A914-E73E39A06BAA}"/>
          </ac:spMkLst>
        </pc:spChg>
        <pc:spChg chg="mod">
          <ac:chgData name="Nathan Olson" userId="8d36235d-0fe1-41a4-a221-e3403ea824e1" providerId="ADAL" clId="{E8F1105F-5C5A-4876-BBF1-373E165DC33C}" dt="2021-07-09T19:25:05.401" v="25" actId="1076"/>
          <ac:spMkLst>
            <pc:docMk/>
            <pc:sldMk cId="1368085333" sldId="271"/>
            <ac:spMk id="118" creationId="{77DD92F8-1C0D-4C90-99F9-4D6D0702A9C6}"/>
          </ac:spMkLst>
        </pc:spChg>
        <pc:spChg chg="mod">
          <ac:chgData name="Nathan Olson" userId="8d36235d-0fe1-41a4-a221-e3403ea824e1" providerId="ADAL" clId="{E8F1105F-5C5A-4876-BBF1-373E165DC33C}" dt="2021-07-09T19:25:05.401" v="25" actId="1076"/>
          <ac:spMkLst>
            <pc:docMk/>
            <pc:sldMk cId="1368085333" sldId="271"/>
            <ac:spMk id="119" creationId="{D1B651E4-31B5-4297-8804-CB4D64B4FE6B}"/>
          </ac:spMkLst>
        </pc:spChg>
        <pc:spChg chg="mod">
          <ac:chgData name="Nathan Olson" userId="8d36235d-0fe1-41a4-a221-e3403ea824e1" providerId="ADAL" clId="{E8F1105F-5C5A-4876-BBF1-373E165DC33C}" dt="2021-07-09T19:25:05.401" v="25" actId="1076"/>
          <ac:spMkLst>
            <pc:docMk/>
            <pc:sldMk cId="1368085333" sldId="271"/>
            <ac:spMk id="121" creationId="{2870E979-85B3-4CF9-A544-4B1EC78C252F}"/>
          </ac:spMkLst>
        </pc:spChg>
        <pc:spChg chg="mod">
          <ac:chgData name="Nathan Olson" userId="8d36235d-0fe1-41a4-a221-e3403ea824e1" providerId="ADAL" clId="{E8F1105F-5C5A-4876-BBF1-373E165DC33C}" dt="2021-07-09T19:25:05.401" v="25" actId="1076"/>
          <ac:spMkLst>
            <pc:docMk/>
            <pc:sldMk cId="1368085333" sldId="271"/>
            <ac:spMk id="122" creationId="{52314BD3-479C-405A-99AC-97206587C90A}"/>
          </ac:spMkLst>
        </pc:spChg>
        <pc:spChg chg="mod">
          <ac:chgData name="Nathan Olson" userId="8d36235d-0fe1-41a4-a221-e3403ea824e1" providerId="ADAL" clId="{E8F1105F-5C5A-4876-BBF1-373E165DC33C}" dt="2021-07-09T19:25:05.401" v="25" actId="1076"/>
          <ac:spMkLst>
            <pc:docMk/>
            <pc:sldMk cId="1368085333" sldId="271"/>
            <ac:spMk id="123" creationId="{3BF31743-CCB6-4E38-92FC-428A5628F762}"/>
          </ac:spMkLst>
        </pc:spChg>
        <pc:spChg chg="mod">
          <ac:chgData name="Nathan Olson" userId="8d36235d-0fe1-41a4-a221-e3403ea824e1" providerId="ADAL" clId="{E8F1105F-5C5A-4876-BBF1-373E165DC33C}" dt="2021-07-09T19:25:05.401" v="25" actId="1076"/>
          <ac:spMkLst>
            <pc:docMk/>
            <pc:sldMk cId="1368085333" sldId="271"/>
            <ac:spMk id="124" creationId="{E9E9E95D-1E29-4A90-B207-5557A22D32CB}"/>
          </ac:spMkLst>
        </pc:spChg>
        <pc:spChg chg="mod topLvl">
          <ac:chgData name="Nathan Olson" userId="8d36235d-0fe1-41a4-a221-e3403ea824e1" providerId="ADAL" clId="{E8F1105F-5C5A-4876-BBF1-373E165DC33C}" dt="2021-07-09T19:25:43.644" v="39" actId="164"/>
          <ac:spMkLst>
            <pc:docMk/>
            <pc:sldMk cId="1368085333" sldId="271"/>
            <ac:spMk id="125" creationId="{9EB2307C-7D23-4AFC-ABE2-F9EAF4DE3F5C}"/>
          </ac:spMkLst>
        </pc:spChg>
        <pc:spChg chg="mod topLvl">
          <ac:chgData name="Nathan Olson" userId="8d36235d-0fe1-41a4-a221-e3403ea824e1" providerId="ADAL" clId="{E8F1105F-5C5A-4876-BBF1-373E165DC33C}" dt="2021-07-09T19:25:52.619" v="40" actId="465"/>
          <ac:spMkLst>
            <pc:docMk/>
            <pc:sldMk cId="1368085333" sldId="271"/>
            <ac:spMk id="127" creationId="{B959283D-1817-49A2-BB92-5E8DE15CD376}"/>
          </ac:spMkLst>
        </pc:spChg>
        <pc:spChg chg="mod topLvl">
          <ac:chgData name="Nathan Olson" userId="8d36235d-0fe1-41a4-a221-e3403ea824e1" providerId="ADAL" clId="{E8F1105F-5C5A-4876-BBF1-373E165DC33C}" dt="2021-07-09T19:25:32.839" v="35" actId="164"/>
          <ac:spMkLst>
            <pc:docMk/>
            <pc:sldMk cId="1368085333" sldId="271"/>
            <ac:spMk id="128" creationId="{463B1CFD-2A65-43B5-B69D-14F9A8493DDD}"/>
          </ac:spMkLst>
        </pc:spChg>
        <pc:spChg chg="mod">
          <ac:chgData name="Nathan Olson" userId="8d36235d-0fe1-41a4-a221-e3403ea824e1" providerId="ADAL" clId="{E8F1105F-5C5A-4876-BBF1-373E165DC33C}" dt="2021-07-09T19:25:52.619" v="40" actId="465"/>
          <ac:spMkLst>
            <pc:docMk/>
            <pc:sldMk cId="1368085333" sldId="271"/>
            <ac:spMk id="181" creationId="{C9719A7F-EF15-4364-8A32-DF063FF37417}"/>
          </ac:spMkLst>
        </pc:spChg>
        <pc:spChg chg="mod">
          <ac:chgData name="Nathan Olson" userId="8d36235d-0fe1-41a4-a221-e3403ea824e1" providerId="ADAL" clId="{E8F1105F-5C5A-4876-BBF1-373E165DC33C}" dt="2021-07-09T19:25:52.619" v="40" actId="465"/>
          <ac:spMkLst>
            <pc:docMk/>
            <pc:sldMk cId="1368085333" sldId="271"/>
            <ac:spMk id="182" creationId="{40B13053-A5A4-4772-96C6-F39B4DAF6520}"/>
          </ac:spMkLst>
        </pc:spChg>
        <pc:spChg chg="mod">
          <ac:chgData name="Nathan Olson" userId="8d36235d-0fe1-41a4-a221-e3403ea824e1" providerId="ADAL" clId="{E8F1105F-5C5A-4876-BBF1-373E165DC33C}" dt="2021-07-09T19:25:42.837" v="38" actId="12789"/>
          <ac:spMkLst>
            <pc:docMk/>
            <pc:sldMk cId="1368085333" sldId="271"/>
            <ac:spMk id="186" creationId="{C7CC9FAA-4BC7-4844-A6B3-FDAD477BDF1F}"/>
          </ac:spMkLst>
        </pc:spChg>
        <pc:spChg chg="mod">
          <ac:chgData name="Nathan Olson" userId="8d36235d-0fe1-41a4-a221-e3403ea824e1" providerId="ADAL" clId="{E8F1105F-5C5A-4876-BBF1-373E165DC33C}" dt="2021-07-09T19:25:42.837" v="38" actId="12789"/>
          <ac:spMkLst>
            <pc:docMk/>
            <pc:sldMk cId="1368085333" sldId="271"/>
            <ac:spMk id="187" creationId="{54B595F1-6B72-4C56-B145-70050E61E5F3}"/>
          </ac:spMkLst>
        </pc:spChg>
        <pc:spChg chg="mod">
          <ac:chgData name="Nathan Olson" userId="8d36235d-0fe1-41a4-a221-e3403ea824e1" providerId="ADAL" clId="{E8F1105F-5C5A-4876-BBF1-373E165DC33C}" dt="2021-07-09T19:25:05.401" v="25" actId="1076"/>
          <ac:spMkLst>
            <pc:docMk/>
            <pc:sldMk cId="1368085333" sldId="271"/>
            <ac:spMk id="191" creationId="{17B6BB4B-50A8-49E7-BE27-07AC32319128}"/>
          </ac:spMkLst>
        </pc:spChg>
        <pc:spChg chg="mod">
          <ac:chgData name="Nathan Olson" userId="8d36235d-0fe1-41a4-a221-e3403ea824e1" providerId="ADAL" clId="{E8F1105F-5C5A-4876-BBF1-373E165DC33C}" dt="2021-07-09T19:25:05.401" v="25" actId="1076"/>
          <ac:spMkLst>
            <pc:docMk/>
            <pc:sldMk cId="1368085333" sldId="271"/>
            <ac:spMk id="192" creationId="{DCCB8537-2C07-474D-AEB5-2C75349CB60F}"/>
          </ac:spMkLst>
        </pc:spChg>
        <pc:grpChg chg="add del mod">
          <ac:chgData name="Nathan Olson" userId="8d36235d-0fe1-41a4-a221-e3403ea824e1" providerId="ADAL" clId="{E8F1105F-5C5A-4876-BBF1-373E165DC33C}" dt="2021-07-09T19:24:52.206" v="23" actId="165"/>
          <ac:grpSpMkLst>
            <pc:docMk/>
            <pc:sldMk cId="1368085333" sldId="271"/>
            <ac:grpSpMk id="2" creationId="{41451557-D900-4A39-B6F1-20A3194B52AE}"/>
          </ac:grpSpMkLst>
        </pc:grpChg>
        <pc:grpChg chg="add del mod">
          <ac:chgData name="Nathan Olson" userId="8d36235d-0fe1-41a4-a221-e3403ea824e1" providerId="ADAL" clId="{E8F1105F-5C5A-4876-BBF1-373E165DC33C}" dt="2021-07-09T19:24:52.206" v="23" actId="165"/>
          <ac:grpSpMkLst>
            <pc:docMk/>
            <pc:sldMk cId="1368085333" sldId="271"/>
            <ac:grpSpMk id="4" creationId="{118785ED-127C-4502-AD12-951848794475}"/>
          </ac:grpSpMkLst>
        </pc:grpChg>
        <pc:grpChg chg="add del mod">
          <ac:chgData name="Nathan Olson" userId="8d36235d-0fe1-41a4-a221-e3403ea824e1" providerId="ADAL" clId="{E8F1105F-5C5A-4876-BBF1-373E165DC33C}" dt="2021-07-09T19:24:52.206" v="23" actId="165"/>
          <ac:grpSpMkLst>
            <pc:docMk/>
            <pc:sldMk cId="1368085333" sldId="271"/>
            <ac:grpSpMk id="5" creationId="{98294B7F-F2E0-4D68-8A53-6FC54E7DDC99}"/>
          </ac:grpSpMkLst>
        </pc:grpChg>
        <pc:grpChg chg="add mod">
          <ac:chgData name="Nathan Olson" userId="8d36235d-0fe1-41a4-a221-e3403ea824e1" providerId="ADAL" clId="{E8F1105F-5C5A-4876-BBF1-373E165DC33C}" dt="2021-07-09T19:25:52.619" v="40" actId="465"/>
          <ac:grpSpMkLst>
            <pc:docMk/>
            <pc:sldMk cId="1368085333" sldId="271"/>
            <ac:grpSpMk id="6" creationId="{F1777D30-1344-48B8-9B70-6D2D03D0DF07}"/>
          </ac:grpSpMkLst>
        </pc:grpChg>
        <pc:grpChg chg="mod topLvl">
          <ac:chgData name="Nathan Olson" userId="8d36235d-0fe1-41a4-a221-e3403ea824e1" providerId="ADAL" clId="{E8F1105F-5C5A-4876-BBF1-373E165DC33C}" dt="2021-07-09T19:25:43.644" v="39" actId="164"/>
          <ac:grpSpMkLst>
            <pc:docMk/>
            <pc:sldMk cId="1368085333" sldId="271"/>
            <ac:grpSpMk id="8" creationId="{2E6238F5-AD9B-446C-9812-628D3E592DAA}"/>
          </ac:grpSpMkLst>
        </pc:grpChg>
        <pc:grpChg chg="mod topLvl">
          <ac:chgData name="Nathan Olson" userId="8d36235d-0fe1-41a4-a221-e3403ea824e1" providerId="ADAL" clId="{E8F1105F-5C5A-4876-BBF1-373E165DC33C}" dt="2021-07-09T19:25:52.619" v="40" actId="465"/>
          <ac:grpSpMkLst>
            <pc:docMk/>
            <pc:sldMk cId="1368085333" sldId="271"/>
            <ac:grpSpMk id="9" creationId="{E4D12A75-8081-46BA-B028-3701741AD23C}"/>
          </ac:grpSpMkLst>
        </pc:grpChg>
        <pc:grpChg chg="mod topLvl">
          <ac:chgData name="Nathan Olson" userId="8d36235d-0fe1-41a4-a221-e3403ea824e1" providerId="ADAL" clId="{E8F1105F-5C5A-4876-BBF1-373E165DC33C}" dt="2021-07-09T19:25:32.839" v="35" actId="164"/>
          <ac:grpSpMkLst>
            <pc:docMk/>
            <pc:sldMk cId="1368085333" sldId="271"/>
            <ac:grpSpMk id="10" creationId="{0B7C78F8-58E8-4D46-B574-A3BA74BB0247}"/>
          </ac:grpSpMkLst>
        </pc:grpChg>
        <pc:grpChg chg="add mod">
          <ac:chgData name="Nathan Olson" userId="8d36235d-0fe1-41a4-a221-e3403ea824e1" providerId="ADAL" clId="{E8F1105F-5C5A-4876-BBF1-373E165DC33C}" dt="2021-07-09T19:25:52.619" v="40" actId="465"/>
          <ac:grpSpMkLst>
            <pc:docMk/>
            <pc:sldMk cId="1368085333" sldId="271"/>
            <ac:grpSpMk id="11" creationId="{B8636DBF-6D99-447C-9903-6C8CEF0CCD0C}"/>
          </ac:grpSpMkLst>
        </pc:grpChg>
        <pc:grpChg chg="add mod">
          <ac:chgData name="Nathan Olson" userId="8d36235d-0fe1-41a4-a221-e3403ea824e1" providerId="ADAL" clId="{E8F1105F-5C5A-4876-BBF1-373E165DC33C}" dt="2021-07-09T19:25:52.619" v="40" actId="465"/>
          <ac:grpSpMkLst>
            <pc:docMk/>
            <pc:sldMk cId="1368085333" sldId="271"/>
            <ac:grpSpMk id="12" creationId="{6E697B85-6487-4A36-8A71-1163CE26A5B1}"/>
          </ac:grpSpMkLst>
        </pc:grpChg>
        <pc:grpChg chg="mod">
          <ac:chgData name="Nathan Olson" userId="8d36235d-0fe1-41a4-a221-e3403ea824e1" providerId="ADAL" clId="{E8F1105F-5C5A-4876-BBF1-373E165DC33C}" dt="2021-07-09T19:25:42.837" v="38" actId="12789"/>
          <ac:grpSpMkLst>
            <pc:docMk/>
            <pc:sldMk cId="1368085333" sldId="271"/>
            <ac:grpSpMk id="104" creationId="{14AE1F3C-DA5A-4C92-803B-9B643A1E295C}"/>
          </ac:grpSpMkLst>
        </pc:grpChg>
        <pc:grpChg chg="mod">
          <ac:chgData name="Nathan Olson" userId="8d36235d-0fe1-41a4-a221-e3403ea824e1" providerId="ADAL" clId="{E8F1105F-5C5A-4876-BBF1-373E165DC33C}" dt="2021-07-09T19:25:52.619" v="40" actId="465"/>
          <ac:grpSpMkLst>
            <pc:docMk/>
            <pc:sldMk cId="1368085333" sldId="271"/>
            <ac:grpSpMk id="112" creationId="{BF656B43-9C1D-4F56-9DAC-B78B0D00158B}"/>
          </ac:grpSpMkLst>
        </pc:grpChg>
        <pc:grpChg chg="mod">
          <ac:chgData name="Nathan Olson" userId="8d36235d-0fe1-41a4-a221-e3403ea824e1" providerId="ADAL" clId="{E8F1105F-5C5A-4876-BBF1-373E165DC33C}" dt="2021-07-09T19:25:05.401" v="25" actId="1076"/>
          <ac:grpSpMkLst>
            <pc:docMk/>
            <pc:sldMk cId="1368085333" sldId="271"/>
            <ac:grpSpMk id="115" creationId="{088F438E-0575-49B8-A77A-CBFD1B03F07F}"/>
          </ac:grpSpMkLst>
        </pc:grpChg>
        <pc:grpChg chg="mod">
          <ac:chgData name="Nathan Olson" userId="8d36235d-0fe1-41a4-a221-e3403ea824e1" providerId="ADAL" clId="{E8F1105F-5C5A-4876-BBF1-373E165DC33C}" dt="2021-07-09T19:25:52.619" v="40" actId="465"/>
          <ac:grpSpMkLst>
            <pc:docMk/>
            <pc:sldMk cId="1368085333" sldId="271"/>
            <ac:grpSpMk id="179" creationId="{2C7B9E3A-D98A-459B-9A73-3BE9BC071CB1}"/>
          </ac:grpSpMkLst>
        </pc:grpChg>
        <pc:grpChg chg="mod">
          <ac:chgData name="Nathan Olson" userId="8d36235d-0fe1-41a4-a221-e3403ea824e1" providerId="ADAL" clId="{E8F1105F-5C5A-4876-BBF1-373E165DC33C}" dt="2021-07-09T19:25:42.837" v="38" actId="12789"/>
          <ac:grpSpMkLst>
            <pc:docMk/>
            <pc:sldMk cId="1368085333" sldId="271"/>
            <ac:grpSpMk id="184" creationId="{B7FCD95A-291C-4CD2-BEB2-D585194BE566}"/>
          </ac:grpSpMkLst>
        </pc:grpChg>
        <pc:grpChg chg="mod">
          <ac:chgData name="Nathan Olson" userId="8d36235d-0fe1-41a4-a221-e3403ea824e1" providerId="ADAL" clId="{E8F1105F-5C5A-4876-BBF1-373E165DC33C}" dt="2021-07-09T19:25:05.401" v="25" actId="1076"/>
          <ac:grpSpMkLst>
            <pc:docMk/>
            <pc:sldMk cId="1368085333" sldId="271"/>
            <ac:grpSpMk id="189" creationId="{97436156-1B2F-4003-A56E-51F9F93A32E1}"/>
          </ac:grpSpMkLst>
        </pc:grpChg>
        <pc:cxnChg chg="mod">
          <ac:chgData name="Nathan Olson" userId="8d36235d-0fe1-41a4-a221-e3403ea824e1" providerId="ADAL" clId="{E8F1105F-5C5A-4876-BBF1-373E165DC33C}" dt="2021-07-09T19:25:52.619" v="40" actId="465"/>
          <ac:cxnSpMkLst>
            <pc:docMk/>
            <pc:sldMk cId="1368085333" sldId="271"/>
            <ac:cxnSpMk id="130" creationId="{DB8AEE65-08A6-496E-BEF6-4BCC7635A73E}"/>
          </ac:cxnSpMkLst>
        </pc:cxnChg>
        <pc:cxnChg chg="mod">
          <ac:chgData name="Nathan Olson" userId="8d36235d-0fe1-41a4-a221-e3403ea824e1" providerId="ADAL" clId="{E8F1105F-5C5A-4876-BBF1-373E165DC33C}" dt="2021-07-09T19:25:52.619" v="40" actId="465"/>
          <ac:cxnSpMkLst>
            <pc:docMk/>
            <pc:sldMk cId="1368085333" sldId="271"/>
            <ac:cxnSpMk id="132" creationId="{CBCEAC81-B075-49ED-BFBB-F9B62D29E55B}"/>
          </ac:cxnSpMkLst>
        </pc:cxnChg>
      </pc:sldChg>
      <pc:sldChg chg="delSp modSp mod">
        <pc:chgData name="Nathan Olson" userId="8d36235d-0fe1-41a4-a221-e3403ea824e1" providerId="ADAL" clId="{E8F1105F-5C5A-4876-BBF1-373E165DC33C}" dt="2021-07-09T19:53:59.028" v="57" actId="948"/>
        <pc:sldMkLst>
          <pc:docMk/>
          <pc:sldMk cId="302385034" sldId="273"/>
        </pc:sldMkLst>
        <pc:spChg chg="mod">
          <ac:chgData name="Nathan Olson" userId="8d36235d-0fe1-41a4-a221-e3403ea824e1" providerId="ADAL" clId="{E8F1105F-5C5A-4876-BBF1-373E165DC33C}" dt="2021-07-09T19:53:28.459" v="50" actId="20577"/>
          <ac:spMkLst>
            <pc:docMk/>
            <pc:sldMk cId="302385034" sldId="273"/>
            <ac:spMk id="80" creationId="{C17DCB4B-1727-493C-A3BB-299B9E043100}"/>
          </ac:spMkLst>
        </pc:spChg>
        <pc:spChg chg="del">
          <ac:chgData name="Nathan Olson" userId="8d36235d-0fe1-41a4-a221-e3403ea824e1" providerId="ADAL" clId="{E8F1105F-5C5A-4876-BBF1-373E165DC33C}" dt="2021-07-09T19:52:59.157" v="43" actId="478"/>
          <ac:spMkLst>
            <pc:docMk/>
            <pc:sldMk cId="302385034" sldId="273"/>
            <ac:spMk id="81" creationId="{DD87A0A4-36F6-45E7-A663-BEE2F01BEED3}"/>
          </ac:spMkLst>
        </pc:spChg>
        <pc:spChg chg="del">
          <ac:chgData name="Nathan Olson" userId="8d36235d-0fe1-41a4-a221-e3403ea824e1" providerId="ADAL" clId="{E8F1105F-5C5A-4876-BBF1-373E165DC33C}" dt="2021-07-09T19:53:37.542" v="53" actId="478"/>
          <ac:spMkLst>
            <pc:docMk/>
            <pc:sldMk cId="302385034" sldId="273"/>
            <ac:spMk id="82" creationId="{F53BF1DF-4775-4546-9ADB-3FC4C1B11C2A}"/>
          </ac:spMkLst>
        </pc:spChg>
        <pc:spChg chg="mod">
          <ac:chgData name="Nathan Olson" userId="8d36235d-0fe1-41a4-a221-e3403ea824e1" providerId="ADAL" clId="{E8F1105F-5C5A-4876-BBF1-373E165DC33C}" dt="2021-07-09T19:53:59.028" v="57" actId="948"/>
          <ac:spMkLst>
            <pc:docMk/>
            <pc:sldMk cId="302385034" sldId="273"/>
            <ac:spMk id="83" creationId="{954DFDF3-8CDD-4C51-8798-DFB51C5D69DA}"/>
          </ac:spMkLst>
        </pc:spChg>
      </pc:sldChg>
    </pc:docChg>
  </pc:docChgLst>
  <pc:docChgLst>
    <pc:chgData name="Alli Green" userId="18cc824c-d389-48c9-be8b-290eae3fe209" providerId="ADAL" clId="{AC5C1CFC-7F7A-4AF3-B2E4-73427657D07B}"/>
    <pc:docChg chg="custSel modSld">
      <pc:chgData name="Alli Green" userId="18cc824c-d389-48c9-be8b-290eae3fe209" providerId="ADAL" clId="{AC5C1CFC-7F7A-4AF3-B2E4-73427657D07B}" dt="2022-03-11T20:49:50.734" v="34" actId="207"/>
      <pc:docMkLst>
        <pc:docMk/>
      </pc:docMkLst>
      <pc:sldChg chg="delSp modSp mod">
        <pc:chgData name="Alli Green" userId="18cc824c-d389-48c9-be8b-290eae3fe209" providerId="ADAL" clId="{AC5C1CFC-7F7A-4AF3-B2E4-73427657D07B}" dt="2022-03-11T20:49:50.734" v="34" actId="207"/>
        <pc:sldMkLst>
          <pc:docMk/>
          <pc:sldMk cId="1368085333" sldId="271"/>
        </pc:sldMkLst>
        <pc:spChg chg="mod">
          <ac:chgData name="Alli Green" userId="18cc824c-d389-48c9-be8b-290eae3fe209" providerId="ADAL" clId="{AC5C1CFC-7F7A-4AF3-B2E4-73427657D07B}" dt="2022-03-11T20:47:18.638" v="32" actId="20577"/>
          <ac:spMkLst>
            <pc:docMk/>
            <pc:sldMk cId="1368085333" sldId="271"/>
            <ac:spMk id="67" creationId="{EC4489CE-A67D-4776-B00E-3B108CFB8A70}"/>
          </ac:spMkLst>
        </pc:spChg>
        <pc:spChg chg="mod">
          <ac:chgData name="Alli Green" userId="18cc824c-d389-48c9-be8b-290eae3fe209" providerId="ADAL" clId="{AC5C1CFC-7F7A-4AF3-B2E4-73427657D07B}" dt="2022-03-11T20:49:50.734" v="34" actId="207"/>
          <ac:spMkLst>
            <pc:docMk/>
            <pc:sldMk cId="1368085333" sldId="271"/>
            <ac:spMk id="126" creationId="{61971B74-83B6-412B-8BBC-AECBC4081933}"/>
          </ac:spMkLst>
        </pc:spChg>
        <pc:spChg chg="del">
          <ac:chgData name="Alli Green" userId="18cc824c-d389-48c9-be8b-290eae3fe209" providerId="ADAL" clId="{AC5C1CFC-7F7A-4AF3-B2E4-73427657D07B}" dt="2022-03-11T20:47:16.269" v="30" actId="478"/>
          <ac:spMkLst>
            <pc:docMk/>
            <pc:sldMk cId="1368085333" sldId="271"/>
            <ac:spMk id="133" creationId="{ECC33C6F-1B71-410D-B280-7B268BB00049}"/>
          </ac:spMkLst>
        </pc:spChg>
      </pc:sldChg>
      <pc:sldChg chg="modSp mod">
        <pc:chgData name="Alli Green" userId="18cc824c-d389-48c9-be8b-290eae3fe209" providerId="ADAL" clId="{AC5C1CFC-7F7A-4AF3-B2E4-73427657D07B}" dt="2022-03-11T20:47:45.113" v="33" actId="20577"/>
        <pc:sldMkLst>
          <pc:docMk/>
          <pc:sldMk cId="302385034" sldId="273"/>
        </pc:sldMkLst>
        <pc:spChg chg="mod">
          <ac:chgData name="Alli Green" userId="18cc824c-d389-48c9-be8b-290eae3fe209" providerId="ADAL" clId="{AC5C1CFC-7F7A-4AF3-B2E4-73427657D07B}" dt="2022-03-11T20:46:54.080" v="27" actId="20577"/>
          <ac:spMkLst>
            <pc:docMk/>
            <pc:sldMk cId="302385034" sldId="273"/>
            <ac:spMk id="84" creationId="{8B88E563-ED91-402A-8A1F-1EC7151D9077}"/>
          </ac:spMkLst>
        </pc:spChg>
        <pc:spChg chg="mod">
          <ac:chgData name="Alli Green" userId="18cc824c-d389-48c9-be8b-290eae3fe209" providerId="ADAL" clId="{AC5C1CFC-7F7A-4AF3-B2E4-73427657D07B}" dt="2022-03-11T20:46:55.623" v="28" actId="20577"/>
          <ac:spMkLst>
            <pc:docMk/>
            <pc:sldMk cId="302385034" sldId="273"/>
            <ac:spMk id="85" creationId="{61E56400-FC08-4482-8F7E-E9EFD0782CD3}"/>
          </ac:spMkLst>
        </pc:spChg>
        <pc:spChg chg="mod">
          <ac:chgData name="Alli Green" userId="18cc824c-d389-48c9-be8b-290eae3fe209" providerId="ADAL" clId="{AC5C1CFC-7F7A-4AF3-B2E4-73427657D07B}" dt="2022-03-11T20:47:45.113" v="33" actId="20577"/>
          <ac:spMkLst>
            <pc:docMk/>
            <pc:sldMk cId="302385034" sldId="273"/>
            <ac:spMk id="90" creationId="{A503DCD7-D4B3-4D47-AD59-845D2892F869}"/>
          </ac:spMkLst>
        </pc:spChg>
      </pc:sldChg>
    </pc:docChg>
  </pc:docChgLst>
  <pc:docChgLst>
    <pc:chgData name="Brandee Parge" userId="716b5d5d-7db4-4b48-a9f4-512f455ed279" providerId="ADAL" clId="{2B8D95E2-5930-480F-8EED-DEA14D2E874D}"/>
    <pc:docChg chg="custSel modSld">
      <pc:chgData name="Brandee Parge" userId="716b5d5d-7db4-4b48-a9f4-512f455ed279" providerId="ADAL" clId="{2B8D95E2-5930-480F-8EED-DEA14D2E874D}" dt="2021-07-09T06:48:47.280" v="6" actId="478"/>
      <pc:docMkLst>
        <pc:docMk/>
      </pc:docMkLst>
      <pc:sldChg chg="addSp delSp modSp mod">
        <pc:chgData name="Brandee Parge" userId="716b5d5d-7db4-4b48-a9f4-512f455ed279" providerId="ADAL" clId="{2B8D95E2-5930-480F-8EED-DEA14D2E874D}" dt="2021-07-09T06:48:47.280" v="6" actId="478"/>
        <pc:sldMkLst>
          <pc:docMk/>
          <pc:sldMk cId="1368085333" sldId="271"/>
        </pc:sldMkLst>
        <pc:cxnChg chg="add del mod">
          <ac:chgData name="Brandee Parge" userId="716b5d5d-7db4-4b48-a9f4-512f455ed279" providerId="ADAL" clId="{2B8D95E2-5930-480F-8EED-DEA14D2E874D}" dt="2021-07-09T06:48:47.280" v="6" actId="478"/>
          <ac:cxnSpMkLst>
            <pc:docMk/>
            <pc:sldMk cId="1368085333" sldId="271"/>
            <ac:cxnSpMk id="4" creationId="{EDF2D523-D71B-4DF3-A14A-5964C6AEE09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9A1FBD-EE47-4CC9-83E1-42D8A009C6DB}" type="datetimeFigureOut">
              <a:rPr lang="en-US" smtClean="0"/>
              <a:t>4/27/2022</a:t>
            </a:fld>
            <a:endParaRPr lang="en-US"/>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C37CE-E939-4CA6-800B-5D6482883539}" type="slidenum">
              <a:rPr lang="en-US" smtClean="0"/>
              <a:t>‹#›</a:t>
            </a:fld>
            <a:endParaRPr lang="en-US"/>
          </a:p>
        </p:txBody>
      </p:sp>
    </p:spTree>
    <p:extLst>
      <p:ext uri="{BB962C8B-B14F-4D97-AF65-F5344CB8AC3E}">
        <p14:creationId xmlns:p14="http://schemas.microsoft.com/office/powerpoint/2010/main" val="3255996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3C37CE-E939-4CA6-800B-5D6482883539}" type="slidenum">
              <a:rPr lang="en-US" smtClean="0"/>
              <a:t>1</a:t>
            </a:fld>
            <a:endParaRPr lang="en-US"/>
          </a:p>
        </p:txBody>
      </p:sp>
    </p:spTree>
    <p:extLst>
      <p:ext uri="{BB962C8B-B14F-4D97-AF65-F5344CB8AC3E}">
        <p14:creationId xmlns:p14="http://schemas.microsoft.com/office/powerpoint/2010/main" val="2648437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3C37CE-E939-4CA6-800B-5D6482883539}" type="slidenum">
              <a:rPr lang="en-US" smtClean="0"/>
              <a:t>2</a:t>
            </a:fld>
            <a:endParaRPr lang="en-US"/>
          </a:p>
        </p:txBody>
      </p:sp>
    </p:spTree>
    <p:extLst>
      <p:ext uri="{BB962C8B-B14F-4D97-AF65-F5344CB8AC3E}">
        <p14:creationId xmlns:p14="http://schemas.microsoft.com/office/powerpoint/2010/main" val="1477773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418194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6700" y="304800"/>
            <a:ext cx="7238999" cy="63288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66701" y="1066800"/>
            <a:ext cx="7238998" cy="868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9149272"/>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userDrawn="1">
          <p15:clr>
            <a:srgbClr val="F26B43"/>
          </p15:clr>
        </p15:guide>
        <p15:guide id="2" pos="168" userDrawn="1">
          <p15:clr>
            <a:srgbClr val="F26B43"/>
          </p15:clr>
        </p15:guide>
        <p15:guide id="3" pos="4728" userDrawn="1">
          <p15:clr>
            <a:srgbClr val="F26B43"/>
          </p15:clr>
        </p15:guide>
        <p15:guide id="4" orient="horz" pos="6144"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hbr.org/2017/03/great-companies-obsess-over-productivity-not-efficiency" TargetMode="External"/><Relationship Id="rId11" Type="http://schemas.openxmlformats.org/officeDocument/2006/relationships/image" Target="../media/image8.png"/><Relationship Id="rId5" Type="http://schemas.openxmlformats.org/officeDocument/2006/relationships/image" Target="../media/image3.emf"/><Relationship Id="rId10" Type="http://schemas.openxmlformats.org/officeDocument/2006/relationships/image" Target="../media/image7.svg"/><Relationship Id="rId4" Type="http://schemas.openxmlformats.org/officeDocument/2006/relationships/image" Target="../media/image2.png"/><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0879D978-223F-4909-B59C-1A379EF55A92}"/>
              </a:ext>
            </a:extLst>
          </p:cNvPr>
          <p:cNvSpPr/>
          <p:nvPr/>
        </p:nvSpPr>
        <p:spPr>
          <a:xfrm>
            <a:off x="0" y="5529204"/>
            <a:ext cx="7772401" cy="14967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pPr algn="l"/>
            <a:endParaRPr lang="en-US">
              <a:latin typeface="+mj-lt"/>
            </a:endParaRPr>
          </a:p>
        </p:txBody>
      </p:sp>
      <p:sp>
        <p:nvSpPr>
          <p:cNvPr id="33" name="Freeform: Shape 32">
            <a:extLst>
              <a:ext uri="{FF2B5EF4-FFF2-40B4-BE49-F238E27FC236}">
                <a16:creationId xmlns:a16="http://schemas.microsoft.com/office/drawing/2014/main" id="{708AD60D-5666-403E-8394-D1506C4F1199}"/>
              </a:ext>
            </a:extLst>
          </p:cNvPr>
          <p:cNvSpPr/>
          <p:nvPr/>
        </p:nvSpPr>
        <p:spPr bwMode="auto">
          <a:xfrm>
            <a:off x="-1" y="9708545"/>
            <a:ext cx="6663193" cy="349855"/>
          </a:xfrm>
          <a:custGeom>
            <a:avLst/>
            <a:gdLst>
              <a:gd name="connsiteX0" fmla="*/ 0 w 6645798"/>
              <a:gd name="connsiteY0" fmla="*/ 0 h 318304"/>
              <a:gd name="connsiteX1" fmla="*/ 6645798 w 6645798"/>
              <a:gd name="connsiteY1" fmla="*/ 0 h 318304"/>
              <a:gd name="connsiteX2" fmla="*/ 6449752 w 6645798"/>
              <a:gd name="connsiteY2" fmla="*/ 318304 h 318304"/>
              <a:gd name="connsiteX3" fmla="*/ 0 w 6645798"/>
              <a:gd name="connsiteY3" fmla="*/ 318304 h 318304"/>
            </a:gdLst>
            <a:ahLst/>
            <a:cxnLst>
              <a:cxn ang="0">
                <a:pos x="connsiteX0" y="connsiteY0"/>
              </a:cxn>
              <a:cxn ang="0">
                <a:pos x="connsiteX1" y="connsiteY1"/>
              </a:cxn>
              <a:cxn ang="0">
                <a:pos x="connsiteX2" y="connsiteY2"/>
              </a:cxn>
              <a:cxn ang="0">
                <a:pos x="connsiteX3" y="connsiteY3"/>
              </a:cxn>
            </a:cxnLst>
            <a:rect l="l" t="t" r="r" b="b"/>
            <a:pathLst>
              <a:path w="6645798" h="318304">
                <a:moveTo>
                  <a:pt x="0" y="0"/>
                </a:moveTo>
                <a:lnTo>
                  <a:pt x="6645798" y="0"/>
                </a:lnTo>
                <a:lnTo>
                  <a:pt x="6449752" y="318304"/>
                </a:lnTo>
                <a:lnTo>
                  <a:pt x="0" y="318304"/>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26" name="Title 1">
            <a:extLst>
              <a:ext uri="{FF2B5EF4-FFF2-40B4-BE49-F238E27FC236}">
                <a16:creationId xmlns:a16="http://schemas.microsoft.com/office/drawing/2014/main" id="{61971B74-83B6-412B-8BBC-AECBC4081933}"/>
              </a:ext>
            </a:extLst>
          </p:cNvPr>
          <p:cNvSpPr txBox="1">
            <a:spLocks/>
          </p:cNvSpPr>
          <p:nvPr/>
        </p:nvSpPr>
        <p:spPr>
          <a:xfrm>
            <a:off x="266700" y="623288"/>
            <a:ext cx="4324353" cy="886397"/>
          </a:xfrm>
          <a:prstGeom prst="rect">
            <a:avLst/>
          </a:prstGeom>
        </p:spPr>
        <p:txBody>
          <a:bodyPr lIns="0" tIns="0" rIns="0" bIns="0" anchor="t">
            <a:spAutoFit/>
          </a:bodyPr>
          <a:lstStyle>
            <a:lvl1pPr algn="l" defTabSz="77724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solidFill>
                  <a:srgbClr val="0078D4"/>
                </a:solidFill>
                <a:cs typeface="Segoe UI" panose="020B0502040204020203" pitchFamily="34" charset="0"/>
              </a:rPr>
              <a:t>Workplace Intelligence </a:t>
            </a:r>
          </a:p>
          <a:p>
            <a:r>
              <a:rPr lang="en-US" sz="3200" dirty="0">
                <a:solidFill>
                  <a:srgbClr val="0078D4"/>
                </a:solidFill>
                <a:cs typeface="Segoe UI" panose="020B0502040204020203" pitchFamily="34" charset="0"/>
              </a:rPr>
              <a:t>Solution Accelerator</a:t>
            </a:r>
          </a:p>
        </p:txBody>
      </p:sp>
      <p:pic>
        <p:nvPicPr>
          <p:cNvPr id="129" name="Picture 128" descr="A picture containing shape&#10;&#10;Description automatically generated">
            <a:extLst>
              <a:ext uri="{FF2B5EF4-FFF2-40B4-BE49-F238E27FC236}">
                <a16:creationId xmlns:a16="http://schemas.microsoft.com/office/drawing/2014/main" id="{8D16BC8B-562F-F94E-9C02-BFC6F8E506D6}"/>
              </a:ext>
            </a:extLst>
          </p:cNvPr>
          <p:cNvPicPr>
            <a:picLocks noChangeAspect="1"/>
          </p:cNvPicPr>
          <p:nvPr/>
        </p:nvPicPr>
        <p:blipFill rotWithShape="1">
          <a:blip r:embed="rId3"/>
          <a:srcRect r="1724" b="3933"/>
          <a:stretch/>
        </p:blipFill>
        <p:spPr>
          <a:xfrm>
            <a:off x="6298557" y="8795307"/>
            <a:ext cx="1473843" cy="1263093"/>
          </a:xfrm>
          <a:prstGeom prst="rect">
            <a:avLst/>
          </a:prstGeom>
        </p:spPr>
      </p:pic>
      <p:sp>
        <p:nvSpPr>
          <p:cNvPr id="131" name="TextBox 9">
            <a:extLst>
              <a:ext uri="{FF2B5EF4-FFF2-40B4-BE49-F238E27FC236}">
                <a16:creationId xmlns:a16="http://schemas.microsoft.com/office/drawing/2014/main" id="{A3F00805-E097-EA42-B27B-356648A75445}"/>
              </a:ext>
            </a:extLst>
          </p:cNvPr>
          <p:cNvSpPr txBox="1"/>
          <p:nvPr/>
        </p:nvSpPr>
        <p:spPr>
          <a:xfrm>
            <a:off x="2826835" y="9837693"/>
            <a:ext cx="3543300" cy="123111"/>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r"/>
            <a:r>
              <a:rPr lang="en-US" sz="800">
                <a:solidFill>
                  <a:schemeClr val="tx1">
                    <a:lumMod val="50000"/>
                    <a:lumOff val="50000"/>
                  </a:schemeClr>
                </a:solidFill>
              </a:rPr>
              <a:t>©2021 Microsoft. All rights reserved.</a:t>
            </a:r>
          </a:p>
        </p:txBody>
      </p:sp>
      <p:sp>
        <p:nvSpPr>
          <p:cNvPr id="31" name="TextBox 30">
            <a:extLst>
              <a:ext uri="{FF2B5EF4-FFF2-40B4-BE49-F238E27FC236}">
                <a16:creationId xmlns:a16="http://schemas.microsoft.com/office/drawing/2014/main" id="{AE0DDDCB-5610-42B0-8482-B0B54922D07C}"/>
              </a:ext>
            </a:extLst>
          </p:cNvPr>
          <p:cNvSpPr txBox="1"/>
          <p:nvPr/>
        </p:nvSpPr>
        <p:spPr>
          <a:xfrm>
            <a:off x="265099" y="2281830"/>
            <a:ext cx="3464980" cy="2112310"/>
          </a:xfrm>
          <a:prstGeom prst="rect">
            <a:avLst/>
          </a:prstGeom>
          <a:noFill/>
        </p:spPr>
        <p:txBody>
          <a:bodyPr wrap="square" lIns="0" tIns="0" rIns="0" bIns="0">
            <a:spAutoFit/>
          </a:bodyPr>
          <a:lstStyle/>
          <a:p>
            <a:pPr marL="0" marR="0">
              <a:lnSpc>
                <a:spcPts val="1600"/>
              </a:lnSpc>
              <a:spcBef>
                <a:spcPts val="0"/>
              </a:spcBef>
              <a:spcAft>
                <a:spcPts val="600"/>
              </a:spcAft>
            </a:pPr>
            <a:r>
              <a:rPr lang="en-US" sz="1200" dirty="0">
                <a:solidFill>
                  <a:schemeClr val="tx1"/>
                </a:solidFill>
                <a:effectLst/>
                <a:ea typeface="Calibri" panose="020F0502020204030204" pitchFamily="34" charset="0"/>
                <a:cs typeface="Segoe UI" panose="020B0502040204020203" pitchFamily="34" charset="0"/>
              </a:rPr>
              <a:t>Businesses are using the power of data to transform their organization's systems and processes, but many overlook that impact of applying the same principles to its workforce. </a:t>
            </a:r>
          </a:p>
          <a:p>
            <a:pPr marL="0" marR="0">
              <a:lnSpc>
                <a:spcPts val="1600"/>
              </a:lnSpc>
              <a:spcBef>
                <a:spcPts val="0"/>
              </a:spcBef>
              <a:spcAft>
                <a:spcPts val="600"/>
              </a:spcAft>
            </a:pPr>
            <a:r>
              <a:rPr lang="en-US" sz="1200" dirty="0">
                <a:solidFill>
                  <a:schemeClr val="tx1"/>
                </a:solidFill>
                <a:effectLst/>
                <a:ea typeface="Calibri" panose="020F0502020204030204" pitchFamily="34" charset="0"/>
                <a:cs typeface="Segoe UI" panose="020B0502040204020203" pitchFamily="34" charset="0"/>
              </a:rPr>
              <a:t>The Workplace Intelligence Solution Accelerator can help. It leverages machine learning and big data analytics to </a:t>
            </a:r>
            <a:r>
              <a:rPr lang="en-US" sz="1200" dirty="0">
                <a:solidFill>
                  <a:schemeClr val="tx1"/>
                </a:solidFill>
                <a:effectLst/>
                <a:latin typeface="+mj-lt"/>
                <a:ea typeface="Calibri" panose="020F0502020204030204" pitchFamily="34" charset="0"/>
                <a:cs typeface="Segoe UI" panose="020B0502040204020203" pitchFamily="34" charset="0"/>
              </a:rPr>
              <a:t>bring together and transform your data</a:t>
            </a:r>
            <a:r>
              <a:rPr lang="en-US" sz="1200" dirty="0">
                <a:solidFill>
                  <a:schemeClr val="tx1"/>
                </a:solidFill>
                <a:effectLst/>
                <a:ea typeface="Calibri" panose="020F0502020204030204" pitchFamily="34" charset="0"/>
                <a:cs typeface="Segoe UI" panose="020B0502040204020203" pitchFamily="34" charset="0"/>
              </a:rPr>
              <a:t>, allowing you to build and deploy a machine learning model to </a:t>
            </a:r>
            <a:r>
              <a:rPr lang="en-US" sz="1200" dirty="0">
                <a:solidFill>
                  <a:schemeClr val="tx1"/>
                </a:solidFill>
                <a:effectLst/>
                <a:latin typeface="+mj-lt"/>
                <a:ea typeface="Calibri" panose="020F0502020204030204" pitchFamily="34" charset="0"/>
                <a:cs typeface="Segoe UI" panose="020B0502040204020203" pitchFamily="34" charset="0"/>
              </a:rPr>
              <a:t>easily identify factors that influence productivity and engagement</a:t>
            </a:r>
            <a:r>
              <a:rPr lang="en-US" sz="1200" dirty="0">
                <a:solidFill>
                  <a:schemeClr val="tx1"/>
                </a:solidFill>
                <a:effectLst/>
                <a:ea typeface="Calibri" panose="020F0502020204030204" pitchFamily="34" charset="0"/>
                <a:cs typeface="Segoe UI" panose="020B0502040204020203" pitchFamily="34" charset="0"/>
              </a:rPr>
              <a:t>. </a:t>
            </a:r>
          </a:p>
        </p:txBody>
      </p:sp>
      <p:sp>
        <p:nvSpPr>
          <p:cNvPr id="32" name="TextBox 31">
            <a:extLst>
              <a:ext uri="{FF2B5EF4-FFF2-40B4-BE49-F238E27FC236}">
                <a16:creationId xmlns:a16="http://schemas.microsoft.com/office/drawing/2014/main" id="{D607F2F3-0E2C-4DD5-B89A-603C4A171018}"/>
              </a:ext>
            </a:extLst>
          </p:cNvPr>
          <p:cNvSpPr txBox="1"/>
          <p:nvPr/>
        </p:nvSpPr>
        <p:spPr>
          <a:xfrm>
            <a:off x="4052217" y="2281830"/>
            <a:ext cx="3464980" cy="3163879"/>
          </a:xfrm>
          <a:prstGeom prst="rect">
            <a:avLst/>
          </a:prstGeom>
          <a:noFill/>
        </p:spPr>
        <p:txBody>
          <a:bodyPr wrap="square" lIns="0" tIns="0" rIns="0" bIns="0">
            <a:spAutoFit/>
          </a:bodyPr>
          <a:lstStyle/>
          <a:p>
            <a:pPr algn="l">
              <a:lnSpc>
                <a:spcPts val="1600"/>
              </a:lnSpc>
              <a:spcBef>
                <a:spcPts val="200"/>
              </a:spcBef>
              <a:spcAft>
                <a:spcPts val="200"/>
              </a:spcAft>
            </a:pPr>
            <a:r>
              <a:rPr lang="en-US" sz="1400" b="0" i="0" dirty="0">
                <a:solidFill>
                  <a:srgbClr val="0078D4"/>
                </a:solidFill>
                <a:effectLst/>
                <a:latin typeface="+mj-lt"/>
              </a:rPr>
              <a:t>Benefits</a:t>
            </a:r>
          </a:p>
          <a:p>
            <a:pPr marL="231775" indent="-171450" algn="l">
              <a:lnSpc>
                <a:spcPts val="1600"/>
              </a:lnSpc>
              <a:spcBef>
                <a:spcPts val="200"/>
              </a:spcBef>
              <a:spcAft>
                <a:spcPts val="200"/>
              </a:spcAft>
              <a:buFont typeface="Arial" panose="020B0604020202020204" pitchFamily="34" charset="0"/>
              <a:buChar char="•"/>
            </a:pPr>
            <a:r>
              <a:rPr lang="en-US" sz="1200" dirty="0"/>
              <a:t>Easily launch your solution using pre-built, </a:t>
            </a:r>
            <a:br>
              <a:rPr lang="en-US" sz="1200" dirty="0"/>
            </a:br>
            <a:r>
              <a:rPr lang="en-US" sz="1200" dirty="0"/>
              <a:t>pre-configured GitHub code and architecture.</a:t>
            </a:r>
          </a:p>
          <a:p>
            <a:pPr marL="231775" indent="-171450" algn="l">
              <a:lnSpc>
                <a:spcPts val="1600"/>
              </a:lnSpc>
              <a:spcBef>
                <a:spcPts val="200"/>
              </a:spcBef>
              <a:spcAft>
                <a:spcPts val="200"/>
              </a:spcAft>
              <a:buFont typeface="Arial" panose="020B0604020202020204" pitchFamily="34" charset="0"/>
              <a:buChar char="•"/>
            </a:pPr>
            <a:r>
              <a:rPr lang="en-US" sz="1200" dirty="0"/>
              <a:t>Gain more collaboration time, improve your meetings, and share knowledge.</a:t>
            </a:r>
          </a:p>
          <a:p>
            <a:pPr marL="231775" indent="-171450" algn="l">
              <a:lnSpc>
                <a:spcPts val="1600"/>
              </a:lnSpc>
              <a:spcBef>
                <a:spcPts val="200"/>
              </a:spcBef>
              <a:spcAft>
                <a:spcPts val="200"/>
              </a:spcAft>
              <a:buFont typeface="Arial" panose="020B0604020202020204" pitchFamily="34" charset="0"/>
              <a:buChar char="•"/>
            </a:pPr>
            <a:r>
              <a:rPr lang="en-US" sz="1200" dirty="0"/>
              <a:t>Identify work habits or distractions that reduce your team's ability to focus on core priorities.</a:t>
            </a:r>
          </a:p>
          <a:p>
            <a:pPr marL="231775" indent="-171450" algn="l">
              <a:lnSpc>
                <a:spcPts val="1600"/>
              </a:lnSpc>
              <a:spcBef>
                <a:spcPts val="200"/>
              </a:spcBef>
              <a:spcAft>
                <a:spcPts val="200"/>
              </a:spcAft>
              <a:buFont typeface="Arial" panose="020B0604020202020204" pitchFamily="34" charset="0"/>
              <a:buChar char="•"/>
            </a:pPr>
            <a:r>
              <a:rPr lang="en-US" sz="1200" dirty="0"/>
              <a:t>Determine effective means to improve employees' work-life balance.</a:t>
            </a:r>
          </a:p>
          <a:p>
            <a:pPr marL="231775" indent="-171450" algn="l">
              <a:lnSpc>
                <a:spcPts val="1600"/>
              </a:lnSpc>
              <a:spcBef>
                <a:spcPts val="200"/>
              </a:spcBef>
              <a:spcAft>
                <a:spcPts val="200"/>
              </a:spcAft>
              <a:buFont typeface="Arial" panose="020B0604020202020204" pitchFamily="34" charset="0"/>
              <a:buChar char="•"/>
            </a:pPr>
            <a:r>
              <a:rPr lang="en-US" sz="1200" dirty="0"/>
              <a:t>Reduce development time with end-to-end unified analytics via Azure Synapse Analytics, Azure Machine Learning, and Power BI.</a:t>
            </a:r>
          </a:p>
          <a:p>
            <a:pPr marL="231775" indent="-171450" algn="l">
              <a:lnSpc>
                <a:spcPts val="1600"/>
              </a:lnSpc>
              <a:spcBef>
                <a:spcPts val="200"/>
              </a:spcBef>
              <a:spcAft>
                <a:spcPts val="200"/>
              </a:spcAft>
              <a:buFont typeface="Arial" panose="020B0604020202020204" pitchFamily="34" charset="0"/>
              <a:buChar char="•"/>
            </a:pPr>
            <a:r>
              <a:rPr lang="en-US" sz="1200" dirty="0"/>
              <a:t>Quickly analyze data to determine which factors impact workforce efficiency.</a:t>
            </a:r>
          </a:p>
        </p:txBody>
      </p:sp>
      <p:sp>
        <p:nvSpPr>
          <p:cNvPr id="36" name="Rectangle 35">
            <a:extLst>
              <a:ext uri="{FF2B5EF4-FFF2-40B4-BE49-F238E27FC236}">
                <a16:creationId xmlns:a16="http://schemas.microsoft.com/office/drawing/2014/main" id="{F6E5421E-C897-4B01-BA03-1A4870CD6EE1}"/>
              </a:ext>
            </a:extLst>
          </p:cNvPr>
          <p:cNvSpPr/>
          <p:nvPr/>
        </p:nvSpPr>
        <p:spPr>
          <a:xfrm>
            <a:off x="0" y="1708179"/>
            <a:ext cx="7772400" cy="437322"/>
          </a:xfrm>
          <a:prstGeom prst="rect">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1400" dirty="0">
                <a:solidFill>
                  <a:schemeClr val="bg1"/>
                </a:solidFill>
                <a:latin typeface="+mj-lt"/>
              </a:rPr>
              <a:t>Discover factors that influence workplace productivity and engagement </a:t>
            </a:r>
          </a:p>
        </p:txBody>
      </p:sp>
      <p:cxnSp>
        <p:nvCxnSpPr>
          <p:cNvPr id="39" name="Straight Connector 38">
            <a:extLst>
              <a:ext uri="{FF2B5EF4-FFF2-40B4-BE49-F238E27FC236}">
                <a16:creationId xmlns:a16="http://schemas.microsoft.com/office/drawing/2014/main" id="{31B45DEA-F7F0-4C36-9A94-D147A1655F2F}"/>
              </a:ext>
            </a:extLst>
          </p:cNvPr>
          <p:cNvCxnSpPr>
            <a:cxnSpLocks/>
          </p:cNvCxnSpPr>
          <p:nvPr/>
        </p:nvCxnSpPr>
        <p:spPr>
          <a:xfrm>
            <a:off x="3898304" y="2145501"/>
            <a:ext cx="0" cy="3138416"/>
          </a:xfrm>
          <a:prstGeom prst="line">
            <a:avLst/>
          </a:prstGeom>
          <a:ln w="3175">
            <a:solidFill>
              <a:schemeClr val="bg1">
                <a:lumMod val="75000"/>
              </a:schemeClr>
            </a:solidFill>
            <a:prstDash val="dash"/>
            <a:tailEnd type="diamond" w="sm" len="sm"/>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3AAEBF89-D205-40F2-B757-4338649CA5B4}"/>
              </a:ext>
            </a:extLst>
          </p:cNvPr>
          <p:cNvGrpSpPr/>
          <p:nvPr/>
        </p:nvGrpSpPr>
        <p:grpSpPr>
          <a:xfrm>
            <a:off x="5148929" y="1"/>
            <a:ext cx="2623471" cy="1709530"/>
            <a:chOff x="5148929" y="1"/>
            <a:chExt cx="2623471" cy="1709530"/>
          </a:xfrm>
        </p:grpSpPr>
        <p:pic>
          <p:nvPicPr>
            <p:cNvPr id="120" name="Picture 119" descr="A picture containing shape&#10;&#10;Description automatically generated">
              <a:extLst>
                <a:ext uri="{FF2B5EF4-FFF2-40B4-BE49-F238E27FC236}">
                  <a16:creationId xmlns:a16="http://schemas.microsoft.com/office/drawing/2014/main" id="{62A5343F-7F4F-4367-B63B-68732CD5675F}"/>
                </a:ext>
              </a:extLst>
            </p:cNvPr>
            <p:cNvPicPr>
              <a:picLocks noChangeAspect="1"/>
            </p:cNvPicPr>
            <p:nvPr/>
          </p:nvPicPr>
          <p:blipFill rotWithShape="1">
            <a:blip r:embed="rId4"/>
            <a:srcRect l="62809" t="8815" r="85" b="271"/>
            <a:stretch/>
          </p:blipFill>
          <p:spPr>
            <a:xfrm>
              <a:off x="5148929" y="1"/>
              <a:ext cx="2623471" cy="1709530"/>
            </a:xfrm>
            <a:prstGeom prst="rect">
              <a:avLst/>
            </a:prstGeom>
          </p:spPr>
        </p:pic>
        <p:sp>
          <p:nvSpPr>
            <p:cNvPr id="7" name="Hexagon 6">
              <a:extLst>
                <a:ext uri="{FF2B5EF4-FFF2-40B4-BE49-F238E27FC236}">
                  <a16:creationId xmlns:a16="http://schemas.microsoft.com/office/drawing/2014/main" id="{D97E5AF7-963E-48B4-9020-1713A07D5259}"/>
                </a:ext>
              </a:extLst>
            </p:cNvPr>
            <p:cNvSpPr/>
            <p:nvPr/>
          </p:nvSpPr>
          <p:spPr>
            <a:xfrm>
              <a:off x="7101461" y="895185"/>
              <a:ext cx="511396" cy="440860"/>
            </a:xfrm>
            <a:prstGeom prst="hexagon">
              <a:avLst>
                <a:gd name="adj" fmla="val 28467"/>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pPr algn="l"/>
              <a:endParaRPr lang="en-US">
                <a:latin typeface="+mj-lt"/>
              </a:endParaRPr>
            </a:p>
          </p:txBody>
        </p:sp>
      </p:grpSp>
      <p:pic>
        <p:nvPicPr>
          <p:cNvPr id="63" name="Picture 62">
            <a:extLst>
              <a:ext uri="{FF2B5EF4-FFF2-40B4-BE49-F238E27FC236}">
                <a16:creationId xmlns:a16="http://schemas.microsoft.com/office/drawing/2014/main" id="{2A512367-EA0E-460D-BA34-24AADFDDB990}"/>
              </a:ext>
            </a:extLst>
          </p:cNvPr>
          <p:cNvPicPr>
            <a:picLocks noChangeAspect="1"/>
          </p:cNvPicPr>
          <p:nvPr/>
        </p:nvPicPr>
        <p:blipFill>
          <a:blip r:embed="rId5"/>
          <a:stretch>
            <a:fillRect/>
          </a:stretch>
        </p:blipFill>
        <p:spPr>
          <a:xfrm>
            <a:off x="265099" y="9801528"/>
            <a:ext cx="1281987" cy="182880"/>
          </a:xfrm>
          <a:prstGeom prst="rect">
            <a:avLst/>
          </a:prstGeom>
        </p:spPr>
      </p:pic>
      <p:sp>
        <p:nvSpPr>
          <p:cNvPr id="67" name="Rectangle 66">
            <a:extLst>
              <a:ext uri="{FF2B5EF4-FFF2-40B4-BE49-F238E27FC236}">
                <a16:creationId xmlns:a16="http://schemas.microsoft.com/office/drawing/2014/main" id="{EC4489CE-A67D-4776-B00E-3B108CFB8A70}"/>
              </a:ext>
            </a:extLst>
          </p:cNvPr>
          <p:cNvSpPr>
            <a:spLocks/>
          </p:cNvSpPr>
          <p:nvPr/>
        </p:nvSpPr>
        <p:spPr>
          <a:xfrm>
            <a:off x="265099" y="4611926"/>
            <a:ext cx="3479292" cy="578556"/>
          </a:xfrm>
          <a:prstGeom prst="rect">
            <a:avLst/>
          </a:prstGeom>
          <a:noFill/>
          <a:ln>
            <a:solidFill>
              <a:schemeClr val="bg2">
                <a:lumMod val="90000"/>
              </a:schemeClr>
            </a:solidFill>
          </a:ln>
        </p:spPr>
        <p:txBody>
          <a:bodyPr wrap="square" lIns="91440" tIns="91440" rIns="91440" bIns="91440" anchor="t">
            <a:spAutoFit/>
          </a:bodyPr>
          <a:lstStyle/>
          <a:p>
            <a:pPr>
              <a:lnSpc>
                <a:spcPts val="1600"/>
              </a:lnSpc>
              <a:spcBef>
                <a:spcPts val="1000"/>
              </a:spcBef>
              <a:spcAft>
                <a:spcPts val="300"/>
              </a:spcAft>
            </a:pPr>
            <a:r>
              <a:rPr lang="en-US" sz="1200" i="1" dirty="0"/>
              <a:t>Inspired employees are </a:t>
            </a:r>
            <a:r>
              <a:rPr lang="en-US" sz="2000" dirty="0">
                <a:solidFill>
                  <a:srgbClr val="0078D4"/>
                </a:solidFill>
                <a:latin typeface="+mj-lt"/>
                <a:cs typeface="Segoe UI" panose="020B0502040204020203" pitchFamily="34" charset="0"/>
                <a:hlinkClick r:id="rId6">
                  <a:extLst>
                    <a:ext uri="{A12FA001-AC4F-418D-AE19-62706E023703}">
                      <ahyp:hlinkClr xmlns:ahyp="http://schemas.microsoft.com/office/drawing/2018/hyperlinkcolor" val="tx"/>
                    </a:ext>
                  </a:extLst>
                </a:hlinkClick>
              </a:rPr>
              <a:t>125%</a:t>
            </a:r>
            <a:r>
              <a:rPr lang="en-US" sz="1200" dirty="0">
                <a:solidFill>
                  <a:srgbClr val="0078D4"/>
                </a:solidFill>
                <a:latin typeface="+mj-lt"/>
              </a:rPr>
              <a:t> </a:t>
            </a:r>
            <a:r>
              <a:rPr lang="en-US" sz="1200" i="1" dirty="0"/>
              <a:t>more productive than an employee who is merely satisfied.</a:t>
            </a:r>
          </a:p>
        </p:txBody>
      </p:sp>
      <p:sp>
        <p:nvSpPr>
          <p:cNvPr id="72" name="Rectangle 71">
            <a:extLst>
              <a:ext uri="{FF2B5EF4-FFF2-40B4-BE49-F238E27FC236}">
                <a16:creationId xmlns:a16="http://schemas.microsoft.com/office/drawing/2014/main" id="{2A8CDF49-37E2-4F37-9741-6FB850EBA2D9}"/>
              </a:ext>
            </a:extLst>
          </p:cNvPr>
          <p:cNvSpPr>
            <a:spLocks/>
          </p:cNvSpPr>
          <p:nvPr/>
        </p:nvSpPr>
        <p:spPr>
          <a:xfrm>
            <a:off x="265099" y="5628093"/>
            <a:ext cx="3292483" cy="1273297"/>
          </a:xfrm>
          <a:prstGeom prst="rect">
            <a:avLst/>
          </a:prstGeom>
          <a:noFill/>
          <a:ln w="3175">
            <a:no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lvl="2" indent="-91440">
              <a:spcBef>
                <a:spcPts val="200"/>
              </a:spcBef>
              <a:spcAft>
                <a:spcPts val="200"/>
              </a:spcAft>
            </a:pPr>
            <a:r>
              <a:rPr lang="en-US" sz="1400" dirty="0">
                <a:solidFill>
                  <a:srgbClr val="0078D4"/>
                </a:solidFill>
                <a:latin typeface="+mj-lt"/>
              </a:rPr>
              <a:t>How it works</a:t>
            </a:r>
          </a:p>
          <a:p>
            <a:pPr marR="0" lvl="0">
              <a:lnSpc>
                <a:spcPts val="1600"/>
              </a:lnSpc>
              <a:spcBef>
                <a:spcPts val="200"/>
              </a:spcBef>
              <a:spcAft>
                <a:spcPts val="200"/>
              </a:spcAft>
              <a:buClr>
                <a:schemeClr val="tx1"/>
              </a:buClr>
            </a:pPr>
            <a:r>
              <a:rPr lang="en-US" sz="1100" dirty="0">
                <a:solidFill>
                  <a:schemeClr val="tx1"/>
                </a:solidFill>
                <a:cs typeface="Segoe UI" panose="020B0502040204020203" pitchFamily="34" charset="0"/>
              </a:rPr>
              <a:t>Azure Synapse Analytics leverages AI and Power BI in a dashboard that provides visibility into work habit data from Microsoft 365 to help your team optimize efficiency, improve collaboration, and maintain health work/life balance.</a:t>
            </a:r>
          </a:p>
        </p:txBody>
      </p:sp>
      <p:sp>
        <p:nvSpPr>
          <p:cNvPr id="86" name="Cross 85">
            <a:extLst>
              <a:ext uri="{FF2B5EF4-FFF2-40B4-BE49-F238E27FC236}">
                <a16:creationId xmlns:a16="http://schemas.microsoft.com/office/drawing/2014/main" id="{7AD2CD74-6D6F-4DBF-B217-4E1B544B2C31}"/>
              </a:ext>
            </a:extLst>
          </p:cNvPr>
          <p:cNvSpPr>
            <a:spLocks noChangeAspect="1"/>
          </p:cNvSpPr>
          <p:nvPr/>
        </p:nvSpPr>
        <p:spPr>
          <a:xfrm>
            <a:off x="4575815" y="5948284"/>
            <a:ext cx="182880" cy="182880"/>
          </a:xfrm>
          <a:prstGeom prst="plus">
            <a:avLst>
              <a:gd name="adj" fmla="val 3477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Freeform: Shape 86">
            <a:extLst>
              <a:ext uri="{FF2B5EF4-FFF2-40B4-BE49-F238E27FC236}">
                <a16:creationId xmlns:a16="http://schemas.microsoft.com/office/drawing/2014/main" id="{7244BE01-0E97-4F55-997E-D6960E10CDAD}"/>
              </a:ext>
            </a:extLst>
          </p:cNvPr>
          <p:cNvSpPr>
            <a:spLocks noChangeAspect="1"/>
          </p:cNvSpPr>
          <p:nvPr/>
        </p:nvSpPr>
        <p:spPr>
          <a:xfrm>
            <a:off x="6603501" y="5964766"/>
            <a:ext cx="182880" cy="146324"/>
          </a:xfrm>
          <a:custGeom>
            <a:avLst/>
            <a:gdLst>
              <a:gd name="connsiteX0" fmla="*/ 0 w 671992"/>
              <a:gd name="connsiteY0" fmla="*/ 322601 h 537668"/>
              <a:gd name="connsiteX1" fmla="*/ 671992 w 671992"/>
              <a:gd name="connsiteY1" fmla="*/ 322601 h 537668"/>
              <a:gd name="connsiteX2" fmla="*/ 671992 w 671992"/>
              <a:gd name="connsiteY2" fmla="*/ 537668 h 537668"/>
              <a:gd name="connsiteX3" fmla="*/ 0 w 671992"/>
              <a:gd name="connsiteY3" fmla="*/ 537668 h 537668"/>
              <a:gd name="connsiteX4" fmla="*/ 0 w 671992"/>
              <a:gd name="connsiteY4" fmla="*/ 0 h 537668"/>
              <a:gd name="connsiteX5" fmla="*/ 671992 w 671992"/>
              <a:gd name="connsiteY5" fmla="*/ 0 h 537668"/>
              <a:gd name="connsiteX6" fmla="*/ 671992 w 671992"/>
              <a:gd name="connsiteY6" fmla="*/ 215067 h 537668"/>
              <a:gd name="connsiteX7" fmla="*/ 0 w 671992"/>
              <a:gd name="connsiteY7" fmla="*/ 215067 h 537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1992" h="537668">
                <a:moveTo>
                  <a:pt x="0" y="322601"/>
                </a:moveTo>
                <a:lnTo>
                  <a:pt x="671992" y="322601"/>
                </a:lnTo>
                <a:lnTo>
                  <a:pt x="671992" y="537668"/>
                </a:lnTo>
                <a:lnTo>
                  <a:pt x="0" y="537668"/>
                </a:lnTo>
                <a:close/>
                <a:moveTo>
                  <a:pt x="0" y="0"/>
                </a:moveTo>
                <a:lnTo>
                  <a:pt x="671992" y="0"/>
                </a:lnTo>
                <a:lnTo>
                  <a:pt x="671992" y="215067"/>
                </a:lnTo>
                <a:lnTo>
                  <a:pt x="0" y="215067"/>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Cross 87">
            <a:extLst>
              <a:ext uri="{FF2B5EF4-FFF2-40B4-BE49-F238E27FC236}">
                <a16:creationId xmlns:a16="http://schemas.microsoft.com/office/drawing/2014/main" id="{A40EB624-F209-4BF3-8F44-BB0ED006A531}"/>
              </a:ext>
            </a:extLst>
          </p:cNvPr>
          <p:cNvSpPr>
            <a:spLocks noChangeAspect="1"/>
          </p:cNvSpPr>
          <p:nvPr/>
        </p:nvSpPr>
        <p:spPr>
          <a:xfrm>
            <a:off x="5585324" y="5948406"/>
            <a:ext cx="182880" cy="182880"/>
          </a:xfrm>
          <a:prstGeom prst="plus">
            <a:avLst>
              <a:gd name="adj" fmla="val 3477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1BA89A07-76CD-4B6D-BF52-B1D4972BE6CB}"/>
              </a:ext>
            </a:extLst>
          </p:cNvPr>
          <p:cNvSpPr txBox="1"/>
          <p:nvPr/>
        </p:nvSpPr>
        <p:spPr>
          <a:xfrm>
            <a:off x="265099" y="7151213"/>
            <a:ext cx="7239000" cy="451406"/>
          </a:xfrm>
          <a:prstGeom prst="rect">
            <a:avLst/>
          </a:prstGeom>
          <a:noFill/>
        </p:spPr>
        <p:txBody>
          <a:bodyPr wrap="square" lIns="0" tIns="0" rIns="0" bIns="0">
            <a:spAutoFit/>
          </a:bodyPr>
          <a:lstStyle/>
          <a:p>
            <a:pPr marL="0" marR="0">
              <a:spcBef>
                <a:spcPts val="200"/>
              </a:spcBef>
              <a:spcAft>
                <a:spcPts val="200"/>
              </a:spcAft>
            </a:pPr>
            <a:r>
              <a:rPr lang="en-US" sz="1400" dirty="0">
                <a:solidFill>
                  <a:srgbClr val="0078D4"/>
                </a:solidFill>
                <a:effectLst/>
                <a:latin typeface="+mj-lt"/>
                <a:ea typeface="Calibri" panose="020F0502020204030204" pitchFamily="34" charset="0"/>
                <a:cs typeface="Arial" panose="020B0604020202020204" pitchFamily="34" charset="0"/>
              </a:rPr>
              <a:t>Customer challenges</a:t>
            </a:r>
          </a:p>
          <a:p>
            <a:pPr marL="0" marR="0">
              <a:spcBef>
                <a:spcPts val="200"/>
              </a:spcBef>
              <a:spcAft>
                <a:spcPts val="200"/>
              </a:spcAft>
            </a:pPr>
            <a:r>
              <a:rPr lang="en-US" sz="1200" dirty="0">
                <a:effectLst/>
                <a:ea typeface="Calibri" panose="020F0502020204030204" pitchFamily="34" charset="0"/>
                <a:cs typeface="Segoe UI" panose="020B0502040204020203" pitchFamily="34" charset="0"/>
              </a:rPr>
              <a:t>Organizations across many industries face complex challenges that need to be solved with better visibility. </a:t>
            </a:r>
          </a:p>
        </p:txBody>
      </p:sp>
      <p:cxnSp>
        <p:nvCxnSpPr>
          <p:cNvPr id="130" name="Straight Connector 129">
            <a:extLst>
              <a:ext uri="{FF2B5EF4-FFF2-40B4-BE49-F238E27FC236}">
                <a16:creationId xmlns:a16="http://schemas.microsoft.com/office/drawing/2014/main" id="{DB8AEE65-08A6-496E-BEF6-4BCC7635A73E}"/>
              </a:ext>
            </a:extLst>
          </p:cNvPr>
          <p:cNvCxnSpPr>
            <a:cxnSpLocks/>
          </p:cNvCxnSpPr>
          <p:nvPr/>
        </p:nvCxnSpPr>
        <p:spPr>
          <a:xfrm>
            <a:off x="845864" y="8287511"/>
            <a:ext cx="6659836" cy="0"/>
          </a:xfrm>
          <a:prstGeom prst="line">
            <a:avLst/>
          </a:prstGeom>
          <a:ln>
            <a:solidFill>
              <a:schemeClr val="bg1">
                <a:lumMod val="7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BCEAC81-B075-49ED-BFBB-F9B62D29E55B}"/>
              </a:ext>
            </a:extLst>
          </p:cNvPr>
          <p:cNvCxnSpPr>
            <a:cxnSpLocks/>
          </p:cNvCxnSpPr>
          <p:nvPr/>
        </p:nvCxnSpPr>
        <p:spPr>
          <a:xfrm>
            <a:off x="845864" y="8950681"/>
            <a:ext cx="6659836" cy="0"/>
          </a:xfrm>
          <a:prstGeom prst="line">
            <a:avLst/>
          </a:prstGeom>
          <a:ln>
            <a:solidFill>
              <a:schemeClr val="bg1">
                <a:lumMod val="7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EFCCD7DD-8784-4522-B032-15B7AE9CA8C3}"/>
              </a:ext>
            </a:extLst>
          </p:cNvPr>
          <p:cNvSpPr txBox="1"/>
          <p:nvPr/>
        </p:nvSpPr>
        <p:spPr>
          <a:xfrm>
            <a:off x="4644713" y="6430269"/>
            <a:ext cx="1075466" cy="323165"/>
          </a:xfrm>
          <a:prstGeom prst="rect">
            <a:avLst/>
          </a:prstGeom>
          <a:noFill/>
        </p:spPr>
        <p:txBody>
          <a:bodyPr wrap="square" lIns="0" tIns="0" rIns="0" bIns="0">
            <a:spAutoFit/>
          </a:bodyPr>
          <a:lstStyle/>
          <a:p>
            <a:pPr marL="0" marR="0" lvl="0" indent="0" algn="ctr" defTabSz="914192" rtl="0" eaLnBrk="1" fontAlgn="auto" latinLnBrk="0" hangingPunct="1">
              <a:spcBef>
                <a:spcPts val="0"/>
              </a:spcBef>
              <a:buClrTx/>
              <a:buSzTx/>
              <a:buFontTx/>
              <a:buNone/>
              <a:tabLst/>
              <a:defRPr/>
            </a:pPr>
            <a:r>
              <a:rPr kumimoji="0" lang="en-US" sz="1050" b="0" i="0" u="none" strike="noStrike" kern="1200" cap="none" normalizeH="0" baseline="0" noProof="0" dirty="0">
                <a:ln>
                  <a:noFill/>
                </a:ln>
                <a:solidFill>
                  <a:srgbClr val="0078D4"/>
                </a:solidFill>
                <a:effectLst/>
                <a:uLnTx/>
                <a:uFillTx/>
                <a:cs typeface="Segoe UI" panose="020B0502040204020203" pitchFamily="34" charset="0"/>
              </a:rPr>
              <a:t>Business context (DevOps)</a:t>
            </a:r>
          </a:p>
        </p:txBody>
      </p:sp>
      <p:grpSp>
        <p:nvGrpSpPr>
          <p:cNvPr id="96" name="Group 95">
            <a:extLst>
              <a:ext uri="{FF2B5EF4-FFF2-40B4-BE49-F238E27FC236}">
                <a16:creationId xmlns:a16="http://schemas.microsoft.com/office/drawing/2014/main" id="{51BE6ABA-B5AE-4445-B59F-53B072A4C6FB}"/>
              </a:ext>
            </a:extLst>
          </p:cNvPr>
          <p:cNvGrpSpPr/>
          <p:nvPr/>
        </p:nvGrpSpPr>
        <p:grpSpPr>
          <a:xfrm>
            <a:off x="4929241" y="5784498"/>
            <a:ext cx="506411" cy="558570"/>
            <a:chOff x="5822194" y="-1128337"/>
            <a:chExt cx="690475" cy="761592"/>
          </a:xfrm>
        </p:grpSpPr>
        <p:grpSp>
          <p:nvGrpSpPr>
            <p:cNvPr id="97" name="Group 96">
              <a:extLst>
                <a:ext uri="{FF2B5EF4-FFF2-40B4-BE49-F238E27FC236}">
                  <a16:creationId xmlns:a16="http://schemas.microsoft.com/office/drawing/2014/main" id="{3423DA3B-51F0-44AF-BDC9-8C20CDA2802E}"/>
                </a:ext>
              </a:extLst>
            </p:cNvPr>
            <p:cNvGrpSpPr/>
            <p:nvPr/>
          </p:nvGrpSpPr>
          <p:grpSpPr>
            <a:xfrm>
              <a:off x="5822194" y="-1128337"/>
              <a:ext cx="690475" cy="761592"/>
              <a:chOff x="4770571" y="-1126626"/>
              <a:chExt cx="900898" cy="993687"/>
            </a:xfrm>
          </p:grpSpPr>
          <p:sp>
            <p:nvSpPr>
              <p:cNvPr id="99" name="Hexagon 98">
                <a:extLst>
                  <a:ext uri="{FF2B5EF4-FFF2-40B4-BE49-F238E27FC236}">
                    <a16:creationId xmlns:a16="http://schemas.microsoft.com/office/drawing/2014/main" id="{E136DB7C-199D-49BB-B98A-CACB6128E7B2}"/>
                  </a:ext>
                </a:extLst>
              </p:cNvPr>
              <p:cNvSpPr/>
              <p:nvPr/>
            </p:nvSpPr>
            <p:spPr>
              <a:xfrm rot="5400000">
                <a:off x="4711969" y="-1068024"/>
                <a:ext cx="849658" cy="732454"/>
              </a:xfrm>
              <a:prstGeom prst="hexagon">
                <a:avLst/>
              </a:prstGeom>
              <a:solidFill>
                <a:srgbClr val="0067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chemeClr val="tx1"/>
                  </a:solidFill>
                  <a:effectLst/>
                  <a:uLnTx/>
                  <a:uFillTx/>
                  <a:latin typeface="Segoe UI Semilight"/>
                  <a:ea typeface="+mn-ea"/>
                  <a:cs typeface="+mn-cs"/>
                </a:endParaRPr>
              </a:p>
            </p:txBody>
          </p:sp>
          <p:sp>
            <p:nvSpPr>
              <p:cNvPr id="100" name="Hexagon 99">
                <a:extLst>
                  <a:ext uri="{FF2B5EF4-FFF2-40B4-BE49-F238E27FC236}">
                    <a16:creationId xmlns:a16="http://schemas.microsoft.com/office/drawing/2014/main" id="{8FF4C93E-D96B-439D-BB03-1A06596888E8}"/>
                  </a:ext>
                </a:extLst>
              </p:cNvPr>
              <p:cNvSpPr/>
              <p:nvPr/>
            </p:nvSpPr>
            <p:spPr>
              <a:xfrm rot="5400000">
                <a:off x="4795427" y="-1008981"/>
                <a:ext cx="940934" cy="811150"/>
              </a:xfrm>
              <a:prstGeom prst="hexagon">
                <a:avLst/>
              </a:prstGeom>
              <a:solidFill>
                <a:schemeClr val="bg1"/>
              </a:solidFill>
              <a:ln>
                <a:solidFill>
                  <a:srgbClr val="0067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chemeClr val="tx1"/>
                  </a:solidFill>
                  <a:effectLst/>
                  <a:uLnTx/>
                  <a:uFillTx/>
                  <a:latin typeface="Segoe UI Semilight"/>
                  <a:ea typeface="+mn-ea"/>
                  <a:cs typeface="+mn-cs"/>
                </a:endParaRPr>
              </a:p>
            </p:txBody>
          </p:sp>
        </p:grpSp>
        <p:pic>
          <p:nvPicPr>
            <p:cNvPr id="98" name="Graphic 97" descr="Icon of a speaking bubble with people's faces">
              <a:extLst>
                <a:ext uri="{FF2B5EF4-FFF2-40B4-BE49-F238E27FC236}">
                  <a16:creationId xmlns:a16="http://schemas.microsoft.com/office/drawing/2014/main" id="{03071736-7B9F-4376-BA6A-E33552298C5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09419" y="-917565"/>
              <a:ext cx="382686" cy="385432"/>
            </a:xfrm>
            <a:prstGeom prst="rect">
              <a:avLst/>
            </a:prstGeom>
          </p:spPr>
        </p:pic>
      </p:grpSp>
      <p:sp>
        <p:nvSpPr>
          <p:cNvPr id="83" name="TextBox 82">
            <a:extLst>
              <a:ext uri="{FF2B5EF4-FFF2-40B4-BE49-F238E27FC236}">
                <a16:creationId xmlns:a16="http://schemas.microsoft.com/office/drawing/2014/main" id="{EF299EC4-B4F6-4CB6-9BD8-86D647856CD9}"/>
              </a:ext>
            </a:extLst>
          </p:cNvPr>
          <p:cNvSpPr txBox="1"/>
          <p:nvPr/>
        </p:nvSpPr>
        <p:spPr>
          <a:xfrm>
            <a:off x="5837639" y="6430269"/>
            <a:ext cx="765862" cy="323165"/>
          </a:xfrm>
          <a:prstGeom prst="rect">
            <a:avLst/>
          </a:prstGeom>
          <a:noFill/>
        </p:spPr>
        <p:txBody>
          <a:bodyPr wrap="square" lIns="0" tIns="0" rIns="0" bIns="0">
            <a:spAutoFit/>
          </a:bodyPr>
          <a:lstStyle/>
          <a:p>
            <a:pPr marL="0" marR="0" lvl="0" indent="0" algn="ctr" defTabSz="914192" rtl="0" eaLnBrk="1" fontAlgn="auto" latinLnBrk="0" hangingPunct="1">
              <a:spcBef>
                <a:spcPts val="0"/>
              </a:spcBef>
              <a:buClrTx/>
              <a:buSzTx/>
              <a:buFontTx/>
              <a:buNone/>
              <a:tabLst/>
              <a:defRPr/>
            </a:pPr>
            <a:r>
              <a:rPr kumimoji="0" lang="en-US" sz="1050" b="0" i="0" u="none" strike="noStrike" kern="1200" cap="none" normalizeH="0" baseline="0" noProof="0" dirty="0">
                <a:ln>
                  <a:noFill/>
                </a:ln>
                <a:solidFill>
                  <a:srgbClr val="0078D4"/>
                </a:solidFill>
                <a:effectLst/>
                <a:uLnTx/>
                <a:uFillTx/>
                <a:cs typeface="Segoe UI" panose="020B0502040204020203" pitchFamily="34" charset="0"/>
              </a:rPr>
              <a:t>Control and governance</a:t>
            </a:r>
          </a:p>
        </p:txBody>
      </p:sp>
      <p:grpSp>
        <p:nvGrpSpPr>
          <p:cNvPr id="139" name="Group 138">
            <a:extLst>
              <a:ext uri="{FF2B5EF4-FFF2-40B4-BE49-F238E27FC236}">
                <a16:creationId xmlns:a16="http://schemas.microsoft.com/office/drawing/2014/main" id="{9099709D-88AE-437D-9269-5FAD2B1FBBBF}"/>
              </a:ext>
            </a:extLst>
          </p:cNvPr>
          <p:cNvGrpSpPr/>
          <p:nvPr/>
        </p:nvGrpSpPr>
        <p:grpSpPr>
          <a:xfrm>
            <a:off x="5967365" y="5784498"/>
            <a:ext cx="506411" cy="558570"/>
            <a:chOff x="7121357" y="-1149924"/>
            <a:chExt cx="690475" cy="761592"/>
          </a:xfrm>
        </p:grpSpPr>
        <p:grpSp>
          <p:nvGrpSpPr>
            <p:cNvPr id="159" name="Group 158">
              <a:extLst>
                <a:ext uri="{FF2B5EF4-FFF2-40B4-BE49-F238E27FC236}">
                  <a16:creationId xmlns:a16="http://schemas.microsoft.com/office/drawing/2014/main" id="{54C9C662-B8B8-4130-8D25-FFDBB99F69EA}"/>
                </a:ext>
              </a:extLst>
            </p:cNvPr>
            <p:cNvGrpSpPr/>
            <p:nvPr/>
          </p:nvGrpSpPr>
          <p:grpSpPr>
            <a:xfrm>
              <a:off x="7121357" y="-1149924"/>
              <a:ext cx="690475" cy="761592"/>
              <a:chOff x="4770571" y="-1126626"/>
              <a:chExt cx="900898" cy="993687"/>
            </a:xfrm>
          </p:grpSpPr>
          <p:sp>
            <p:nvSpPr>
              <p:cNvPr id="161" name="Hexagon 160">
                <a:extLst>
                  <a:ext uri="{FF2B5EF4-FFF2-40B4-BE49-F238E27FC236}">
                    <a16:creationId xmlns:a16="http://schemas.microsoft.com/office/drawing/2014/main" id="{19B2D02A-DC20-4ED5-BFDA-E478095CCCBB}"/>
                  </a:ext>
                </a:extLst>
              </p:cNvPr>
              <p:cNvSpPr/>
              <p:nvPr/>
            </p:nvSpPr>
            <p:spPr>
              <a:xfrm rot="5400000">
                <a:off x="4711969" y="-1068024"/>
                <a:ext cx="849658" cy="732454"/>
              </a:xfrm>
              <a:prstGeom prst="hexagon">
                <a:avLst/>
              </a:prstGeom>
              <a:solidFill>
                <a:srgbClr val="0067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chemeClr val="tx1"/>
                  </a:solidFill>
                  <a:effectLst/>
                  <a:uLnTx/>
                  <a:uFillTx/>
                  <a:latin typeface="Segoe UI Semilight"/>
                  <a:ea typeface="+mn-ea"/>
                  <a:cs typeface="+mn-cs"/>
                </a:endParaRPr>
              </a:p>
            </p:txBody>
          </p:sp>
          <p:sp>
            <p:nvSpPr>
              <p:cNvPr id="162" name="Hexagon 161">
                <a:extLst>
                  <a:ext uri="{FF2B5EF4-FFF2-40B4-BE49-F238E27FC236}">
                    <a16:creationId xmlns:a16="http://schemas.microsoft.com/office/drawing/2014/main" id="{EFA4F662-9902-405C-B344-7C8B1ACE31A6}"/>
                  </a:ext>
                </a:extLst>
              </p:cNvPr>
              <p:cNvSpPr/>
              <p:nvPr/>
            </p:nvSpPr>
            <p:spPr>
              <a:xfrm rot="5400000">
                <a:off x="4795427" y="-1008981"/>
                <a:ext cx="940934" cy="811150"/>
              </a:xfrm>
              <a:prstGeom prst="hexagon">
                <a:avLst/>
              </a:prstGeom>
              <a:solidFill>
                <a:schemeClr val="bg1"/>
              </a:solidFill>
              <a:ln>
                <a:solidFill>
                  <a:srgbClr val="0067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chemeClr val="tx1"/>
                  </a:solidFill>
                  <a:effectLst/>
                  <a:uLnTx/>
                  <a:uFillTx/>
                  <a:latin typeface="Segoe UI Semilight"/>
                  <a:ea typeface="+mn-ea"/>
                  <a:cs typeface="+mn-cs"/>
                </a:endParaRPr>
              </a:p>
            </p:txBody>
          </p:sp>
        </p:grpSp>
        <p:pic>
          <p:nvPicPr>
            <p:cNvPr id="160" name="Graphic 4" descr="Icon of a box with connected dots and lines">
              <a:extLst>
                <a:ext uri="{FF2B5EF4-FFF2-40B4-BE49-F238E27FC236}">
                  <a16:creationId xmlns:a16="http://schemas.microsoft.com/office/drawing/2014/main" id="{0270746F-13E0-480C-BFD6-5444477247D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06539" y="-964194"/>
              <a:ext cx="388895" cy="430562"/>
            </a:xfrm>
            <a:prstGeom prst="rect">
              <a:avLst/>
            </a:prstGeom>
          </p:spPr>
        </p:pic>
      </p:grpSp>
      <p:sp>
        <p:nvSpPr>
          <p:cNvPr id="82" name="TextBox 81">
            <a:extLst>
              <a:ext uri="{FF2B5EF4-FFF2-40B4-BE49-F238E27FC236}">
                <a16:creationId xmlns:a16="http://schemas.microsoft.com/office/drawing/2014/main" id="{DBD814D2-5BE3-4AF7-B5CE-969966075DC7}"/>
              </a:ext>
            </a:extLst>
          </p:cNvPr>
          <p:cNvSpPr txBox="1"/>
          <p:nvPr/>
        </p:nvSpPr>
        <p:spPr>
          <a:xfrm>
            <a:off x="3771768" y="6430269"/>
            <a:ext cx="781464" cy="323165"/>
          </a:xfrm>
          <a:prstGeom prst="rect">
            <a:avLst/>
          </a:prstGeom>
          <a:noFill/>
        </p:spPr>
        <p:txBody>
          <a:bodyPr wrap="square" lIns="0" tIns="0" rIns="0" bIns="0">
            <a:spAutoFit/>
          </a:bodyPr>
          <a:lstStyle/>
          <a:p>
            <a:pPr marL="0" marR="0" lvl="0" indent="0" algn="ctr" defTabSz="914192" rtl="0" eaLnBrk="1" fontAlgn="auto" latinLnBrk="0" hangingPunct="1">
              <a:spcBef>
                <a:spcPts val="0"/>
              </a:spcBef>
              <a:buClrTx/>
              <a:buSzTx/>
              <a:buFontTx/>
              <a:buNone/>
              <a:tabLst/>
              <a:defRPr/>
            </a:pPr>
            <a:r>
              <a:rPr kumimoji="0" lang="en-US" sz="1050" b="0" i="0" u="none" strike="noStrike" kern="1200" cap="none" normalizeH="0" baseline="0" noProof="0" dirty="0">
                <a:ln>
                  <a:noFill/>
                </a:ln>
                <a:solidFill>
                  <a:srgbClr val="0078D4"/>
                </a:solidFill>
                <a:effectLst/>
                <a:uLnTx/>
                <a:uFillTx/>
                <a:cs typeface="Segoe UI" panose="020B0502040204020203" pitchFamily="34" charset="0"/>
              </a:rPr>
              <a:t>Native Office </a:t>
            </a:r>
            <a:br>
              <a:rPr kumimoji="0" lang="en-US" sz="1050" b="0" i="0" u="none" strike="noStrike" kern="1200" cap="none" normalizeH="0" baseline="0" noProof="0" dirty="0">
                <a:ln>
                  <a:noFill/>
                </a:ln>
                <a:solidFill>
                  <a:srgbClr val="0078D4"/>
                </a:solidFill>
                <a:effectLst/>
                <a:uLnTx/>
                <a:uFillTx/>
                <a:cs typeface="Segoe UI" panose="020B0502040204020203" pitchFamily="34" charset="0"/>
              </a:rPr>
            </a:br>
            <a:r>
              <a:rPr kumimoji="0" lang="en-US" sz="1050" b="0" i="0" u="none" strike="noStrike" kern="1200" cap="none" normalizeH="0" baseline="0" noProof="0" dirty="0">
                <a:ln>
                  <a:noFill/>
                </a:ln>
                <a:solidFill>
                  <a:srgbClr val="0078D4"/>
                </a:solidFill>
                <a:effectLst/>
                <a:uLnTx/>
                <a:uFillTx/>
                <a:cs typeface="Segoe UI" panose="020B0502040204020203" pitchFamily="34" charset="0"/>
              </a:rPr>
              <a:t>365 data</a:t>
            </a:r>
          </a:p>
        </p:txBody>
      </p:sp>
      <p:grpSp>
        <p:nvGrpSpPr>
          <p:cNvPr id="163" name="Group 162">
            <a:extLst>
              <a:ext uri="{FF2B5EF4-FFF2-40B4-BE49-F238E27FC236}">
                <a16:creationId xmlns:a16="http://schemas.microsoft.com/office/drawing/2014/main" id="{D2F1FFA7-8BBF-463D-ACB2-8073F0D7D80F}"/>
              </a:ext>
            </a:extLst>
          </p:cNvPr>
          <p:cNvGrpSpPr/>
          <p:nvPr/>
        </p:nvGrpSpPr>
        <p:grpSpPr>
          <a:xfrm>
            <a:off x="3909295" y="5784498"/>
            <a:ext cx="506411" cy="558570"/>
            <a:chOff x="4770571" y="-1126625"/>
            <a:chExt cx="690475" cy="761592"/>
          </a:xfrm>
        </p:grpSpPr>
        <p:grpSp>
          <p:nvGrpSpPr>
            <p:cNvPr id="164" name="Group 163">
              <a:extLst>
                <a:ext uri="{FF2B5EF4-FFF2-40B4-BE49-F238E27FC236}">
                  <a16:creationId xmlns:a16="http://schemas.microsoft.com/office/drawing/2014/main" id="{A1A3FEB3-F69A-4071-8B03-5FF9F0AC0F38}"/>
                </a:ext>
              </a:extLst>
            </p:cNvPr>
            <p:cNvGrpSpPr/>
            <p:nvPr/>
          </p:nvGrpSpPr>
          <p:grpSpPr>
            <a:xfrm>
              <a:off x="4770571" y="-1126625"/>
              <a:ext cx="690475" cy="761592"/>
              <a:chOff x="4770571" y="-1126626"/>
              <a:chExt cx="900898" cy="993687"/>
            </a:xfrm>
          </p:grpSpPr>
          <p:sp>
            <p:nvSpPr>
              <p:cNvPr id="166" name="Hexagon 165">
                <a:extLst>
                  <a:ext uri="{FF2B5EF4-FFF2-40B4-BE49-F238E27FC236}">
                    <a16:creationId xmlns:a16="http://schemas.microsoft.com/office/drawing/2014/main" id="{EC6CF068-810C-48EE-AF9D-49036B0F917F}"/>
                  </a:ext>
                </a:extLst>
              </p:cNvPr>
              <p:cNvSpPr/>
              <p:nvPr/>
            </p:nvSpPr>
            <p:spPr>
              <a:xfrm rot="5400000">
                <a:off x="4711969" y="-1068024"/>
                <a:ext cx="849658" cy="732454"/>
              </a:xfrm>
              <a:prstGeom prst="hexagon">
                <a:avLst/>
              </a:prstGeom>
              <a:solidFill>
                <a:srgbClr val="0067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chemeClr val="tx1"/>
                  </a:solidFill>
                  <a:effectLst/>
                  <a:uLnTx/>
                  <a:uFillTx/>
                  <a:latin typeface="Segoe UI Semilight"/>
                  <a:ea typeface="+mn-ea"/>
                  <a:cs typeface="+mn-cs"/>
                </a:endParaRPr>
              </a:p>
            </p:txBody>
          </p:sp>
          <p:sp>
            <p:nvSpPr>
              <p:cNvPr id="167" name="Hexagon 166">
                <a:extLst>
                  <a:ext uri="{FF2B5EF4-FFF2-40B4-BE49-F238E27FC236}">
                    <a16:creationId xmlns:a16="http://schemas.microsoft.com/office/drawing/2014/main" id="{25813A86-684D-4D71-9A1E-12D711BE2897}"/>
                  </a:ext>
                </a:extLst>
              </p:cNvPr>
              <p:cNvSpPr/>
              <p:nvPr/>
            </p:nvSpPr>
            <p:spPr>
              <a:xfrm rot="5400000">
                <a:off x="4795427" y="-1008981"/>
                <a:ext cx="940934" cy="811150"/>
              </a:xfrm>
              <a:prstGeom prst="hexagon">
                <a:avLst/>
              </a:prstGeom>
              <a:solidFill>
                <a:schemeClr val="bg1"/>
              </a:solidFill>
              <a:ln>
                <a:solidFill>
                  <a:srgbClr val="0067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chemeClr val="tx1"/>
                  </a:solidFill>
                  <a:effectLst/>
                  <a:uLnTx/>
                  <a:uFillTx/>
                  <a:latin typeface="Segoe UI Semilight"/>
                  <a:ea typeface="+mn-ea"/>
                  <a:cs typeface="+mn-cs"/>
                </a:endParaRPr>
              </a:p>
            </p:txBody>
          </p:sp>
        </p:grpSp>
        <p:pic>
          <p:nvPicPr>
            <p:cNvPr id="165" name="Graphic 164" descr="Icon of a wrench and screwdriver">
              <a:extLst>
                <a:ext uri="{FF2B5EF4-FFF2-40B4-BE49-F238E27FC236}">
                  <a16:creationId xmlns:a16="http://schemas.microsoft.com/office/drawing/2014/main" id="{A26ABEF6-88E3-40CE-BADD-02F57AA3AA0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992515" y="-900034"/>
              <a:ext cx="395649" cy="376187"/>
            </a:xfrm>
            <a:prstGeom prst="rect">
              <a:avLst/>
            </a:prstGeom>
          </p:spPr>
        </p:pic>
      </p:grpSp>
      <p:sp>
        <p:nvSpPr>
          <p:cNvPr id="85" name="TextBox 84">
            <a:extLst>
              <a:ext uri="{FF2B5EF4-FFF2-40B4-BE49-F238E27FC236}">
                <a16:creationId xmlns:a16="http://schemas.microsoft.com/office/drawing/2014/main" id="{62D62C70-90D4-45E0-8F4C-974F16557CC6}"/>
              </a:ext>
            </a:extLst>
          </p:cNvPr>
          <p:cNvSpPr txBox="1"/>
          <p:nvPr/>
        </p:nvSpPr>
        <p:spPr>
          <a:xfrm>
            <a:off x="6808094" y="6430269"/>
            <a:ext cx="765862" cy="323165"/>
          </a:xfrm>
          <a:prstGeom prst="rect">
            <a:avLst/>
          </a:prstGeom>
          <a:noFill/>
        </p:spPr>
        <p:txBody>
          <a:bodyPr wrap="square" lIns="0" tIns="0" rIns="0" bIns="0">
            <a:spAutoFit/>
          </a:bodyPr>
          <a:lstStyle/>
          <a:p>
            <a:pPr marL="0" marR="0" lvl="0" indent="0" algn="ctr" defTabSz="914192" rtl="0" eaLnBrk="1" fontAlgn="auto" latinLnBrk="0" hangingPunct="1">
              <a:spcBef>
                <a:spcPts val="0"/>
              </a:spcBef>
              <a:buClrTx/>
              <a:buSzTx/>
              <a:buFontTx/>
              <a:buNone/>
              <a:tabLst/>
              <a:defRPr/>
            </a:pPr>
            <a:r>
              <a:rPr kumimoji="0" lang="en-US" sz="1050" b="0" i="0" u="none" strike="noStrike" kern="1200" cap="none" normalizeH="0" baseline="0" noProof="0" dirty="0">
                <a:ln>
                  <a:noFill/>
                </a:ln>
                <a:solidFill>
                  <a:srgbClr val="0078D4"/>
                </a:solidFill>
                <a:effectLst/>
                <a:uLnTx/>
                <a:uFillTx/>
                <a:cs typeface="Segoe UI" panose="020B0502040204020203" pitchFamily="34" charset="0"/>
              </a:rPr>
              <a:t>Insights and change</a:t>
            </a:r>
          </a:p>
        </p:txBody>
      </p:sp>
      <p:grpSp>
        <p:nvGrpSpPr>
          <p:cNvPr id="168" name="Group 167">
            <a:extLst>
              <a:ext uri="{FF2B5EF4-FFF2-40B4-BE49-F238E27FC236}">
                <a16:creationId xmlns:a16="http://schemas.microsoft.com/office/drawing/2014/main" id="{985D657D-A43B-49CC-887C-63BB85E3340B}"/>
              </a:ext>
            </a:extLst>
          </p:cNvPr>
          <p:cNvGrpSpPr/>
          <p:nvPr/>
        </p:nvGrpSpPr>
        <p:grpSpPr>
          <a:xfrm>
            <a:off x="6937820" y="5784498"/>
            <a:ext cx="506411" cy="558570"/>
            <a:chOff x="8258973" y="-1178923"/>
            <a:chExt cx="690475" cy="761592"/>
          </a:xfrm>
        </p:grpSpPr>
        <p:grpSp>
          <p:nvGrpSpPr>
            <p:cNvPr id="169" name="Group 168">
              <a:extLst>
                <a:ext uri="{FF2B5EF4-FFF2-40B4-BE49-F238E27FC236}">
                  <a16:creationId xmlns:a16="http://schemas.microsoft.com/office/drawing/2014/main" id="{E6476AA0-5412-45D2-82B0-1D58A262EB18}"/>
                </a:ext>
              </a:extLst>
            </p:cNvPr>
            <p:cNvGrpSpPr/>
            <p:nvPr/>
          </p:nvGrpSpPr>
          <p:grpSpPr>
            <a:xfrm>
              <a:off x="8258973" y="-1178923"/>
              <a:ext cx="690475" cy="761592"/>
              <a:chOff x="4770571" y="-1126626"/>
              <a:chExt cx="900898" cy="993687"/>
            </a:xfrm>
          </p:grpSpPr>
          <p:sp>
            <p:nvSpPr>
              <p:cNvPr id="176" name="Hexagon 175">
                <a:extLst>
                  <a:ext uri="{FF2B5EF4-FFF2-40B4-BE49-F238E27FC236}">
                    <a16:creationId xmlns:a16="http://schemas.microsoft.com/office/drawing/2014/main" id="{A8BB075B-8848-422B-8283-E068FA98B32D}"/>
                  </a:ext>
                </a:extLst>
              </p:cNvPr>
              <p:cNvSpPr/>
              <p:nvPr/>
            </p:nvSpPr>
            <p:spPr>
              <a:xfrm rot="5400000">
                <a:off x="4711969" y="-1068024"/>
                <a:ext cx="849658" cy="732454"/>
              </a:xfrm>
              <a:prstGeom prst="hexagon">
                <a:avLst/>
              </a:prstGeom>
              <a:solidFill>
                <a:srgbClr val="0067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chemeClr val="tx1"/>
                  </a:solidFill>
                  <a:effectLst/>
                  <a:uLnTx/>
                  <a:uFillTx/>
                  <a:latin typeface="Segoe UI Semilight"/>
                  <a:ea typeface="+mn-ea"/>
                  <a:cs typeface="+mn-cs"/>
                </a:endParaRPr>
              </a:p>
            </p:txBody>
          </p:sp>
          <p:sp>
            <p:nvSpPr>
              <p:cNvPr id="177" name="Hexagon 176">
                <a:extLst>
                  <a:ext uri="{FF2B5EF4-FFF2-40B4-BE49-F238E27FC236}">
                    <a16:creationId xmlns:a16="http://schemas.microsoft.com/office/drawing/2014/main" id="{A833F8FB-B66B-4B62-9179-8585ACC97A47}"/>
                  </a:ext>
                </a:extLst>
              </p:cNvPr>
              <p:cNvSpPr/>
              <p:nvPr/>
            </p:nvSpPr>
            <p:spPr>
              <a:xfrm rot="5400000">
                <a:off x="4795427" y="-1008981"/>
                <a:ext cx="940934" cy="811150"/>
              </a:xfrm>
              <a:prstGeom prst="hexagon">
                <a:avLst/>
              </a:prstGeom>
              <a:solidFill>
                <a:schemeClr val="bg1"/>
              </a:solidFill>
              <a:ln>
                <a:solidFill>
                  <a:srgbClr val="0067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chemeClr val="tx1"/>
                  </a:solidFill>
                  <a:effectLst/>
                  <a:uLnTx/>
                  <a:uFillTx/>
                  <a:latin typeface="Segoe UI Semilight"/>
                  <a:ea typeface="+mn-ea"/>
                  <a:cs typeface="+mn-cs"/>
                </a:endParaRPr>
              </a:p>
            </p:txBody>
          </p:sp>
        </p:grpSp>
        <p:grpSp>
          <p:nvGrpSpPr>
            <p:cNvPr id="170" name="Graphic 3" descr="Icon of gears">
              <a:extLst>
                <a:ext uri="{FF2B5EF4-FFF2-40B4-BE49-F238E27FC236}">
                  <a16:creationId xmlns:a16="http://schemas.microsoft.com/office/drawing/2014/main" id="{A53BD738-3B57-45C4-B0CD-FA3ED24FA69D}"/>
                </a:ext>
              </a:extLst>
            </p:cNvPr>
            <p:cNvGrpSpPr>
              <a:grpSpLocks noChangeAspect="1"/>
            </p:cNvGrpSpPr>
            <p:nvPr/>
          </p:nvGrpSpPr>
          <p:grpSpPr>
            <a:xfrm>
              <a:off x="8447292" y="-993172"/>
              <a:ext cx="398612" cy="398612"/>
              <a:chOff x="4403186" y="4725817"/>
              <a:chExt cx="398850" cy="398848"/>
            </a:xfrm>
          </p:grpSpPr>
          <p:sp>
            <p:nvSpPr>
              <p:cNvPr id="171" name="Freeform 5">
                <a:extLst>
                  <a:ext uri="{FF2B5EF4-FFF2-40B4-BE49-F238E27FC236}">
                    <a16:creationId xmlns:a16="http://schemas.microsoft.com/office/drawing/2014/main" id="{50EC8942-072C-462D-BC69-2E82A119CCAF}"/>
                  </a:ext>
                </a:extLst>
              </p:cNvPr>
              <p:cNvSpPr/>
              <p:nvPr/>
            </p:nvSpPr>
            <p:spPr>
              <a:xfrm>
                <a:off x="4403186" y="4725817"/>
                <a:ext cx="398850" cy="398848"/>
              </a:xfrm>
              <a:custGeom>
                <a:avLst/>
                <a:gdLst>
                  <a:gd name="connsiteX0" fmla="*/ 374956 w 398849"/>
                  <a:gd name="connsiteY0" fmla="*/ 221056 h 398849"/>
                  <a:gd name="connsiteX1" fmla="*/ 398849 w 398849"/>
                  <a:gd name="connsiteY1" fmla="*/ 217414 h 398849"/>
                  <a:gd name="connsiteX2" fmla="*/ 398821 w 398849"/>
                  <a:gd name="connsiteY2" fmla="*/ 181160 h 398849"/>
                  <a:gd name="connsiteX3" fmla="*/ 374956 w 398849"/>
                  <a:gd name="connsiteY3" fmla="*/ 177573 h 398849"/>
                  <a:gd name="connsiteX4" fmla="*/ 370293 w 398849"/>
                  <a:gd name="connsiteY4" fmla="*/ 153735 h 398849"/>
                  <a:gd name="connsiteX5" fmla="*/ 391096 w 398849"/>
                  <a:gd name="connsiteY5" fmla="*/ 141402 h 398849"/>
                  <a:gd name="connsiteX6" fmla="*/ 377494 w 398849"/>
                  <a:gd name="connsiteY6" fmla="*/ 107796 h 398849"/>
                  <a:gd name="connsiteX7" fmla="*/ 353987 w 398849"/>
                  <a:gd name="connsiteY7" fmla="*/ 113425 h 398849"/>
                  <a:gd name="connsiteX8" fmla="*/ 338895 w 398849"/>
                  <a:gd name="connsiteY8" fmla="*/ 90580 h 398849"/>
                  <a:gd name="connsiteX9" fmla="*/ 353214 w 398849"/>
                  <a:gd name="connsiteY9" fmla="*/ 71128 h 398849"/>
                  <a:gd name="connsiteX10" fmla="*/ 327555 w 398849"/>
                  <a:gd name="connsiteY10" fmla="*/ 45524 h 398849"/>
                  <a:gd name="connsiteX11" fmla="*/ 308159 w 398849"/>
                  <a:gd name="connsiteY11" fmla="*/ 59844 h 398849"/>
                  <a:gd name="connsiteX12" fmla="*/ 287963 w 398849"/>
                  <a:gd name="connsiteY12" fmla="*/ 46297 h 398849"/>
                  <a:gd name="connsiteX13" fmla="*/ 293950 w 398849"/>
                  <a:gd name="connsiteY13" fmla="*/ 22873 h 398849"/>
                  <a:gd name="connsiteX14" fmla="*/ 260565 w 398849"/>
                  <a:gd name="connsiteY14" fmla="*/ 8746 h 398849"/>
                  <a:gd name="connsiteX15" fmla="*/ 247929 w 398849"/>
                  <a:gd name="connsiteY15" fmla="*/ 29329 h 398849"/>
                  <a:gd name="connsiteX16" fmla="*/ 221083 w 398849"/>
                  <a:gd name="connsiteY16" fmla="*/ 23866 h 398849"/>
                  <a:gd name="connsiteX17" fmla="*/ 217414 w 398849"/>
                  <a:gd name="connsiteY17" fmla="*/ 0 h 398849"/>
                  <a:gd name="connsiteX18" fmla="*/ 181160 w 398849"/>
                  <a:gd name="connsiteY18" fmla="*/ 28 h 398849"/>
                  <a:gd name="connsiteX19" fmla="*/ 177573 w 398849"/>
                  <a:gd name="connsiteY19" fmla="*/ 23893 h 398849"/>
                  <a:gd name="connsiteX20" fmla="*/ 153735 w 398849"/>
                  <a:gd name="connsiteY20" fmla="*/ 28556 h 398849"/>
                  <a:gd name="connsiteX21" fmla="*/ 141402 w 398849"/>
                  <a:gd name="connsiteY21" fmla="*/ 7753 h 398849"/>
                  <a:gd name="connsiteX22" fmla="*/ 107824 w 398849"/>
                  <a:gd name="connsiteY22" fmla="*/ 21383 h 398849"/>
                  <a:gd name="connsiteX23" fmla="*/ 113452 w 398849"/>
                  <a:gd name="connsiteY23" fmla="*/ 44890 h 398849"/>
                  <a:gd name="connsiteX24" fmla="*/ 90607 w 398849"/>
                  <a:gd name="connsiteY24" fmla="*/ 59982 h 398849"/>
                  <a:gd name="connsiteX25" fmla="*/ 71156 w 398849"/>
                  <a:gd name="connsiteY25" fmla="*/ 45662 h 398849"/>
                  <a:gd name="connsiteX26" fmla="*/ 45552 w 398849"/>
                  <a:gd name="connsiteY26" fmla="*/ 71322 h 398849"/>
                  <a:gd name="connsiteX27" fmla="*/ 59872 w 398849"/>
                  <a:gd name="connsiteY27" fmla="*/ 90718 h 398849"/>
                  <a:gd name="connsiteX28" fmla="*/ 46325 w 398849"/>
                  <a:gd name="connsiteY28" fmla="*/ 110914 h 398849"/>
                  <a:gd name="connsiteX29" fmla="*/ 22900 w 398849"/>
                  <a:gd name="connsiteY29" fmla="*/ 104927 h 398849"/>
                  <a:gd name="connsiteX30" fmla="*/ 8774 w 398849"/>
                  <a:gd name="connsiteY30" fmla="*/ 138311 h 398849"/>
                  <a:gd name="connsiteX31" fmla="*/ 29356 w 398849"/>
                  <a:gd name="connsiteY31" fmla="*/ 150948 h 398849"/>
                  <a:gd name="connsiteX32" fmla="*/ 23893 w 398849"/>
                  <a:gd name="connsiteY32" fmla="*/ 177794 h 398849"/>
                  <a:gd name="connsiteX33" fmla="*/ 0 w 398849"/>
                  <a:gd name="connsiteY33" fmla="*/ 181408 h 398849"/>
                  <a:gd name="connsiteX34" fmla="*/ 28 w 398849"/>
                  <a:gd name="connsiteY34" fmla="*/ 217662 h 398849"/>
                  <a:gd name="connsiteX35" fmla="*/ 23893 w 398849"/>
                  <a:gd name="connsiteY35" fmla="*/ 221249 h 398849"/>
                  <a:gd name="connsiteX36" fmla="*/ 28556 w 398849"/>
                  <a:gd name="connsiteY36" fmla="*/ 245087 h 398849"/>
                  <a:gd name="connsiteX37" fmla="*/ 7781 w 398849"/>
                  <a:gd name="connsiteY37" fmla="*/ 257420 h 398849"/>
                  <a:gd name="connsiteX38" fmla="*/ 21383 w 398849"/>
                  <a:gd name="connsiteY38" fmla="*/ 291025 h 398849"/>
                  <a:gd name="connsiteX39" fmla="*/ 44890 w 398849"/>
                  <a:gd name="connsiteY39" fmla="*/ 285397 h 398849"/>
                  <a:gd name="connsiteX40" fmla="*/ 59982 w 398849"/>
                  <a:gd name="connsiteY40" fmla="*/ 308242 h 398849"/>
                  <a:gd name="connsiteX41" fmla="*/ 45662 w 398849"/>
                  <a:gd name="connsiteY41" fmla="*/ 327693 h 398849"/>
                  <a:gd name="connsiteX42" fmla="*/ 71322 w 398849"/>
                  <a:gd name="connsiteY42" fmla="*/ 353297 h 398849"/>
                  <a:gd name="connsiteX43" fmla="*/ 90718 w 398849"/>
                  <a:gd name="connsiteY43" fmla="*/ 338978 h 398849"/>
                  <a:gd name="connsiteX44" fmla="*/ 110914 w 398849"/>
                  <a:gd name="connsiteY44" fmla="*/ 352524 h 398849"/>
                  <a:gd name="connsiteX45" fmla="*/ 104927 w 398849"/>
                  <a:gd name="connsiteY45" fmla="*/ 375949 h 398849"/>
                  <a:gd name="connsiteX46" fmla="*/ 138311 w 398849"/>
                  <a:gd name="connsiteY46" fmla="*/ 390075 h 398849"/>
                  <a:gd name="connsiteX47" fmla="*/ 150948 w 398849"/>
                  <a:gd name="connsiteY47" fmla="*/ 369493 h 398849"/>
                  <a:gd name="connsiteX48" fmla="*/ 177794 w 398849"/>
                  <a:gd name="connsiteY48" fmla="*/ 374956 h 398849"/>
                  <a:gd name="connsiteX49" fmla="*/ 181435 w 398849"/>
                  <a:gd name="connsiteY49" fmla="*/ 398849 h 398849"/>
                  <a:gd name="connsiteX50" fmla="*/ 217689 w 398849"/>
                  <a:gd name="connsiteY50" fmla="*/ 398821 h 398849"/>
                  <a:gd name="connsiteX51" fmla="*/ 221276 w 398849"/>
                  <a:gd name="connsiteY51" fmla="*/ 374956 h 398849"/>
                  <a:gd name="connsiteX52" fmla="*/ 245114 w 398849"/>
                  <a:gd name="connsiteY52" fmla="*/ 370293 h 398849"/>
                  <a:gd name="connsiteX53" fmla="*/ 257447 w 398849"/>
                  <a:gd name="connsiteY53" fmla="*/ 391096 h 398849"/>
                  <a:gd name="connsiteX54" fmla="*/ 291025 w 398849"/>
                  <a:gd name="connsiteY54" fmla="*/ 377494 h 398849"/>
                  <a:gd name="connsiteX55" fmla="*/ 285397 w 398849"/>
                  <a:gd name="connsiteY55" fmla="*/ 353987 h 398849"/>
                  <a:gd name="connsiteX56" fmla="*/ 308242 w 398849"/>
                  <a:gd name="connsiteY56" fmla="*/ 338895 h 398849"/>
                  <a:gd name="connsiteX57" fmla="*/ 327693 w 398849"/>
                  <a:gd name="connsiteY57" fmla="*/ 353214 h 398849"/>
                  <a:gd name="connsiteX58" fmla="*/ 353297 w 398849"/>
                  <a:gd name="connsiteY58" fmla="*/ 327555 h 398849"/>
                  <a:gd name="connsiteX59" fmla="*/ 338978 w 398849"/>
                  <a:gd name="connsiteY59" fmla="*/ 308159 h 398849"/>
                  <a:gd name="connsiteX60" fmla="*/ 352524 w 398849"/>
                  <a:gd name="connsiteY60" fmla="*/ 287963 h 398849"/>
                  <a:gd name="connsiteX61" fmla="*/ 375949 w 398849"/>
                  <a:gd name="connsiteY61" fmla="*/ 293950 h 398849"/>
                  <a:gd name="connsiteX62" fmla="*/ 390075 w 398849"/>
                  <a:gd name="connsiteY62" fmla="*/ 260565 h 398849"/>
                  <a:gd name="connsiteX63" fmla="*/ 369493 w 398849"/>
                  <a:gd name="connsiteY63" fmla="*/ 247929 h 398849"/>
                  <a:gd name="connsiteX64" fmla="*/ 374956 w 398849"/>
                  <a:gd name="connsiteY64" fmla="*/ 221056 h 398849"/>
                  <a:gd name="connsiteX65" fmla="*/ 199425 w 398849"/>
                  <a:gd name="connsiteY65" fmla="*/ 333625 h 398849"/>
                  <a:gd name="connsiteX66" fmla="*/ 65224 w 398849"/>
                  <a:gd name="connsiteY66" fmla="*/ 199425 h 398849"/>
                  <a:gd name="connsiteX67" fmla="*/ 199425 w 398849"/>
                  <a:gd name="connsiteY67" fmla="*/ 65224 h 398849"/>
                  <a:gd name="connsiteX68" fmla="*/ 333625 w 398849"/>
                  <a:gd name="connsiteY68" fmla="*/ 199425 h 398849"/>
                  <a:gd name="connsiteX69" fmla="*/ 199425 w 398849"/>
                  <a:gd name="connsiteY69" fmla="*/ 333625 h 398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398849" h="398849">
                    <a:moveTo>
                      <a:pt x="374956" y="221056"/>
                    </a:moveTo>
                    <a:lnTo>
                      <a:pt x="398849" y="217414"/>
                    </a:lnTo>
                    <a:lnTo>
                      <a:pt x="398821" y="181160"/>
                    </a:lnTo>
                    <a:lnTo>
                      <a:pt x="374956" y="177573"/>
                    </a:lnTo>
                    <a:cubicBezTo>
                      <a:pt x="373935" y="169516"/>
                      <a:pt x="372390" y="161543"/>
                      <a:pt x="370293" y="153735"/>
                    </a:cubicBezTo>
                    <a:lnTo>
                      <a:pt x="391096" y="141402"/>
                    </a:lnTo>
                    <a:lnTo>
                      <a:pt x="377494" y="107796"/>
                    </a:lnTo>
                    <a:lnTo>
                      <a:pt x="353987" y="113425"/>
                    </a:lnTo>
                    <a:cubicBezTo>
                      <a:pt x="349572" y="105451"/>
                      <a:pt x="344523" y="97809"/>
                      <a:pt x="338895" y="90580"/>
                    </a:cubicBezTo>
                    <a:lnTo>
                      <a:pt x="353214" y="71128"/>
                    </a:lnTo>
                    <a:lnTo>
                      <a:pt x="327555" y="45524"/>
                    </a:lnTo>
                    <a:lnTo>
                      <a:pt x="308159" y="59844"/>
                    </a:lnTo>
                    <a:cubicBezTo>
                      <a:pt x="301813" y="54905"/>
                      <a:pt x="295081" y="50380"/>
                      <a:pt x="287963" y="46297"/>
                    </a:cubicBezTo>
                    <a:lnTo>
                      <a:pt x="293950" y="22873"/>
                    </a:lnTo>
                    <a:lnTo>
                      <a:pt x="260565" y="8746"/>
                    </a:lnTo>
                    <a:lnTo>
                      <a:pt x="247929" y="29329"/>
                    </a:lnTo>
                    <a:cubicBezTo>
                      <a:pt x="239045" y="26790"/>
                      <a:pt x="230078" y="24969"/>
                      <a:pt x="221083" y="23866"/>
                    </a:cubicBezTo>
                    <a:lnTo>
                      <a:pt x="217414" y="0"/>
                    </a:lnTo>
                    <a:lnTo>
                      <a:pt x="181160" y="28"/>
                    </a:lnTo>
                    <a:lnTo>
                      <a:pt x="177573" y="23893"/>
                    </a:lnTo>
                    <a:cubicBezTo>
                      <a:pt x="169516" y="24914"/>
                      <a:pt x="161543" y="26459"/>
                      <a:pt x="153735" y="28556"/>
                    </a:cubicBezTo>
                    <a:lnTo>
                      <a:pt x="141402" y="7753"/>
                    </a:lnTo>
                    <a:lnTo>
                      <a:pt x="107824" y="21383"/>
                    </a:lnTo>
                    <a:lnTo>
                      <a:pt x="113452" y="44890"/>
                    </a:lnTo>
                    <a:cubicBezTo>
                      <a:pt x="105479" y="49304"/>
                      <a:pt x="97836" y="54353"/>
                      <a:pt x="90607" y="59982"/>
                    </a:cubicBezTo>
                    <a:lnTo>
                      <a:pt x="71156" y="45662"/>
                    </a:lnTo>
                    <a:lnTo>
                      <a:pt x="45552" y="71322"/>
                    </a:lnTo>
                    <a:lnTo>
                      <a:pt x="59872" y="90718"/>
                    </a:lnTo>
                    <a:cubicBezTo>
                      <a:pt x="54933" y="97064"/>
                      <a:pt x="50408" y="103796"/>
                      <a:pt x="46325" y="110914"/>
                    </a:cubicBezTo>
                    <a:lnTo>
                      <a:pt x="22900" y="104927"/>
                    </a:lnTo>
                    <a:lnTo>
                      <a:pt x="8774" y="138311"/>
                    </a:lnTo>
                    <a:lnTo>
                      <a:pt x="29356" y="150948"/>
                    </a:lnTo>
                    <a:cubicBezTo>
                      <a:pt x="26818" y="159832"/>
                      <a:pt x="24997" y="168799"/>
                      <a:pt x="23893" y="177794"/>
                    </a:cubicBezTo>
                    <a:lnTo>
                      <a:pt x="0" y="181408"/>
                    </a:lnTo>
                    <a:lnTo>
                      <a:pt x="28" y="217662"/>
                    </a:lnTo>
                    <a:lnTo>
                      <a:pt x="23893" y="221249"/>
                    </a:lnTo>
                    <a:cubicBezTo>
                      <a:pt x="24914" y="229305"/>
                      <a:pt x="26459" y="237279"/>
                      <a:pt x="28556" y="245087"/>
                    </a:cubicBezTo>
                    <a:lnTo>
                      <a:pt x="7781" y="257420"/>
                    </a:lnTo>
                    <a:lnTo>
                      <a:pt x="21383" y="291025"/>
                    </a:lnTo>
                    <a:lnTo>
                      <a:pt x="44890" y="285397"/>
                    </a:lnTo>
                    <a:cubicBezTo>
                      <a:pt x="49304" y="293370"/>
                      <a:pt x="54353" y="301013"/>
                      <a:pt x="59982" y="308242"/>
                    </a:cubicBezTo>
                    <a:lnTo>
                      <a:pt x="45662" y="327693"/>
                    </a:lnTo>
                    <a:lnTo>
                      <a:pt x="71322" y="353297"/>
                    </a:lnTo>
                    <a:lnTo>
                      <a:pt x="90718" y="338978"/>
                    </a:lnTo>
                    <a:cubicBezTo>
                      <a:pt x="97064" y="343916"/>
                      <a:pt x="103796" y="348441"/>
                      <a:pt x="110914" y="352524"/>
                    </a:cubicBezTo>
                    <a:lnTo>
                      <a:pt x="104927" y="375949"/>
                    </a:lnTo>
                    <a:lnTo>
                      <a:pt x="138311" y="390075"/>
                    </a:lnTo>
                    <a:lnTo>
                      <a:pt x="150948" y="369493"/>
                    </a:lnTo>
                    <a:cubicBezTo>
                      <a:pt x="159832" y="372031"/>
                      <a:pt x="168799" y="373852"/>
                      <a:pt x="177794" y="374956"/>
                    </a:cubicBezTo>
                    <a:lnTo>
                      <a:pt x="181435" y="398849"/>
                    </a:lnTo>
                    <a:lnTo>
                      <a:pt x="217689" y="398821"/>
                    </a:lnTo>
                    <a:lnTo>
                      <a:pt x="221276" y="374956"/>
                    </a:lnTo>
                    <a:cubicBezTo>
                      <a:pt x="229333" y="373935"/>
                      <a:pt x="237306" y="372390"/>
                      <a:pt x="245114" y="370293"/>
                    </a:cubicBezTo>
                    <a:lnTo>
                      <a:pt x="257447" y="391096"/>
                    </a:lnTo>
                    <a:lnTo>
                      <a:pt x="291025" y="377494"/>
                    </a:lnTo>
                    <a:lnTo>
                      <a:pt x="285397" y="353987"/>
                    </a:lnTo>
                    <a:cubicBezTo>
                      <a:pt x="293370" y="349572"/>
                      <a:pt x="301013" y="344523"/>
                      <a:pt x="308242" y="338895"/>
                    </a:cubicBezTo>
                    <a:lnTo>
                      <a:pt x="327693" y="353214"/>
                    </a:lnTo>
                    <a:lnTo>
                      <a:pt x="353297" y="327555"/>
                    </a:lnTo>
                    <a:lnTo>
                      <a:pt x="338978" y="308159"/>
                    </a:lnTo>
                    <a:cubicBezTo>
                      <a:pt x="343916" y="301813"/>
                      <a:pt x="348441" y="295081"/>
                      <a:pt x="352524" y="287963"/>
                    </a:cubicBezTo>
                    <a:lnTo>
                      <a:pt x="375949" y="293950"/>
                    </a:lnTo>
                    <a:lnTo>
                      <a:pt x="390075" y="260565"/>
                    </a:lnTo>
                    <a:lnTo>
                      <a:pt x="369493" y="247929"/>
                    </a:lnTo>
                    <a:cubicBezTo>
                      <a:pt x="372031" y="238989"/>
                      <a:pt x="373824" y="230022"/>
                      <a:pt x="374956" y="221056"/>
                    </a:cubicBezTo>
                    <a:close/>
                    <a:moveTo>
                      <a:pt x="199425" y="333625"/>
                    </a:moveTo>
                    <a:cubicBezTo>
                      <a:pt x="125289" y="333625"/>
                      <a:pt x="65224" y="273533"/>
                      <a:pt x="65224" y="199425"/>
                    </a:cubicBezTo>
                    <a:cubicBezTo>
                      <a:pt x="65224" y="125289"/>
                      <a:pt x="125316" y="65224"/>
                      <a:pt x="199425" y="65224"/>
                    </a:cubicBezTo>
                    <a:cubicBezTo>
                      <a:pt x="273533" y="65224"/>
                      <a:pt x="333625" y="125316"/>
                      <a:pt x="333625" y="199425"/>
                    </a:cubicBezTo>
                    <a:cubicBezTo>
                      <a:pt x="333625" y="273533"/>
                      <a:pt x="273533" y="333625"/>
                      <a:pt x="199425" y="333625"/>
                    </a:cubicBezTo>
                    <a:close/>
                  </a:path>
                </a:pathLst>
              </a:custGeom>
              <a:solidFill>
                <a:schemeClr val="accent1"/>
              </a:solidFill>
              <a:ln w="4992" cap="flat">
                <a:noFill/>
                <a:prstDash val="solid"/>
                <a:miter/>
              </a:ln>
            </p:spPr>
            <p:txBody>
              <a:bodyPr rtlCol="0" anchor="ctr"/>
              <a:lstStyle/>
              <a:p>
                <a:pPr marL="0" marR="0" lvl="0" indent="0" algn="l" defTabSz="914367" rtl="0" eaLnBrk="1" fontAlgn="auto" latinLnBrk="0" hangingPunct="1">
                  <a:spcBef>
                    <a:spcPts val="0"/>
                  </a:spcBef>
                  <a:spcAft>
                    <a:spcPts val="0"/>
                  </a:spcAft>
                  <a:buClrTx/>
                  <a:buSzTx/>
                  <a:buFontTx/>
                  <a:buNone/>
                  <a:tabLst/>
                  <a:defRPr/>
                </a:pPr>
                <a:endParaRPr kumimoji="0" lang="en-US" sz="1600" b="0" i="0" u="none" strike="noStrike" kern="1200" cap="none" normalizeH="0" baseline="0" noProof="0">
                  <a:ln>
                    <a:noFill/>
                  </a:ln>
                  <a:solidFill>
                    <a:srgbClr val="FFFFFF"/>
                  </a:solidFill>
                  <a:effectLst/>
                  <a:uLnTx/>
                  <a:uFillTx/>
                  <a:ea typeface="+mn-ea"/>
                  <a:cs typeface="+mn-cs"/>
                </a:endParaRPr>
              </a:p>
            </p:txBody>
          </p:sp>
          <p:sp>
            <p:nvSpPr>
              <p:cNvPr id="172" name="Freeform 6">
                <a:extLst>
                  <a:ext uri="{FF2B5EF4-FFF2-40B4-BE49-F238E27FC236}">
                    <a16:creationId xmlns:a16="http://schemas.microsoft.com/office/drawing/2014/main" id="{2F405EB8-3254-4703-8101-5301BA3E4A91}"/>
                  </a:ext>
                </a:extLst>
              </p:cNvPr>
              <p:cNvSpPr/>
              <p:nvPr/>
            </p:nvSpPr>
            <p:spPr>
              <a:xfrm>
                <a:off x="4602603" y="4820780"/>
                <a:ext cx="104816" cy="208915"/>
              </a:xfrm>
              <a:custGeom>
                <a:avLst/>
                <a:gdLst>
                  <a:gd name="connsiteX0" fmla="*/ 0 w 104816"/>
                  <a:gd name="connsiteY0" fmla="*/ 208916 h 208915"/>
                  <a:gd name="connsiteX1" fmla="*/ 0 w 104816"/>
                  <a:gd name="connsiteY1" fmla="*/ 192361 h 208915"/>
                  <a:gd name="connsiteX2" fmla="*/ 88262 w 104816"/>
                  <a:gd name="connsiteY2" fmla="*/ 104458 h 208915"/>
                  <a:gd name="connsiteX3" fmla="*/ 0 w 104816"/>
                  <a:gd name="connsiteY3" fmla="*/ 16554 h 208915"/>
                  <a:gd name="connsiteX4" fmla="*/ 0 w 104816"/>
                  <a:gd name="connsiteY4" fmla="*/ 0 h 208915"/>
                  <a:gd name="connsiteX5" fmla="*/ 104817 w 104816"/>
                  <a:gd name="connsiteY5" fmla="*/ 104458 h 208915"/>
                  <a:gd name="connsiteX6" fmla="*/ 0 w 104816"/>
                  <a:gd name="connsiteY6" fmla="*/ 208916 h 208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816" h="208915">
                    <a:moveTo>
                      <a:pt x="0" y="208916"/>
                    </a:moveTo>
                    <a:lnTo>
                      <a:pt x="0" y="192361"/>
                    </a:lnTo>
                    <a:cubicBezTo>
                      <a:pt x="48670" y="192361"/>
                      <a:pt x="88262" y="152934"/>
                      <a:pt x="88262" y="104458"/>
                    </a:cubicBezTo>
                    <a:cubicBezTo>
                      <a:pt x="88262" y="55981"/>
                      <a:pt x="48670" y="16554"/>
                      <a:pt x="0" y="16554"/>
                    </a:cubicBezTo>
                    <a:lnTo>
                      <a:pt x="0" y="0"/>
                    </a:lnTo>
                    <a:cubicBezTo>
                      <a:pt x="57802" y="0"/>
                      <a:pt x="104817" y="46876"/>
                      <a:pt x="104817" y="104458"/>
                    </a:cubicBezTo>
                    <a:cubicBezTo>
                      <a:pt x="104817" y="162039"/>
                      <a:pt x="57775" y="208916"/>
                      <a:pt x="0" y="208916"/>
                    </a:cubicBezTo>
                    <a:close/>
                  </a:path>
                </a:pathLst>
              </a:custGeom>
              <a:solidFill>
                <a:srgbClr val="0078D4"/>
              </a:solidFill>
              <a:ln w="49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367" rtl="0" eaLnBrk="1" fontAlgn="auto" latinLnBrk="0" hangingPunct="1">
                  <a:spcBef>
                    <a:spcPts val="0"/>
                  </a:spcBef>
                  <a:spcAft>
                    <a:spcPts val="0"/>
                  </a:spcAft>
                  <a:buClrTx/>
                  <a:buSzTx/>
                  <a:buFontTx/>
                  <a:buNone/>
                  <a:tabLst/>
                  <a:defRPr/>
                </a:pPr>
                <a:endParaRPr kumimoji="0" lang="en-US" sz="1600" b="0" i="0" u="none" strike="noStrike" kern="1200" cap="none" normalizeH="0" baseline="0" noProof="0">
                  <a:ln>
                    <a:noFill/>
                  </a:ln>
                  <a:solidFill>
                    <a:srgbClr val="FFFFFF"/>
                  </a:solidFill>
                  <a:effectLst/>
                  <a:uLnTx/>
                  <a:uFillTx/>
                  <a:ea typeface="+mn-ea"/>
                  <a:cs typeface="+mn-cs"/>
                </a:endParaRPr>
              </a:p>
            </p:txBody>
          </p:sp>
          <p:sp>
            <p:nvSpPr>
              <p:cNvPr id="173" name="Freeform 7">
                <a:extLst>
                  <a:ext uri="{FF2B5EF4-FFF2-40B4-BE49-F238E27FC236}">
                    <a16:creationId xmlns:a16="http://schemas.microsoft.com/office/drawing/2014/main" id="{9F2EC3F3-9510-4C64-84B2-429CA485BA14}"/>
                  </a:ext>
                </a:extLst>
              </p:cNvPr>
              <p:cNvSpPr/>
              <p:nvPr/>
            </p:nvSpPr>
            <p:spPr>
              <a:xfrm>
                <a:off x="4539993" y="4862617"/>
                <a:ext cx="125205" cy="125205"/>
              </a:xfrm>
              <a:custGeom>
                <a:avLst/>
                <a:gdLst>
                  <a:gd name="connsiteX0" fmla="*/ 62603 w 125205"/>
                  <a:gd name="connsiteY0" fmla="*/ 125206 h 125205"/>
                  <a:gd name="connsiteX1" fmla="*/ 0 w 125205"/>
                  <a:gd name="connsiteY1" fmla="*/ 62603 h 125205"/>
                  <a:gd name="connsiteX2" fmla="*/ 62603 w 125205"/>
                  <a:gd name="connsiteY2" fmla="*/ 0 h 125205"/>
                  <a:gd name="connsiteX3" fmla="*/ 125206 w 125205"/>
                  <a:gd name="connsiteY3" fmla="*/ 62603 h 125205"/>
                  <a:gd name="connsiteX4" fmla="*/ 108652 w 125205"/>
                  <a:gd name="connsiteY4" fmla="*/ 62603 h 125205"/>
                  <a:gd name="connsiteX5" fmla="*/ 62603 w 125205"/>
                  <a:gd name="connsiteY5" fmla="*/ 16554 h 125205"/>
                  <a:gd name="connsiteX6" fmla="*/ 16554 w 125205"/>
                  <a:gd name="connsiteY6" fmla="*/ 62603 h 125205"/>
                  <a:gd name="connsiteX7" fmla="*/ 62603 w 125205"/>
                  <a:gd name="connsiteY7" fmla="*/ 108652 h 125205"/>
                  <a:gd name="connsiteX8" fmla="*/ 62603 w 125205"/>
                  <a:gd name="connsiteY8" fmla="*/ 125206 h 125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205" h="125205">
                    <a:moveTo>
                      <a:pt x="62603" y="125206"/>
                    </a:moveTo>
                    <a:cubicBezTo>
                      <a:pt x="28087" y="125206"/>
                      <a:pt x="0" y="97119"/>
                      <a:pt x="0" y="62603"/>
                    </a:cubicBezTo>
                    <a:cubicBezTo>
                      <a:pt x="0" y="28087"/>
                      <a:pt x="28087" y="0"/>
                      <a:pt x="62603" y="0"/>
                    </a:cubicBezTo>
                    <a:cubicBezTo>
                      <a:pt x="97119" y="0"/>
                      <a:pt x="125206" y="28087"/>
                      <a:pt x="125206" y="62603"/>
                    </a:cubicBezTo>
                    <a:lnTo>
                      <a:pt x="108652" y="62603"/>
                    </a:lnTo>
                    <a:cubicBezTo>
                      <a:pt x="108652" y="37220"/>
                      <a:pt x="87986" y="16554"/>
                      <a:pt x="62603" y="16554"/>
                    </a:cubicBezTo>
                    <a:cubicBezTo>
                      <a:pt x="37220" y="16554"/>
                      <a:pt x="16554" y="37220"/>
                      <a:pt x="16554" y="62603"/>
                    </a:cubicBezTo>
                    <a:cubicBezTo>
                      <a:pt x="16554" y="87986"/>
                      <a:pt x="37220" y="108652"/>
                      <a:pt x="62603" y="108652"/>
                    </a:cubicBezTo>
                    <a:lnTo>
                      <a:pt x="62603" y="125206"/>
                    </a:lnTo>
                    <a:close/>
                  </a:path>
                </a:pathLst>
              </a:custGeom>
              <a:solidFill>
                <a:srgbClr val="0078D4"/>
              </a:solidFill>
              <a:ln w="49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367" rtl="0" eaLnBrk="1" fontAlgn="auto" latinLnBrk="0" hangingPunct="1">
                  <a:spcBef>
                    <a:spcPts val="0"/>
                  </a:spcBef>
                  <a:spcAft>
                    <a:spcPts val="0"/>
                  </a:spcAft>
                  <a:buClrTx/>
                  <a:buSzTx/>
                  <a:buFontTx/>
                  <a:buNone/>
                  <a:tabLst/>
                  <a:defRPr/>
                </a:pPr>
                <a:endParaRPr kumimoji="0" lang="en-US" sz="1600" b="0" i="0" u="none" strike="noStrike" kern="1200" cap="none" normalizeH="0" baseline="0" noProof="0">
                  <a:ln>
                    <a:noFill/>
                  </a:ln>
                  <a:solidFill>
                    <a:srgbClr val="FFFFFF"/>
                  </a:solidFill>
                  <a:effectLst/>
                  <a:uLnTx/>
                  <a:uFillTx/>
                  <a:ea typeface="+mn-ea"/>
                  <a:cs typeface="+mn-cs"/>
                </a:endParaRPr>
              </a:p>
            </p:txBody>
          </p:sp>
          <p:sp>
            <p:nvSpPr>
              <p:cNvPr id="174" name="Freeform 8">
                <a:extLst>
                  <a:ext uri="{FF2B5EF4-FFF2-40B4-BE49-F238E27FC236}">
                    <a16:creationId xmlns:a16="http://schemas.microsoft.com/office/drawing/2014/main" id="{84A0AEB4-A15A-4FCD-AB92-68507B728B2A}"/>
                  </a:ext>
                </a:extLst>
              </p:cNvPr>
              <p:cNvSpPr/>
              <p:nvPr/>
            </p:nvSpPr>
            <p:spPr>
              <a:xfrm>
                <a:off x="4497782" y="4925242"/>
                <a:ext cx="104816" cy="104457"/>
              </a:xfrm>
              <a:custGeom>
                <a:avLst/>
                <a:gdLst>
                  <a:gd name="connsiteX0" fmla="*/ 104817 w 104816"/>
                  <a:gd name="connsiteY0" fmla="*/ 104458 h 104457"/>
                  <a:gd name="connsiteX1" fmla="*/ 0 w 104816"/>
                  <a:gd name="connsiteY1" fmla="*/ 0 h 104457"/>
                  <a:gd name="connsiteX2" fmla="*/ 16554 w 104816"/>
                  <a:gd name="connsiteY2" fmla="*/ 0 h 104457"/>
                  <a:gd name="connsiteX3" fmla="*/ 104817 w 104816"/>
                  <a:gd name="connsiteY3" fmla="*/ 87904 h 104457"/>
                  <a:gd name="connsiteX4" fmla="*/ 104817 w 104816"/>
                  <a:gd name="connsiteY4" fmla="*/ 104458 h 10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816" h="104457">
                    <a:moveTo>
                      <a:pt x="104817" y="104458"/>
                    </a:moveTo>
                    <a:cubicBezTo>
                      <a:pt x="47014" y="104458"/>
                      <a:pt x="0" y="57581"/>
                      <a:pt x="0" y="0"/>
                    </a:cubicBezTo>
                    <a:lnTo>
                      <a:pt x="16554" y="0"/>
                    </a:lnTo>
                    <a:cubicBezTo>
                      <a:pt x="16554" y="48477"/>
                      <a:pt x="56147" y="87904"/>
                      <a:pt x="104817" y="87904"/>
                    </a:cubicBezTo>
                    <a:lnTo>
                      <a:pt x="104817" y="104458"/>
                    </a:lnTo>
                    <a:close/>
                  </a:path>
                </a:pathLst>
              </a:custGeom>
              <a:solidFill>
                <a:srgbClr val="28A8EA"/>
              </a:solidFill>
              <a:ln w="4992" cap="flat">
                <a:noFill/>
                <a:prstDash val="solid"/>
                <a:miter/>
              </a:ln>
            </p:spPr>
            <p:txBody>
              <a:bodyPr rtlCol="0" anchor="ctr"/>
              <a:lstStyle/>
              <a:p>
                <a:pPr marL="0" marR="0" lvl="0" indent="0" algn="l" defTabSz="914367" rtl="0" eaLnBrk="1" fontAlgn="auto" latinLnBrk="0" hangingPunct="1">
                  <a:spcBef>
                    <a:spcPts val="0"/>
                  </a:spcBef>
                  <a:spcAft>
                    <a:spcPts val="0"/>
                  </a:spcAft>
                  <a:buClrTx/>
                  <a:buSzTx/>
                  <a:buFontTx/>
                  <a:buNone/>
                  <a:tabLst/>
                  <a:defRPr/>
                </a:pPr>
                <a:endParaRPr kumimoji="0" lang="en-US" sz="1600" b="0" i="0" u="none" strike="noStrike" kern="1200" cap="none" normalizeH="0" baseline="0" noProof="0">
                  <a:ln>
                    <a:noFill/>
                  </a:ln>
                  <a:solidFill>
                    <a:srgbClr val="FFFFFF"/>
                  </a:solidFill>
                  <a:effectLst/>
                  <a:uLnTx/>
                  <a:uFillTx/>
                  <a:ea typeface="+mn-ea"/>
                  <a:cs typeface="+mn-cs"/>
                </a:endParaRPr>
              </a:p>
            </p:txBody>
          </p:sp>
          <p:sp>
            <p:nvSpPr>
              <p:cNvPr id="175" name="Freeform 9">
                <a:extLst>
                  <a:ext uri="{FF2B5EF4-FFF2-40B4-BE49-F238E27FC236}">
                    <a16:creationId xmlns:a16="http://schemas.microsoft.com/office/drawing/2014/main" id="{F0D958D9-2723-4224-98D1-8E12B545C5CF}"/>
                  </a:ext>
                </a:extLst>
              </p:cNvPr>
              <p:cNvSpPr/>
              <p:nvPr/>
            </p:nvSpPr>
            <p:spPr>
              <a:xfrm>
                <a:off x="4539962" y="4862646"/>
                <a:ext cx="125205" cy="62602"/>
              </a:xfrm>
              <a:custGeom>
                <a:avLst/>
                <a:gdLst>
                  <a:gd name="connsiteX0" fmla="*/ 125206 w 125205"/>
                  <a:gd name="connsiteY0" fmla="*/ 62603 h 62602"/>
                  <a:gd name="connsiteX1" fmla="*/ 108652 w 125205"/>
                  <a:gd name="connsiteY1" fmla="*/ 62603 h 62602"/>
                  <a:gd name="connsiteX2" fmla="*/ 62603 w 125205"/>
                  <a:gd name="connsiteY2" fmla="*/ 16554 h 62602"/>
                  <a:gd name="connsiteX3" fmla="*/ 16554 w 125205"/>
                  <a:gd name="connsiteY3" fmla="*/ 62603 h 62602"/>
                  <a:gd name="connsiteX4" fmla="*/ 0 w 125205"/>
                  <a:gd name="connsiteY4" fmla="*/ 62603 h 62602"/>
                  <a:gd name="connsiteX5" fmla="*/ 62603 w 125205"/>
                  <a:gd name="connsiteY5" fmla="*/ 0 h 62602"/>
                  <a:gd name="connsiteX6" fmla="*/ 125206 w 125205"/>
                  <a:gd name="connsiteY6" fmla="*/ 62603 h 62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205" h="62602">
                    <a:moveTo>
                      <a:pt x="125206" y="62603"/>
                    </a:moveTo>
                    <a:lnTo>
                      <a:pt x="108652" y="62603"/>
                    </a:lnTo>
                    <a:cubicBezTo>
                      <a:pt x="108652" y="37220"/>
                      <a:pt x="87986" y="16554"/>
                      <a:pt x="62603" y="16554"/>
                    </a:cubicBezTo>
                    <a:cubicBezTo>
                      <a:pt x="37220" y="16554"/>
                      <a:pt x="16554" y="37220"/>
                      <a:pt x="16554" y="62603"/>
                    </a:cubicBezTo>
                    <a:lnTo>
                      <a:pt x="0" y="62603"/>
                    </a:lnTo>
                    <a:cubicBezTo>
                      <a:pt x="0" y="28087"/>
                      <a:pt x="28087" y="0"/>
                      <a:pt x="62603" y="0"/>
                    </a:cubicBezTo>
                    <a:cubicBezTo>
                      <a:pt x="97146" y="0"/>
                      <a:pt x="125206" y="28087"/>
                      <a:pt x="125206" y="62603"/>
                    </a:cubicBezTo>
                    <a:close/>
                  </a:path>
                </a:pathLst>
              </a:custGeom>
              <a:solidFill>
                <a:srgbClr val="50E6FF"/>
              </a:solidFill>
              <a:ln w="4992" cap="flat">
                <a:noFill/>
                <a:prstDash val="solid"/>
                <a:miter/>
              </a:ln>
            </p:spPr>
            <p:txBody>
              <a:bodyPr rtlCol="0" anchor="ctr"/>
              <a:lstStyle/>
              <a:p>
                <a:pPr marL="0" marR="0" lvl="0" indent="0" algn="l" defTabSz="914367" rtl="0" eaLnBrk="1" fontAlgn="auto" latinLnBrk="0" hangingPunct="1">
                  <a:spcBef>
                    <a:spcPts val="0"/>
                  </a:spcBef>
                  <a:spcAft>
                    <a:spcPts val="0"/>
                  </a:spcAft>
                  <a:buClrTx/>
                  <a:buSzTx/>
                  <a:buFontTx/>
                  <a:buNone/>
                  <a:tabLst/>
                  <a:defRPr/>
                </a:pPr>
                <a:endParaRPr kumimoji="0" lang="en-US" sz="1600" b="0" i="0" u="none" strike="noStrike" kern="1200" cap="none" normalizeH="0" baseline="0" noProof="0">
                  <a:ln>
                    <a:noFill/>
                  </a:ln>
                  <a:solidFill>
                    <a:srgbClr val="FFFFFF"/>
                  </a:solidFill>
                  <a:effectLst/>
                  <a:uLnTx/>
                  <a:uFillTx/>
                  <a:ea typeface="+mn-ea"/>
                  <a:cs typeface="+mn-cs"/>
                </a:endParaRPr>
              </a:p>
            </p:txBody>
          </p:sp>
        </p:grpSp>
      </p:grpSp>
      <p:grpSp>
        <p:nvGrpSpPr>
          <p:cNvPr id="12" name="Group 11">
            <a:extLst>
              <a:ext uri="{FF2B5EF4-FFF2-40B4-BE49-F238E27FC236}">
                <a16:creationId xmlns:a16="http://schemas.microsoft.com/office/drawing/2014/main" id="{6E697B85-6487-4A36-8A71-1163CE26A5B1}"/>
              </a:ext>
            </a:extLst>
          </p:cNvPr>
          <p:cNvGrpSpPr/>
          <p:nvPr/>
        </p:nvGrpSpPr>
        <p:grpSpPr>
          <a:xfrm>
            <a:off x="265099" y="7747995"/>
            <a:ext cx="7002868" cy="484930"/>
            <a:chOff x="265099" y="7747995"/>
            <a:chExt cx="7002868" cy="484930"/>
          </a:xfrm>
        </p:grpSpPr>
        <p:sp>
          <p:nvSpPr>
            <p:cNvPr id="125" name="TextBox 124">
              <a:extLst>
                <a:ext uri="{FF2B5EF4-FFF2-40B4-BE49-F238E27FC236}">
                  <a16:creationId xmlns:a16="http://schemas.microsoft.com/office/drawing/2014/main" id="{9EB2307C-7D23-4AFC-ABE2-F9EAF4DE3F5C}"/>
                </a:ext>
              </a:extLst>
            </p:cNvPr>
            <p:cNvSpPr txBox="1">
              <a:spLocks/>
            </p:cNvSpPr>
            <p:nvPr/>
          </p:nvSpPr>
          <p:spPr>
            <a:xfrm>
              <a:off x="867826" y="7805794"/>
              <a:ext cx="6400141" cy="369332"/>
            </a:xfrm>
            <a:prstGeom prst="rect">
              <a:avLst/>
            </a:prstGeom>
            <a:noFill/>
          </p:spPr>
          <p:txBody>
            <a:bodyPr wrap="square" lIns="0" tIns="0" rIns="0" bIns="0">
              <a:spAutoFit/>
            </a:bodyPr>
            <a:lstStyle/>
            <a:p>
              <a:pPr marL="0" marR="0" lvl="0" indent="0" defTabSz="914367" rtl="0" eaLnBrk="1" fontAlgn="auto" latinLnBrk="0" hangingPunct="1">
                <a:lnSpc>
                  <a:spcPct val="100000"/>
                </a:lnSpc>
                <a:spcBef>
                  <a:spcPts val="1800"/>
                </a:spcBef>
                <a:spcAft>
                  <a:spcPts val="0"/>
                </a:spcAft>
                <a:buClrTx/>
                <a:buSzTx/>
                <a:buFontTx/>
                <a:buNone/>
                <a:tabLst/>
                <a:defRPr/>
              </a:pPr>
              <a:r>
                <a:rPr lang="en-US" sz="1200" kern="0" dirty="0">
                  <a:cs typeface="Segoe UI" panose="020B0502040204020203" pitchFamily="34" charset="0"/>
                </a:rPr>
                <a:t>Customer wants to </a:t>
              </a:r>
              <a:r>
                <a:rPr lang="en-US" sz="1200" kern="0" dirty="0">
                  <a:latin typeface="+mj-lt"/>
                  <a:cs typeface="Segoe UI" panose="020B0502040204020203" pitchFamily="34" charset="0"/>
                </a:rPr>
                <a:t>create, manage, and track targeted change management </a:t>
              </a:r>
              <a:r>
                <a:rPr lang="en-US" sz="1200" kern="0" dirty="0">
                  <a:cs typeface="Segoe UI" panose="020B0502040204020203" pitchFamily="34" charset="0"/>
                </a:rPr>
                <a:t>plans to help reduce meeting load and increase focus time.</a:t>
              </a:r>
            </a:p>
          </p:txBody>
        </p:sp>
        <p:grpSp>
          <p:nvGrpSpPr>
            <p:cNvPr id="8" name="Group 7">
              <a:extLst>
                <a:ext uri="{FF2B5EF4-FFF2-40B4-BE49-F238E27FC236}">
                  <a16:creationId xmlns:a16="http://schemas.microsoft.com/office/drawing/2014/main" id="{2E6238F5-AD9B-446C-9812-628D3E592DAA}"/>
                </a:ext>
              </a:extLst>
            </p:cNvPr>
            <p:cNvGrpSpPr/>
            <p:nvPr/>
          </p:nvGrpSpPr>
          <p:grpSpPr>
            <a:xfrm>
              <a:off x="265099" y="7747995"/>
              <a:ext cx="439647" cy="484930"/>
              <a:chOff x="209288" y="7736858"/>
              <a:chExt cx="475651" cy="524642"/>
            </a:xfrm>
          </p:grpSpPr>
          <p:grpSp>
            <p:nvGrpSpPr>
              <p:cNvPr id="184" name="Group 183">
                <a:extLst>
                  <a:ext uri="{FF2B5EF4-FFF2-40B4-BE49-F238E27FC236}">
                    <a16:creationId xmlns:a16="http://schemas.microsoft.com/office/drawing/2014/main" id="{B7FCD95A-291C-4CD2-BEB2-D585194BE566}"/>
                  </a:ext>
                </a:extLst>
              </p:cNvPr>
              <p:cNvGrpSpPr/>
              <p:nvPr/>
            </p:nvGrpSpPr>
            <p:grpSpPr>
              <a:xfrm>
                <a:off x="209288" y="7736858"/>
                <a:ext cx="475651" cy="524642"/>
                <a:chOff x="4770571" y="-1126626"/>
                <a:chExt cx="900898" cy="993687"/>
              </a:xfrm>
            </p:grpSpPr>
            <p:sp>
              <p:nvSpPr>
                <p:cNvPr id="186" name="Hexagon 185">
                  <a:extLst>
                    <a:ext uri="{FF2B5EF4-FFF2-40B4-BE49-F238E27FC236}">
                      <a16:creationId xmlns:a16="http://schemas.microsoft.com/office/drawing/2014/main" id="{C7CC9FAA-4BC7-4844-A6B3-FDAD477BDF1F}"/>
                    </a:ext>
                  </a:extLst>
                </p:cNvPr>
                <p:cNvSpPr/>
                <p:nvPr/>
              </p:nvSpPr>
              <p:spPr>
                <a:xfrm rot="5400000">
                  <a:off x="4711969" y="-1068024"/>
                  <a:ext cx="849658" cy="732454"/>
                </a:xfrm>
                <a:prstGeom prst="hexagon">
                  <a:avLst/>
                </a:prstGeom>
                <a:solidFill>
                  <a:srgbClr val="0067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chemeClr val="tx1"/>
                    </a:solidFill>
                    <a:effectLst/>
                    <a:uLnTx/>
                    <a:uFillTx/>
                    <a:latin typeface="Segoe UI Semilight"/>
                    <a:ea typeface="+mn-ea"/>
                    <a:cs typeface="+mn-cs"/>
                  </a:endParaRPr>
                </a:p>
              </p:txBody>
            </p:sp>
            <p:sp>
              <p:nvSpPr>
                <p:cNvPr id="187" name="Hexagon 186">
                  <a:extLst>
                    <a:ext uri="{FF2B5EF4-FFF2-40B4-BE49-F238E27FC236}">
                      <a16:creationId xmlns:a16="http://schemas.microsoft.com/office/drawing/2014/main" id="{54B595F1-6B72-4C56-B145-70050E61E5F3}"/>
                    </a:ext>
                  </a:extLst>
                </p:cNvPr>
                <p:cNvSpPr/>
                <p:nvPr/>
              </p:nvSpPr>
              <p:spPr>
                <a:xfrm rot="5400000">
                  <a:off x="4795427" y="-1008981"/>
                  <a:ext cx="940934" cy="811150"/>
                </a:xfrm>
                <a:prstGeom prst="hexagon">
                  <a:avLst/>
                </a:prstGeom>
                <a:solidFill>
                  <a:schemeClr val="bg1"/>
                </a:solidFill>
                <a:ln>
                  <a:solidFill>
                    <a:srgbClr val="0067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chemeClr val="tx1"/>
                    </a:solidFill>
                    <a:effectLst/>
                    <a:uLnTx/>
                    <a:uFillTx/>
                    <a:latin typeface="Segoe UI Semilight"/>
                    <a:ea typeface="+mn-ea"/>
                    <a:cs typeface="+mn-cs"/>
                  </a:endParaRPr>
                </a:p>
              </p:txBody>
            </p:sp>
          </p:grpSp>
          <p:grpSp>
            <p:nvGrpSpPr>
              <p:cNvPr id="104" name="data 2" descr="data, progress">
                <a:extLst>
                  <a:ext uri="{FF2B5EF4-FFF2-40B4-BE49-F238E27FC236}">
                    <a16:creationId xmlns:a16="http://schemas.microsoft.com/office/drawing/2014/main" id="{14AE1F3C-DA5A-4C92-803B-9B643A1E295C}"/>
                  </a:ext>
                </a:extLst>
              </p:cNvPr>
              <p:cNvGrpSpPr/>
              <p:nvPr/>
            </p:nvGrpSpPr>
            <p:grpSpPr>
              <a:xfrm>
                <a:off x="347157" y="7886858"/>
                <a:ext cx="262715" cy="217267"/>
                <a:chOff x="5375441" y="1172376"/>
                <a:chExt cx="536922" cy="521359"/>
              </a:xfrm>
            </p:grpSpPr>
            <p:sp>
              <p:nvSpPr>
                <p:cNvPr id="105" name="Rectangle 35">
                  <a:extLst>
                    <a:ext uri="{FF2B5EF4-FFF2-40B4-BE49-F238E27FC236}">
                      <a16:creationId xmlns:a16="http://schemas.microsoft.com/office/drawing/2014/main" id="{21EA86AB-042C-4F4D-A7B5-0AA0B11268A3}"/>
                    </a:ext>
                  </a:extLst>
                </p:cNvPr>
                <p:cNvSpPr>
                  <a:spLocks noChangeArrowheads="1"/>
                </p:cNvSpPr>
                <p:nvPr/>
              </p:nvSpPr>
              <p:spPr bwMode="auto">
                <a:xfrm>
                  <a:off x="5655574" y="1264197"/>
                  <a:ext cx="56027" cy="40774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200" dirty="0">
                    <a:solidFill>
                      <a:srgbClr val="505050"/>
                    </a:solidFill>
                    <a:latin typeface="Segoe UI"/>
                  </a:endParaRPr>
                </a:p>
              </p:txBody>
            </p:sp>
            <p:sp>
              <p:nvSpPr>
                <p:cNvPr id="106" name="Rectangle 36">
                  <a:extLst>
                    <a:ext uri="{FF2B5EF4-FFF2-40B4-BE49-F238E27FC236}">
                      <a16:creationId xmlns:a16="http://schemas.microsoft.com/office/drawing/2014/main" id="{006C74BA-1B74-4895-BBA7-CF7453CDF29C}"/>
                    </a:ext>
                  </a:extLst>
                </p:cNvPr>
                <p:cNvSpPr>
                  <a:spLocks noChangeArrowheads="1"/>
                </p:cNvSpPr>
                <p:nvPr/>
              </p:nvSpPr>
              <p:spPr bwMode="auto">
                <a:xfrm>
                  <a:off x="5748952" y="1172376"/>
                  <a:ext cx="54470" cy="499571"/>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200">
                    <a:solidFill>
                      <a:srgbClr val="505050"/>
                    </a:solidFill>
                    <a:latin typeface="Segoe UI"/>
                  </a:endParaRPr>
                </a:p>
              </p:txBody>
            </p:sp>
            <p:sp>
              <p:nvSpPr>
                <p:cNvPr id="107" name="Oval 37">
                  <a:extLst>
                    <a:ext uri="{FF2B5EF4-FFF2-40B4-BE49-F238E27FC236}">
                      <a16:creationId xmlns:a16="http://schemas.microsoft.com/office/drawing/2014/main" id="{685751B8-252A-46A0-B980-186508475E09}"/>
                    </a:ext>
                  </a:extLst>
                </p:cNvPr>
                <p:cNvSpPr>
                  <a:spLocks noChangeArrowheads="1"/>
                </p:cNvSpPr>
                <p:nvPr/>
              </p:nvSpPr>
              <p:spPr bwMode="auto">
                <a:xfrm>
                  <a:off x="5761402" y="1542774"/>
                  <a:ext cx="150961" cy="150961"/>
                </a:xfrm>
                <a:prstGeom prst="ellipse">
                  <a:avLst/>
                </a:prstGeom>
                <a:solidFill>
                  <a:srgbClr val="4FE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200">
                    <a:solidFill>
                      <a:srgbClr val="505050"/>
                    </a:solidFill>
                    <a:latin typeface="Segoe UI"/>
                  </a:endParaRPr>
                </a:p>
              </p:txBody>
            </p:sp>
            <p:sp>
              <p:nvSpPr>
                <p:cNvPr id="108" name="Rectangle 38">
                  <a:extLst>
                    <a:ext uri="{FF2B5EF4-FFF2-40B4-BE49-F238E27FC236}">
                      <a16:creationId xmlns:a16="http://schemas.microsoft.com/office/drawing/2014/main" id="{925CFD10-9894-4F94-A3D7-AB565D865CBA}"/>
                    </a:ext>
                  </a:extLst>
                </p:cNvPr>
                <p:cNvSpPr>
                  <a:spLocks noChangeArrowheads="1"/>
                </p:cNvSpPr>
                <p:nvPr/>
              </p:nvSpPr>
              <p:spPr bwMode="auto">
                <a:xfrm>
                  <a:off x="5375441" y="1542774"/>
                  <a:ext cx="56027" cy="129173"/>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200">
                    <a:solidFill>
                      <a:srgbClr val="505050"/>
                    </a:solidFill>
                    <a:latin typeface="Segoe UI"/>
                  </a:endParaRPr>
                </a:p>
              </p:txBody>
            </p:sp>
            <p:sp>
              <p:nvSpPr>
                <p:cNvPr id="109" name="Rectangle 39">
                  <a:extLst>
                    <a:ext uri="{FF2B5EF4-FFF2-40B4-BE49-F238E27FC236}">
                      <a16:creationId xmlns:a16="http://schemas.microsoft.com/office/drawing/2014/main" id="{87C93166-B58B-4400-B1D8-6FC5CEF9B09B}"/>
                    </a:ext>
                  </a:extLst>
                </p:cNvPr>
                <p:cNvSpPr>
                  <a:spLocks noChangeArrowheads="1"/>
                </p:cNvSpPr>
                <p:nvPr/>
              </p:nvSpPr>
              <p:spPr bwMode="auto">
                <a:xfrm>
                  <a:off x="5468819" y="1449397"/>
                  <a:ext cx="54470" cy="22255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200">
                    <a:solidFill>
                      <a:srgbClr val="505050"/>
                    </a:solidFill>
                    <a:latin typeface="Segoe UI"/>
                  </a:endParaRPr>
                </a:p>
              </p:txBody>
            </p:sp>
            <p:sp>
              <p:nvSpPr>
                <p:cNvPr id="110" name="Rectangle 40">
                  <a:extLst>
                    <a:ext uri="{FF2B5EF4-FFF2-40B4-BE49-F238E27FC236}">
                      <a16:creationId xmlns:a16="http://schemas.microsoft.com/office/drawing/2014/main" id="{3BC241BA-A672-4576-A60B-852444E47B70}"/>
                    </a:ext>
                  </a:extLst>
                </p:cNvPr>
                <p:cNvSpPr>
                  <a:spLocks noChangeArrowheads="1"/>
                </p:cNvSpPr>
                <p:nvPr/>
              </p:nvSpPr>
              <p:spPr bwMode="auto">
                <a:xfrm>
                  <a:off x="5560640" y="1357575"/>
                  <a:ext cx="56027" cy="314372"/>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200">
                    <a:solidFill>
                      <a:srgbClr val="505050"/>
                    </a:solidFill>
                    <a:latin typeface="Segoe UI"/>
                  </a:endParaRPr>
                </a:p>
              </p:txBody>
            </p:sp>
            <p:sp>
              <p:nvSpPr>
                <p:cNvPr id="111" name="Freeform 41">
                  <a:extLst>
                    <a:ext uri="{FF2B5EF4-FFF2-40B4-BE49-F238E27FC236}">
                      <a16:creationId xmlns:a16="http://schemas.microsoft.com/office/drawing/2014/main" id="{E5A5318E-84B1-4FE1-829C-765FF1B7D510}"/>
                    </a:ext>
                  </a:extLst>
                </p:cNvPr>
                <p:cNvSpPr>
                  <a:spLocks/>
                </p:cNvSpPr>
                <p:nvPr/>
              </p:nvSpPr>
              <p:spPr bwMode="auto">
                <a:xfrm>
                  <a:off x="5797197" y="1580125"/>
                  <a:ext cx="77815" cy="79371"/>
                </a:xfrm>
                <a:custGeom>
                  <a:avLst/>
                  <a:gdLst>
                    <a:gd name="T0" fmla="*/ 28 w 68"/>
                    <a:gd name="T1" fmla="*/ 0 h 68"/>
                    <a:gd name="T2" fmla="*/ 23 w 68"/>
                    <a:gd name="T3" fmla="*/ 5 h 68"/>
                    <a:gd name="T4" fmla="*/ 28 w 68"/>
                    <a:gd name="T5" fmla="*/ 10 h 68"/>
                    <a:gd name="T6" fmla="*/ 50 w 68"/>
                    <a:gd name="T7" fmla="*/ 10 h 68"/>
                    <a:gd name="T8" fmla="*/ 2 w 68"/>
                    <a:gd name="T9" fmla="*/ 59 h 68"/>
                    <a:gd name="T10" fmla="*/ 2 w 68"/>
                    <a:gd name="T11" fmla="*/ 66 h 68"/>
                    <a:gd name="T12" fmla="*/ 10 w 68"/>
                    <a:gd name="T13" fmla="*/ 66 h 68"/>
                    <a:gd name="T14" fmla="*/ 57 w 68"/>
                    <a:gd name="T15" fmla="*/ 18 h 68"/>
                    <a:gd name="T16" fmla="*/ 57 w 68"/>
                    <a:gd name="T17" fmla="*/ 40 h 68"/>
                    <a:gd name="T18" fmla="*/ 62 w 68"/>
                    <a:gd name="T19" fmla="*/ 45 h 68"/>
                    <a:gd name="T20" fmla="*/ 68 w 68"/>
                    <a:gd name="T21" fmla="*/ 40 h 68"/>
                    <a:gd name="T22" fmla="*/ 68 w 68"/>
                    <a:gd name="T23" fmla="*/ 0 h 68"/>
                    <a:gd name="T24" fmla="*/ 28 w 68"/>
                    <a:gd name="T2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68">
                      <a:moveTo>
                        <a:pt x="28" y="0"/>
                      </a:moveTo>
                      <a:cubicBezTo>
                        <a:pt x="25" y="0"/>
                        <a:pt x="23" y="2"/>
                        <a:pt x="23" y="5"/>
                      </a:cubicBezTo>
                      <a:cubicBezTo>
                        <a:pt x="23" y="8"/>
                        <a:pt x="25" y="10"/>
                        <a:pt x="28" y="10"/>
                      </a:cubicBezTo>
                      <a:cubicBezTo>
                        <a:pt x="50" y="10"/>
                        <a:pt x="50" y="10"/>
                        <a:pt x="50" y="10"/>
                      </a:cubicBezTo>
                      <a:cubicBezTo>
                        <a:pt x="2" y="59"/>
                        <a:pt x="2" y="59"/>
                        <a:pt x="2" y="59"/>
                      </a:cubicBezTo>
                      <a:cubicBezTo>
                        <a:pt x="0" y="61"/>
                        <a:pt x="0" y="64"/>
                        <a:pt x="2" y="66"/>
                      </a:cubicBezTo>
                      <a:cubicBezTo>
                        <a:pt x="4" y="68"/>
                        <a:pt x="8" y="68"/>
                        <a:pt x="10" y="66"/>
                      </a:cubicBezTo>
                      <a:cubicBezTo>
                        <a:pt x="57" y="18"/>
                        <a:pt x="57" y="18"/>
                        <a:pt x="57" y="18"/>
                      </a:cubicBezTo>
                      <a:cubicBezTo>
                        <a:pt x="57" y="40"/>
                        <a:pt x="57" y="40"/>
                        <a:pt x="57" y="40"/>
                      </a:cubicBezTo>
                      <a:cubicBezTo>
                        <a:pt x="57" y="43"/>
                        <a:pt x="62" y="45"/>
                        <a:pt x="62" y="45"/>
                      </a:cubicBezTo>
                      <a:cubicBezTo>
                        <a:pt x="65" y="45"/>
                        <a:pt x="68" y="43"/>
                        <a:pt x="68" y="40"/>
                      </a:cubicBezTo>
                      <a:cubicBezTo>
                        <a:pt x="68" y="0"/>
                        <a:pt x="68" y="0"/>
                        <a:pt x="68" y="0"/>
                      </a:cubicBezTo>
                      <a:lnTo>
                        <a:pt x="2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200">
                    <a:solidFill>
                      <a:srgbClr val="505050"/>
                    </a:solidFill>
                    <a:latin typeface="Segoe UI"/>
                  </a:endParaRPr>
                </a:p>
              </p:txBody>
            </p:sp>
          </p:grpSp>
        </p:grpSp>
      </p:grpSp>
      <p:grpSp>
        <p:nvGrpSpPr>
          <p:cNvPr id="11" name="Group 10">
            <a:extLst>
              <a:ext uri="{FF2B5EF4-FFF2-40B4-BE49-F238E27FC236}">
                <a16:creationId xmlns:a16="http://schemas.microsoft.com/office/drawing/2014/main" id="{B8636DBF-6D99-447C-9903-6C8CEF0CCD0C}"/>
              </a:ext>
            </a:extLst>
          </p:cNvPr>
          <p:cNvGrpSpPr/>
          <p:nvPr/>
        </p:nvGrpSpPr>
        <p:grpSpPr>
          <a:xfrm>
            <a:off x="265099" y="8342097"/>
            <a:ext cx="7002868" cy="553998"/>
            <a:chOff x="265099" y="8331437"/>
            <a:chExt cx="7002868" cy="553998"/>
          </a:xfrm>
        </p:grpSpPr>
        <p:sp>
          <p:nvSpPr>
            <p:cNvPr id="127" name="TextBox 126">
              <a:extLst>
                <a:ext uri="{FF2B5EF4-FFF2-40B4-BE49-F238E27FC236}">
                  <a16:creationId xmlns:a16="http://schemas.microsoft.com/office/drawing/2014/main" id="{B959283D-1817-49A2-BB92-5E8DE15CD376}"/>
                </a:ext>
              </a:extLst>
            </p:cNvPr>
            <p:cNvSpPr txBox="1"/>
            <p:nvPr/>
          </p:nvSpPr>
          <p:spPr>
            <a:xfrm>
              <a:off x="867826" y="8331437"/>
              <a:ext cx="6400141" cy="553998"/>
            </a:xfrm>
            <a:prstGeom prst="rect">
              <a:avLst/>
            </a:prstGeom>
            <a:noFill/>
          </p:spPr>
          <p:txBody>
            <a:bodyPr wrap="square" lIns="0" tIns="0" rIns="0" bIns="0">
              <a:spAutoFit/>
            </a:bodyPr>
            <a:lstStyle/>
            <a:p>
              <a:pPr marL="0" marR="0" lvl="0" indent="0" defTabSz="914367" rtl="0" eaLnBrk="1" fontAlgn="auto" latinLnBrk="0" hangingPunct="1">
                <a:lnSpc>
                  <a:spcPct val="100000"/>
                </a:lnSpc>
                <a:spcBef>
                  <a:spcPts val="1800"/>
                </a:spcBef>
                <a:spcAft>
                  <a:spcPts val="0"/>
                </a:spcAft>
                <a:buClrTx/>
                <a:buSzTx/>
                <a:buFontTx/>
                <a:buNone/>
                <a:tabLst/>
                <a:defRPr/>
              </a:pPr>
              <a:r>
                <a:rPr lang="en-US" sz="1200" kern="0" dirty="0">
                  <a:cs typeface="Segoe UI" panose="020B0502040204020203" pitchFamily="34" charset="0"/>
                </a:rPr>
                <a:t>Customer wants to use </a:t>
              </a:r>
              <a:r>
                <a:rPr lang="en-US" sz="1200" kern="0" dirty="0">
                  <a:latin typeface="+mj-lt"/>
                  <a:cs typeface="Segoe UI" panose="020B0502040204020203" pitchFamily="34" charset="0"/>
                </a:rPr>
                <a:t>research-based behavioral insights </a:t>
              </a:r>
              <a:r>
                <a:rPr lang="en-US" sz="1200" kern="0" dirty="0">
                  <a:cs typeface="Segoe UI" panose="020B0502040204020203" pitchFamily="34" charset="0"/>
                </a:rPr>
                <a:t>and workflow information to learn how the organization currently gets work done and how to maintain or change work patterns over time.</a:t>
              </a:r>
            </a:p>
          </p:txBody>
        </p:sp>
        <p:grpSp>
          <p:nvGrpSpPr>
            <p:cNvPr id="9" name="Group 8">
              <a:extLst>
                <a:ext uri="{FF2B5EF4-FFF2-40B4-BE49-F238E27FC236}">
                  <a16:creationId xmlns:a16="http://schemas.microsoft.com/office/drawing/2014/main" id="{E4D12A75-8081-46BA-B028-3701741AD23C}"/>
                </a:ext>
              </a:extLst>
            </p:cNvPr>
            <p:cNvGrpSpPr/>
            <p:nvPr/>
          </p:nvGrpSpPr>
          <p:grpSpPr>
            <a:xfrm>
              <a:off x="265099" y="8365971"/>
              <a:ext cx="439647" cy="484930"/>
              <a:chOff x="209288" y="8344864"/>
              <a:chExt cx="475651" cy="524642"/>
            </a:xfrm>
          </p:grpSpPr>
          <p:grpSp>
            <p:nvGrpSpPr>
              <p:cNvPr id="179" name="Group 178">
                <a:extLst>
                  <a:ext uri="{FF2B5EF4-FFF2-40B4-BE49-F238E27FC236}">
                    <a16:creationId xmlns:a16="http://schemas.microsoft.com/office/drawing/2014/main" id="{2C7B9E3A-D98A-459B-9A73-3BE9BC071CB1}"/>
                  </a:ext>
                </a:extLst>
              </p:cNvPr>
              <p:cNvGrpSpPr/>
              <p:nvPr/>
            </p:nvGrpSpPr>
            <p:grpSpPr>
              <a:xfrm>
                <a:off x="209288" y="8344864"/>
                <a:ext cx="475651" cy="524642"/>
                <a:chOff x="4770571" y="-1126626"/>
                <a:chExt cx="900898" cy="993687"/>
              </a:xfrm>
            </p:grpSpPr>
            <p:sp>
              <p:nvSpPr>
                <p:cNvPr id="181" name="Hexagon 180">
                  <a:extLst>
                    <a:ext uri="{FF2B5EF4-FFF2-40B4-BE49-F238E27FC236}">
                      <a16:creationId xmlns:a16="http://schemas.microsoft.com/office/drawing/2014/main" id="{C9719A7F-EF15-4364-8A32-DF063FF37417}"/>
                    </a:ext>
                  </a:extLst>
                </p:cNvPr>
                <p:cNvSpPr/>
                <p:nvPr/>
              </p:nvSpPr>
              <p:spPr>
                <a:xfrm rot="5400000">
                  <a:off x="4711969" y="-1068024"/>
                  <a:ext cx="849658" cy="732454"/>
                </a:xfrm>
                <a:prstGeom prst="hexagon">
                  <a:avLst/>
                </a:prstGeom>
                <a:solidFill>
                  <a:srgbClr val="0067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chemeClr val="tx1"/>
                    </a:solidFill>
                    <a:effectLst/>
                    <a:uLnTx/>
                    <a:uFillTx/>
                    <a:latin typeface="Segoe UI Semilight"/>
                    <a:ea typeface="+mn-ea"/>
                    <a:cs typeface="+mn-cs"/>
                  </a:endParaRPr>
                </a:p>
              </p:txBody>
            </p:sp>
            <p:sp>
              <p:nvSpPr>
                <p:cNvPr id="182" name="Hexagon 181">
                  <a:extLst>
                    <a:ext uri="{FF2B5EF4-FFF2-40B4-BE49-F238E27FC236}">
                      <a16:creationId xmlns:a16="http://schemas.microsoft.com/office/drawing/2014/main" id="{40B13053-A5A4-4772-96C6-F39B4DAF6520}"/>
                    </a:ext>
                  </a:extLst>
                </p:cNvPr>
                <p:cNvSpPr/>
                <p:nvPr/>
              </p:nvSpPr>
              <p:spPr>
                <a:xfrm rot="5400000">
                  <a:off x="4795427" y="-1008981"/>
                  <a:ext cx="940934" cy="811150"/>
                </a:xfrm>
                <a:prstGeom prst="hexagon">
                  <a:avLst/>
                </a:prstGeom>
                <a:solidFill>
                  <a:schemeClr val="bg1"/>
                </a:solidFill>
                <a:ln>
                  <a:solidFill>
                    <a:srgbClr val="0067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chemeClr val="tx1"/>
                    </a:solidFill>
                    <a:effectLst/>
                    <a:uLnTx/>
                    <a:uFillTx/>
                    <a:latin typeface="Segoe UI Semilight"/>
                    <a:ea typeface="+mn-ea"/>
                    <a:cs typeface="+mn-cs"/>
                  </a:endParaRPr>
                </a:p>
              </p:txBody>
            </p:sp>
          </p:grpSp>
          <p:grpSp>
            <p:nvGrpSpPr>
              <p:cNvPr id="112" name="retail 1" descr="retail, cart">
                <a:extLst>
                  <a:ext uri="{FF2B5EF4-FFF2-40B4-BE49-F238E27FC236}">
                    <a16:creationId xmlns:a16="http://schemas.microsoft.com/office/drawing/2014/main" id="{BF656B43-9C1D-4F56-9DAC-B78B0D00158B}"/>
                  </a:ext>
                </a:extLst>
              </p:cNvPr>
              <p:cNvGrpSpPr/>
              <p:nvPr/>
            </p:nvGrpSpPr>
            <p:grpSpPr>
              <a:xfrm>
                <a:off x="344766" y="8516871"/>
                <a:ext cx="268925" cy="220205"/>
                <a:chOff x="8188584" y="1284700"/>
                <a:chExt cx="488375" cy="448263"/>
              </a:xfrm>
            </p:grpSpPr>
            <p:sp>
              <p:nvSpPr>
                <p:cNvPr id="113" name="Oval 112">
                  <a:extLst>
                    <a:ext uri="{FF2B5EF4-FFF2-40B4-BE49-F238E27FC236}">
                      <a16:creationId xmlns:a16="http://schemas.microsoft.com/office/drawing/2014/main" id="{BAED1547-9D7E-4D26-943C-6AB8F054C785}"/>
                    </a:ext>
                  </a:extLst>
                </p:cNvPr>
                <p:cNvSpPr>
                  <a:spLocks noChangeArrowheads="1"/>
                </p:cNvSpPr>
                <p:nvPr/>
              </p:nvSpPr>
              <p:spPr bwMode="auto">
                <a:xfrm>
                  <a:off x="8349016" y="1284700"/>
                  <a:ext cx="214697" cy="21469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114" name="Freeform 85">
                  <a:extLst>
                    <a:ext uri="{FF2B5EF4-FFF2-40B4-BE49-F238E27FC236}">
                      <a16:creationId xmlns:a16="http://schemas.microsoft.com/office/drawing/2014/main" id="{64C6A60B-8875-41D2-B3D9-729A7C9EC4B6}"/>
                    </a:ext>
                  </a:extLst>
                </p:cNvPr>
                <p:cNvSpPr>
                  <a:spLocks noEditPoints="1"/>
                </p:cNvSpPr>
                <p:nvPr/>
              </p:nvSpPr>
              <p:spPr bwMode="auto">
                <a:xfrm>
                  <a:off x="8188584" y="1298856"/>
                  <a:ext cx="488375" cy="434107"/>
                </a:xfrm>
                <a:custGeom>
                  <a:avLst/>
                  <a:gdLst>
                    <a:gd name="T0" fmla="*/ 175 w 196"/>
                    <a:gd name="T1" fmla="*/ 91 h 174"/>
                    <a:gd name="T2" fmla="*/ 196 w 196"/>
                    <a:gd name="T3" fmla="*/ 25 h 174"/>
                    <a:gd name="T4" fmla="*/ 35 w 196"/>
                    <a:gd name="T5" fmla="*/ 25 h 174"/>
                    <a:gd name="T6" fmla="*/ 31 w 196"/>
                    <a:gd name="T7" fmla="*/ 14 h 174"/>
                    <a:gd name="T8" fmla="*/ 11 w 196"/>
                    <a:gd name="T9" fmla="*/ 0 h 174"/>
                    <a:gd name="T10" fmla="*/ 0 w 196"/>
                    <a:gd name="T11" fmla="*/ 0 h 174"/>
                    <a:gd name="T12" fmla="*/ 0 w 196"/>
                    <a:gd name="T13" fmla="*/ 12 h 174"/>
                    <a:gd name="T14" fmla="*/ 11 w 196"/>
                    <a:gd name="T15" fmla="*/ 12 h 174"/>
                    <a:gd name="T16" fmla="*/ 20 w 196"/>
                    <a:gd name="T17" fmla="*/ 18 h 174"/>
                    <a:gd name="T18" fmla="*/ 54 w 196"/>
                    <a:gd name="T19" fmla="*/ 122 h 174"/>
                    <a:gd name="T20" fmla="*/ 62 w 196"/>
                    <a:gd name="T21" fmla="*/ 136 h 174"/>
                    <a:gd name="T22" fmla="*/ 47 w 196"/>
                    <a:gd name="T23" fmla="*/ 155 h 174"/>
                    <a:gd name="T24" fmla="*/ 66 w 196"/>
                    <a:gd name="T25" fmla="*/ 174 h 174"/>
                    <a:gd name="T26" fmla="*/ 86 w 196"/>
                    <a:gd name="T27" fmla="*/ 155 h 174"/>
                    <a:gd name="T28" fmla="*/ 84 w 196"/>
                    <a:gd name="T29" fmla="*/ 147 h 174"/>
                    <a:gd name="T30" fmla="*/ 89 w 196"/>
                    <a:gd name="T31" fmla="*/ 148 h 174"/>
                    <a:gd name="T32" fmla="*/ 135 w 196"/>
                    <a:gd name="T33" fmla="*/ 148 h 174"/>
                    <a:gd name="T34" fmla="*/ 134 w 196"/>
                    <a:gd name="T35" fmla="*/ 155 h 174"/>
                    <a:gd name="T36" fmla="*/ 153 w 196"/>
                    <a:gd name="T37" fmla="*/ 174 h 174"/>
                    <a:gd name="T38" fmla="*/ 173 w 196"/>
                    <a:gd name="T39" fmla="*/ 155 h 174"/>
                    <a:gd name="T40" fmla="*/ 153 w 196"/>
                    <a:gd name="T41" fmla="*/ 135 h 174"/>
                    <a:gd name="T42" fmla="*/ 153 w 196"/>
                    <a:gd name="T43" fmla="*/ 135 h 174"/>
                    <a:gd name="T44" fmla="*/ 153 w 196"/>
                    <a:gd name="T45" fmla="*/ 135 h 174"/>
                    <a:gd name="T46" fmla="*/ 89 w 196"/>
                    <a:gd name="T47" fmla="*/ 135 h 174"/>
                    <a:gd name="T48" fmla="*/ 66 w 196"/>
                    <a:gd name="T49" fmla="*/ 119 h 174"/>
                    <a:gd name="T50" fmla="*/ 63 w 196"/>
                    <a:gd name="T51" fmla="*/ 108 h 174"/>
                    <a:gd name="T52" fmla="*/ 151 w 196"/>
                    <a:gd name="T53" fmla="*/ 108 h 174"/>
                    <a:gd name="T54" fmla="*/ 175 w 196"/>
                    <a:gd name="T55" fmla="*/ 91 h 174"/>
                    <a:gd name="T56" fmla="*/ 160 w 196"/>
                    <a:gd name="T57" fmla="*/ 155 h 174"/>
                    <a:gd name="T58" fmla="*/ 153 w 196"/>
                    <a:gd name="T59" fmla="*/ 162 h 174"/>
                    <a:gd name="T60" fmla="*/ 146 w 196"/>
                    <a:gd name="T61" fmla="*/ 155 h 174"/>
                    <a:gd name="T62" fmla="*/ 153 w 196"/>
                    <a:gd name="T63" fmla="*/ 148 h 174"/>
                    <a:gd name="T64" fmla="*/ 160 w 196"/>
                    <a:gd name="T65" fmla="*/ 155 h 174"/>
                    <a:gd name="T66" fmla="*/ 66 w 196"/>
                    <a:gd name="T67" fmla="*/ 162 h 174"/>
                    <a:gd name="T68" fmla="*/ 60 w 196"/>
                    <a:gd name="T69" fmla="*/ 155 h 174"/>
                    <a:gd name="T70" fmla="*/ 66 w 196"/>
                    <a:gd name="T71" fmla="*/ 148 h 174"/>
                    <a:gd name="T72" fmla="*/ 73 w 196"/>
                    <a:gd name="T73" fmla="*/ 155 h 174"/>
                    <a:gd name="T74" fmla="*/ 66 w 196"/>
                    <a:gd name="T75" fmla="*/ 16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6" h="174">
                      <a:moveTo>
                        <a:pt x="175" y="91"/>
                      </a:moveTo>
                      <a:cubicBezTo>
                        <a:pt x="196" y="25"/>
                        <a:pt x="196" y="25"/>
                        <a:pt x="196" y="25"/>
                      </a:cubicBezTo>
                      <a:cubicBezTo>
                        <a:pt x="35" y="25"/>
                        <a:pt x="35" y="25"/>
                        <a:pt x="35" y="25"/>
                      </a:cubicBezTo>
                      <a:cubicBezTo>
                        <a:pt x="31" y="14"/>
                        <a:pt x="31" y="14"/>
                        <a:pt x="31" y="14"/>
                      </a:cubicBezTo>
                      <a:cubicBezTo>
                        <a:pt x="29" y="6"/>
                        <a:pt x="21" y="0"/>
                        <a:pt x="11" y="0"/>
                      </a:cubicBezTo>
                      <a:cubicBezTo>
                        <a:pt x="0" y="0"/>
                        <a:pt x="0" y="0"/>
                        <a:pt x="0" y="0"/>
                      </a:cubicBezTo>
                      <a:cubicBezTo>
                        <a:pt x="0" y="12"/>
                        <a:pt x="0" y="12"/>
                        <a:pt x="0" y="12"/>
                      </a:cubicBezTo>
                      <a:cubicBezTo>
                        <a:pt x="11" y="12"/>
                        <a:pt x="11" y="12"/>
                        <a:pt x="11" y="12"/>
                      </a:cubicBezTo>
                      <a:cubicBezTo>
                        <a:pt x="15" y="12"/>
                        <a:pt x="19" y="15"/>
                        <a:pt x="20" y="18"/>
                      </a:cubicBezTo>
                      <a:cubicBezTo>
                        <a:pt x="54" y="122"/>
                        <a:pt x="54" y="122"/>
                        <a:pt x="54" y="122"/>
                      </a:cubicBezTo>
                      <a:cubicBezTo>
                        <a:pt x="56" y="128"/>
                        <a:pt x="59" y="132"/>
                        <a:pt x="62" y="136"/>
                      </a:cubicBezTo>
                      <a:cubicBezTo>
                        <a:pt x="54" y="138"/>
                        <a:pt x="47" y="145"/>
                        <a:pt x="47" y="155"/>
                      </a:cubicBezTo>
                      <a:cubicBezTo>
                        <a:pt x="47" y="165"/>
                        <a:pt x="56" y="174"/>
                        <a:pt x="66" y="174"/>
                      </a:cubicBezTo>
                      <a:cubicBezTo>
                        <a:pt x="77" y="174"/>
                        <a:pt x="86" y="165"/>
                        <a:pt x="86" y="155"/>
                      </a:cubicBezTo>
                      <a:cubicBezTo>
                        <a:pt x="86" y="152"/>
                        <a:pt x="85" y="150"/>
                        <a:pt x="84" y="147"/>
                      </a:cubicBezTo>
                      <a:cubicBezTo>
                        <a:pt x="86" y="148"/>
                        <a:pt x="88" y="148"/>
                        <a:pt x="89" y="148"/>
                      </a:cubicBezTo>
                      <a:cubicBezTo>
                        <a:pt x="135" y="148"/>
                        <a:pt x="135" y="148"/>
                        <a:pt x="135" y="148"/>
                      </a:cubicBezTo>
                      <a:cubicBezTo>
                        <a:pt x="135" y="150"/>
                        <a:pt x="134" y="152"/>
                        <a:pt x="134" y="155"/>
                      </a:cubicBezTo>
                      <a:cubicBezTo>
                        <a:pt x="134" y="165"/>
                        <a:pt x="143" y="174"/>
                        <a:pt x="153" y="174"/>
                      </a:cubicBezTo>
                      <a:cubicBezTo>
                        <a:pt x="164" y="174"/>
                        <a:pt x="173" y="165"/>
                        <a:pt x="173" y="155"/>
                      </a:cubicBezTo>
                      <a:cubicBezTo>
                        <a:pt x="173" y="144"/>
                        <a:pt x="164" y="135"/>
                        <a:pt x="153" y="135"/>
                      </a:cubicBezTo>
                      <a:cubicBezTo>
                        <a:pt x="153" y="135"/>
                        <a:pt x="153" y="135"/>
                        <a:pt x="153" y="135"/>
                      </a:cubicBezTo>
                      <a:cubicBezTo>
                        <a:pt x="153" y="135"/>
                        <a:pt x="153" y="135"/>
                        <a:pt x="153" y="135"/>
                      </a:cubicBezTo>
                      <a:cubicBezTo>
                        <a:pt x="89" y="135"/>
                        <a:pt x="89" y="135"/>
                        <a:pt x="89" y="135"/>
                      </a:cubicBezTo>
                      <a:cubicBezTo>
                        <a:pt x="79" y="135"/>
                        <a:pt x="69" y="129"/>
                        <a:pt x="66" y="119"/>
                      </a:cubicBezTo>
                      <a:cubicBezTo>
                        <a:pt x="63" y="108"/>
                        <a:pt x="63" y="108"/>
                        <a:pt x="63" y="108"/>
                      </a:cubicBezTo>
                      <a:cubicBezTo>
                        <a:pt x="151" y="108"/>
                        <a:pt x="151" y="108"/>
                        <a:pt x="151" y="108"/>
                      </a:cubicBezTo>
                      <a:cubicBezTo>
                        <a:pt x="162" y="108"/>
                        <a:pt x="171" y="101"/>
                        <a:pt x="175" y="91"/>
                      </a:cubicBezTo>
                      <a:close/>
                      <a:moveTo>
                        <a:pt x="160" y="155"/>
                      </a:moveTo>
                      <a:cubicBezTo>
                        <a:pt x="160" y="159"/>
                        <a:pt x="157" y="162"/>
                        <a:pt x="153" y="162"/>
                      </a:cubicBezTo>
                      <a:cubicBezTo>
                        <a:pt x="150" y="162"/>
                        <a:pt x="146" y="159"/>
                        <a:pt x="146" y="155"/>
                      </a:cubicBezTo>
                      <a:cubicBezTo>
                        <a:pt x="146" y="151"/>
                        <a:pt x="150" y="148"/>
                        <a:pt x="153" y="148"/>
                      </a:cubicBezTo>
                      <a:cubicBezTo>
                        <a:pt x="157" y="148"/>
                        <a:pt x="160" y="151"/>
                        <a:pt x="160" y="155"/>
                      </a:cubicBezTo>
                      <a:close/>
                      <a:moveTo>
                        <a:pt x="66" y="162"/>
                      </a:moveTo>
                      <a:cubicBezTo>
                        <a:pt x="63" y="162"/>
                        <a:pt x="60" y="159"/>
                        <a:pt x="60" y="155"/>
                      </a:cubicBezTo>
                      <a:cubicBezTo>
                        <a:pt x="60" y="151"/>
                        <a:pt x="63" y="148"/>
                        <a:pt x="66" y="148"/>
                      </a:cubicBezTo>
                      <a:cubicBezTo>
                        <a:pt x="70" y="148"/>
                        <a:pt x="73" y="151"/>
                        <a:pt x="73" y="155"/>
                      </a:cubicBezTo>
                      <a:cubicBezTo>
                        <a:pt x="73" y="159"/>
                        <a:pt x="70" y="162"/>
                        <a:pt x="66" y="162"/>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grpSp>
        </p:grpSp>
      </p:grpSp>
      <p:grpSp>
        <p:nvGrpSpPr>
          <p:cNvPr id="6" name="Group 5">
            <a:extLst>
              <a:ext uri="{FF2B5EF4-FFF2-40B4-BE49-F238E27FC236}">
                <a16:creationId xmlns:a16="http://schemas.microsoft.com/office/drawing/2014/main" id="{F1777D30-1344-48B8-9B70-6D2D03D0DF07}"/>
              </a:ext>
            </a:extLst>
          </p:cNvPr>
          <p:cNvGrpSpPr/>
          <p:nvPr/>
        </p:nvGrpSpPr>
        <p:grpSpPr>
          <a:xfrm>
            <a:off x="265099" y="9005267"/>
            <a:ext cx="7002868" cy="553998"/>
            <a:chOff x="265099" y="9005267"/>
            <a:chExt cx="7002868" cy="553998"/>
          </a:xfrm>
        </p:grpSpPr>
        <p:sp>
          <p:nvSpPr>
            <p:cNvPr id="128" name="TextBox 127">
              <a:extLst>
                <a:ext uri="{FF2B5EF4-FFF2-40B4-BE49-F238E27FC236}">
                  <a16:creationId xmlns:a16="http://schemas.microsoft.com/office/drawing/2014/main" id="{463B1CFD-2A65-43B5-B69D-14F9A8493DDD}"/>
                </a:ext>
              </a:extLst>
            </p:cNvPr>
            <p:cNvSpPr txBox="1"/>
            <p:nvPr/>
          </p:nvSpPr>
          <p:spPr>
            <a:xfrm>
              <a:off x="867826" y="9005267"/>
              <a:ext cx="6400141" cy="553998"/>
            </a:xfrm>
            <a:prstGeom prst="rect">
              <a:avLst/>
            </a:prstGeom>
            <a:noFill/>
          </p:spPr>
          <p:txBody>
            <a:bodyPr wrap="square" lIns="0" tIns="0" rIns="0" bIns="0">
              <a:spAutoFit/>
            </a:bodyPr>
            <a:lstStyle/>
            <a:p>
              <a:pPr lvl="0" defTabSz="914367">
                <a:spcBef>
                  <a:spcPts val="1800"/>
                </a:spcBef>
                <a:defRPr/>
              </a:pPr>
              <a:r>
                <a:rPr lang="en-US" sz="1200" kern="0" dirty="0">
                  <a:cs typeface="Segoe UI" panose="020B0502040204020203" pitchFamily="34" charset="0"/>
                </a:rPr>
                <a:t>Customer wants to keep valued employees in business-critical rolls and keep internal leadership pipeline full. Customer wants to </a:t>
              </a:r>
              <a:r>
                <a:rPr lang="en-US" sz="1200" kern="0" dirty="0">
                  <a:latin typeface="+mj-lt"/>
                  <a:cs typeface="Segoe UI" panose="020B0502040204020203" pitchFamily="34" charset="0"/>
                </a:rPr>
                <a:t>increase employee satisfaction and engagement </a:t>
              </a:r>
              <a:r>
                <a:rPr lang="en-US" sz="1200" kern="0" dirty="0">
                  <a:cs typeface="Segoe UI" panose="020B0502040204020203" pitchFamily="34" charset="0"/>
                </a:rPr>
                <a:t>without reducing productivity. </a:t>
              </a:r>
            </a:p>
          </p:txBody>
        </p:sp>
        <p:grpSp>
          <p:nvGrpSpPr>
            <p:cNvPr id="10" name="Group 9">
              <a:extLst>
                <a:ext uri="{FF2B5EF4-FFF2-40B4-BE49-F238E27FC236}">
                  <a16:creationId xmlns:a16="http://schemas.microsoft.com/office/drawing/2014/main" id="{0B7C78F8-58E8-4D46-B574-A3BA74BB0247}"/>
                </a:ext>
              </a:extLst>
            </p:cNvPr>
            <p:cNvGrpSpPr/>
            <p:nvPr/>
          </p:nvGrpSpPr>
          <p:grpSpPr>
            <a:xfrm>
              <a:off x="265099" y="9039801"/>
              <a:ext cx="439647" cy="484930"/>
              <a:chOff x="209288" y="8952870"/>
              <a:chExt cx="475651" cy="524642"/>
            </a:xfrm>
          </p:grpSpPr>
          <p:grpSp>
            <p:nvGrpSpPr>
              <p:cNvPr id="189" name="Group 188">
                <a:extLst>
                  <a:ext uri="{FF2B5EF4-FFF2-40B4-BE49-F238E27FC236}">
                    <a16:creationId xmlns:a16="http://schemas.microsoft.com/office/drawing/2014/main" id="{97436156-1B2F-4003-A56E-51F9F93A32E1}"/>
                  </a:ext>
                </a:extLst>
              </p:cNvPr>
              <p:cNvGrpSpPr/>
              <p:nvPr/>
            </p:nvGrpSpPr>
            <p:grpSpPr>
              <a:xfrm>
                <a:off x="209288" y="8952870"/>
                <a:ext cx="475651" cy="524642"/>
                <a:chOff x="4770571" y="-1126626"/>
                <a:chExt cx="900898" cy="993687"/>
              </a:xfrm>
            </p:grpSpPr>
            <p:sp>
              <p:nvSpPr>
                <p:cNvPr id="191" name="Hexagon 190">
                  <a:extLst>
                    <a:ext uri="{FF2B5EF4-FFF2-40B4-BE49-F238E27FC236}">
                      <a16:creationId xmlns:a16="http://schemas.microsoft.com/office/drawing/2014/main" id="{17B6BB4B-50A8-49E7-BE27-07AC32319128}"/>
                    </a:ext>
                  </a:extLst>
                </p:cNvPr>
                <p:cNvSpPr/>
                <p:nvPr/>
              </p:nvSpPr>
              <p:spPr>
                <a:xfrm rot="5400000">
                  <a:off x="4711969" y="-1068024"/>
                  <a:ext cx="849658" cy="732454"/>
                </a:xfrm>
                <a:prstGeom prst="hexagon">
                  <a:avLst/>
                </a:prstGeom>
                <a:solidFill>
                  <a:srgbClr val="0067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chemeClr val="tx1"/>
                    </a:solidFill>
                    <a:effectLst/>
                    <a:uLnTx/>
                    <a:uFillTx/>
                    <a:latin typeface="Segoe UI Semilight"/>
                    <a:ea typeface="+mn-ea"/>
                    <a:cs typeface="+mn-cs"/>
                  </a:endParaRPr>
                </a:p>
              </p:txBody>
            </p:sp>
            <p:sp>
              <p:nvSpPr>
                <p:cNvPr id="192" name="Hexagon 191">
                  <a:extLst>
                    <a:ext uri="{FF2B5EF4-FFF2-40B4-BE49-F238E27FC236}">
                      <a16:creationId xmlns:a16="http://schemas.microsoft.com/office/drawing/2014/main" id="{DCCB8537-2C07-474D-AEB5-2C75349CB60F}"/>
                    </a:ext>
                  </a:extLst>
                </p:cNvPr>
                <p:cNvSpPr/>
                <p:nvPr/>
              </p:nvSpPr>
              <p:spPr>
                <a:xfrm rot="5400000">
                  <a:off x="4795427" y="-1008981"/>
                  <a:ext cx="940934" cy="811150"/>
                </a:xfrm>
                <a:prstGeom prst="hexagon">
                  <a:avLst/>
                </a:prstGeom>
                <a:solidFill>
                  <a:schemeClr val="bg1"/>
                </a:solidFill>
                <a:ln>
                  <a:solidFill>
                    <a:srgbClr val="0067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chemeClr val="tx1"/>
                    </a:solidFill>
                    <a:effectLst/>
                    <a:uLnTx/>
                    <a:uFillTx/>
                    <a:latin typeface="Segoe UI Semilight"/>
                    <a:ea typeface="+mn-ea"/>
                    <a:cs typeface="+mn-cs"/>
                  </a:endParaRPr>
                </a:p>
              </p:txBody>
            </p:sp>
          </p:grpSp>
          <p:grpSp>
            <p:nvGrpSpPr>
              <p:cNvPr id="115" name="spreadsheet" descr="spreadsheet, data, paper, list">
                <a:extLst>
                  <a:ext uri="{FF2B5EF4-FFF2-40B4-BE49-F238E27FC236}">
                    <a16:creationId xmlns:a16="http://schemas.microsoft.com/office/drawing/2014/main" id="{088F438E-0575-49B8-A77A-CBFD1B03F07F}"/>
                  </a:ext>
                </a:extLst>
              </p:cNvPr>
              <p:cNvGrpSpPr/>
              <p:nvPr/>
            </p:nvGrpSpPr>
            <p:grpSpPr>
              <a:xfrm>
                <a:off x="352307" y="9116676"/>
                <a:ext cx="249340" cy="222439"/>
                <a:chOff x="6354216" y="3963965"/>
                <a:chExt cx="379710" cy="379710"/>
              </a:xfrm>
            </p:grpSpPr>
            <p:sp>
              <p:nvSpPr>
                <p:cNvPr id="116" name="Freeform: Shape 115">
                  <a:extLst>
                    <a:ext uri="{FF2B5EF4-FFF2-40B4-BE49-F238E27FC236}">
                      <a16:creationId xmlns:a16="http://schemas.microsoft.com/office/drawing/2014/main" id="{38A44EDE-2A8A-4D8E-940F-E0A95164FD0F}"/>
                    </a:ext>
                  </a:extLst>
                </p:cNvPr>
                <p:cNvSpPr/>
                <p:nvPr/>
              </p:nvSpPr>
              <p:spPr>
                <a:xfrm>
                  <a:off x="6392789" y="3964742"/>
                  <a:ext cx="297505" cy="375795"/>
                </a:xfrm>
                <a:custGeom>
                  <a:avLst/>
                  <a:gdLst>
                    <a:gd name="connsiteX0" fmla="*/ 1180 w 297504"/>
                    <a:gd name="connsiteY0" fmla="*/ 376584 h 375795"/>
                    <a:gd name="connsiteX1" fmla="*/ 298294 w 297504"/>
                    <a:gd name="connsiteY1" fmla="*/ 376584 h 375795"/>
                    <a:gd name="connsiteX2" fmla="*/ 298294 w 297504"/>
                    <a:gd name="connsiteY2" fmla="*/ 1180 h 375795"/>
                    <a:gd name="connsiteX3" fmla="*/ 1180 w 297504"/>
                    <a:gd name="connsiteY3" fmla="*/ 1180 h 375795"/>
                    <a:gd name="connsiteX4" fmla="*/ 1180 w 297504"/>
                    <a:gd name="connsiteY4" fmla="*/ 376584 h 375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504" h="375795">
                      <a:moveTo>
                        <a:pt x="1180" y="376584"/>
                      </a:moveTo>
                      <a:lnTo>
                        <a:pt x="298294" y="376584"/>
                      </a:lnTo>
                      <a:lnTo>
                        <a:pt x="298294" y="1180"/>
                      </a:lnTo>
                      <a:lnTo>
                        <a:pt x="1180" y="1180"/>
                      </a:lnTo>
                      <a:lnTo>
                        <a:pt x="1180" y="376584"/>
                      </a:lnTo>
                      <a:close/>
                    </a:path>
                  </a:pathLst>
                </a:custGeom>
                <a:solidFill>
                  <a:srgbClr val="0078D4"/>
                </a:solidFill>
                <a:ln w="3830"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F5C62538-29D1-402E-A914-E73E39A06BAA}"/>
                    </a:ext>
                  </a:extLst>
                </p:cNvPr>
                <p:cNvSpPr/>
                <p:nvPr/>
              </p:nvSpPr>
              <p:spPr>
                <a:xfrm>
                  <a:off x="6452680" y="4242276"/>
                  <a:ext cx="180069" cy="39145"/>
                </a:xfrm>
                <a:custGeom>
                  <a:avLst/>
                  <a:gdLst>
                    <a:gd name="connsiteX0" fmla="*/ 1180 w 180068"/>
                    <a:gd name="connsiteY0" fmla="*/ 40326 h 39145"/>
                    <a:gd name="connsiteX1" fmla="*/ 179292 w 180068"/>
                    <a:gd name="connsiteY1" fmla="*/ 40326 h 39145"/>
                    <a:gd name="connsiteX2" fmla="*/ 179292 w 180068"/>
                    <a:gd name="connsiteY2" fmla="*/ 1180 h 39145"/>
                    <a:gd name="connsiteX3" fmla="*/ 1180 w 180068"/>
                    <a:gd name="connsiteY3" fmla="*/ 1180 h 39145"/>
                    <a:gd name="connsiteX4" fmla="*/ 1180 w 180068"/>
                    <a:gd name="connsiteY4" fmla="*/ 40326 h 39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68" h="39145">
                      <a:moveTo>
                        <a:pt x="1180" y="40326"/>
                      </a:moveTo>
                      <a:lnTo>
                        <a:pt x="179292" y="40326"/>
                      </a:lnTo>
                      <a:lnTo>
                        <a:pt x="179292" y="1180"/>
                      </a:lnTo>
                      <a:lnTo>
                        <a:pt x="1180" y="1180"/>
                      </a:lnTo>
                      <a:lnTo>
                        <a:pt x="1180" y="40326"/>
                      </a:lnTo>
                      <a:close/>
                    </a:path>
                  </a:pathLst>
                </a:custGeom>
                <a:solidFill>
                  <a:srgbClr val="50E6FF"/>
                </a:solidFill>
                <a:ln w="3830"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77DD92F8-1C0D-4C90-99F9-4D6D0702A9C6}"/>
                    </a:ext>
                  </a:extLst>
                </p:cNvPr>
                <p:cNvSpPr/>
                <p:nvPr/>
              </p:nvSpPr>
              <p:spPr>
                <a:xfrm>
                  <a:off x="6452680" y="4182778"/>
                  <a:ext cx="180069" cy="39145"/>
                </a:xfrm>
                <a:custGeom>
                  <a:avLst/>
                  <a:gdLst>
                    <a:gd name="connsiteX0" fmla="*/ 1180 w 180068"/>
                    <a:gd name="connsiteY0" fmla="*/ 40717 h 39145"/>
                    <a:gd name="connsiteX1" fmla="*/ 179292 w 180068"/>
                    <a:gd name="connsiteY1" fmla="*/ 40717 h 39145"/>
                    <a:gd name="connsiteX2" fmla="*/ 179292 w 180068"/>
                    <a:gd name="connsiteY2" fmla="*/ 1180 h 39145"/>
                    <a:gd name="connsiteX3" fmla="*/ 1180 w 180068"/>
                    <a:gd name="connsiteY3" fmla="*/ 1180 h 39145"/>
                    <a:gd name="connsiteX4" fmla="*/ 1180 w 180068"/>
                    <a:gd name="connsiteY4" fmla="*/ 40717 h 39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68" h="39145">
                      <a:moveTo>
                        <a:pt x="1180" y="40717"/>
                      </a:moveTo>
                      <a:lnTo>
                        <a:pt x="179292" y="40717"/>
                      </a:lnTo>
                      <a:lnTo>
                        <a:pt x="179292" y="1180"/>
                      </a:lnTo>
                      <a:lnTo>
                        <a:pt x="1180" y="1180"/>
                      </a:lnTo>
                      <a:lnTo>
                        <a:pt x="1180" y="40717"/>
                      </a:lnTo>
                      <a:close/>
                    </a:path>
                  </a:pathLst>
                </a:custGeom>
                <a:solidFill>
                  <a:srgbClr val="50E6FF"/>
                </a:solidFill>
                <a:ln w="3830"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D1B651E4-31B5-4297-8804-CB4D64B4FE6B}"/>
                    </a:ext>
                  </a:extLst>
                </p:cNvPr>
                <p:cNvSpPr/>
                <p:nvPr/>
              </p:nvSpPr>
              <p:spPr>
                <a:xfrm>
                  <a:off x="6452680" y="4122883"/>
                  <a:ext cx="180069" cy="39145"/>
                </a:xfrm>
                <a:custGeom>
                  <a:avLst/>
                  <a:gdLst>
                    <a:gd name="connsiteX0" fmla="*/ 1180 w 180068"/>
                    <a:gd name="connsiteY0" fmla="*/ 40717 h 39145"/>
                    <a:gd name="connsiteX1" fmla="*/ 179292 w 180068"/>
                    <a:gd name="connsiteY1" fmla="*/ 40717 h 39145"/>
                    <a:gd name="connsiteX2" fmla="*/ 179292 w 180068"/>
                    <a:gd name="connsiteY2" fmla="*/ 1180 h 39145"/>
                    <a:gd name="connsiteX3" fmla="*/ 1180 w 180068"/>
                    <a:gd name="connsiteY3" fmla="*/ 1180 h 39145"/>
                    <a:gd name="connsiteX4" fmla="*/ 1180 w 180068"/>
                    <a:gd name="connsiteY4" fmla="*/ 40717 h 39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68" h="39145">
                      <a:moveTo>
                        <a:pt x="1180" y="40717"/>
                      </a:moveTo>
                      <a:lnTo>
                        <a:pt x="179292" y="40717"/>
                      </a:lnTo>
                      <a:lnTo>
                        <a:pt x="179292" y="1180"/>
                      </a:lnTo>
                      <a:lnTo>
                        <a:pt x="1180" y="1180"/>
                      </a:lnTo>
                      <a:lnTo>
                        <a:pt x="1180" y="40717"/>
                      </a:lnTo>
                      <a:close/>
                    </a:path>
                  </a:pathLst>
                </a:custGeom>
                <a:solidFill>
                  <a:srgbClr val="50E6FF"/>
                </a:solidFill>
                <a:ln w="3830"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2870E979-85B3-4CF9-A544-4B1EC78C252F}"/>
                    </a:ext>
                  </a:extLst>
                </p:cNvPr>
                <p:cNvSpPr/>
                <p:nvPr/>
              </p:nvSpPr>
              <p:spPr>
                <a:xfrm>
                  <a:off x="6570510" y="4063003"/>
                  <a:ext cx="62633" cy="39145"/>
                </a:xfrm>
                <a:custGeom>
                  <a:avLst/>
                  <a:gdLst>
                    <a:gd name="connsiteX0" fmla="*/ 1180 w 62632"/>
                    <a:gd name="connsiteY0" fmla="*/ 40717 h 39145"/>
                    <a:gd name="connsiteX1" fmla="*/ 61464 w 62632"/>
                    <a:gd name="connsiteY1" fmla="*/ 40717 h 39145"/>
                    <a:gd name="connsiteX2" fmla="*/ 61464 w 62632"/>
                    <a:gd name="connsiteY2" fmla="*/ 1180 h 39145"/>
                    <a:gd name="connsiteX3" fmla="*/ 1180 w 62632"/>
                    <a:gd name="connsiteY3" fmla="*/ 1180 h 39145"/>
                    <a:gd name="connsiteX4" fmla="*/ 1180 w 62632"/>
                    <a:gd name="connsiteY4" fmla="*/ 40717 h 39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32" h="39145">
                      <a:moveTo>
                        <a:pt x="1180" y="40717"/>
                      </a:moveTo>
                      <a:lnTo>
                        <a:pt x="61464" y="40717"/>
                      </a:lnTo>
                      <a:lnTo>
                        <a:pt x="61464" y="1180"/>
                      </a:lnTo>
                      <a:lnTo>
                        <a:pt x="1180" y="1180"/>
                      </a:lnTo>
                      <a:lnTo>
                        <a:pt x="1180" y="40717"/>
                      </a:lnTo>
                      <a:close/>
                    </a:path>
                  </a:pathLst>
                </a:custGeom>
                <a:solidFill>
                  <a:srgbClr val="50E6FF"/>
                </a:solidFill>
                <a:ln w="3830"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52314BD3-479C-405A-99AC-97206587C90A}"/>
                    </a:ext>
                  </a:extLst>
                </p:cNvPr>
                <p:cNvSpPr/>
                <p:nvPr/>
              </p:nvSpPr>
              <p:spPr>
                <a:xfrm>
                  <a:off x="6570510" y="4004285"/>
                  <a:ext cx="62633" cy="39145"/>
                </a:xfrm>
                <a:custGeom>
                  <a:avLst/>
                  <a:gdLst>
                    <a:gd name="connsiteX0" fmla="*/ 1180 w 62632"/>
                    <a:gd name="connsiteY0" fmla="*/ 40326 h 39145"/>
                    <a:gd name="connsiteX1" fmla="*/ 61464 w 62632"/>
                    <a:gd name="connsiteY1" fmla="*/ 40326 h 39145"/>
                    <a:gd name="connsiteX2" fmla="*/ 61464 w 62632"/>
                    <a:gd name="connsiteY2" fmla="*/ 1180 h 39145"/>
                    <a:gd name="connsiteX3" fmla="*/ 1180 w 62632"/>
                    <a:gd name="connsiteY3" fmla="*/ 1180 h 39145"/>
                    <a:gd name="connsiteX4" fmla="*/ 1180 w 62632"/>
                    <a:gd name="connsiteY4" fmla="*/ 40326 h 39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32" h="39145">
                      <a:moveTo>
                        <a:pt x="1180" y="40326"/>
                      </a:moveTo>
                      <a:lnTo>
                        <a:pt x="61464" y="40326"/>
                      </a:lnTo>
                      <a:lnTo>
                        <a:pt x="61464" y="1180"/>
                      </a:lnTo>
                      <a:lnTo>
                        <a:pt x="1180" y="1180"/>
                      </a:lnTo>
                      <a:lnTo>
                        <a:pt x="1180" y="40326"/>
                      </a:lnTo>
                      <a:close/>
                    </a:path>
                  </a:pathLst>
                </a:custGeom>
                <a:solidFill>
                  <a:srgbClr val="50E6FF"/>
                </a:solidFill>
                <a:ln w="3830"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3BF31743-CCB6-4E38-92FC-428A5628F762}"/>
                    </a:ext>
                  </a:extLst>
                </p:cNvPr>
                <p:cNvSpPr/>
                <p:nvPr/>
              </p:nvSpPr>
              <p:spPr>
                <a:xfrm>
                  <a:off x="6473821" y="4019148"/>
                  <a:ext cx="78291" cy="78291"/>
                </a:xfrm>
                <a:custGeom>
                  <a:avLst/>
                  <a:gdLst>
                    <a:gd name="connsiteX0" fmla="*/ 1180 w 78290"/>
                    <a:gd name="connsiteY0" fmla="*/ 68119 h 78290"/>
                    <a:gd name="connsiteX1" fmla="*/ 13315 w 78290"/>
                    <a:gd name="connsiteY1" fmla="*/ 80254 h 78290"/>
                    <a:gd name="connsiteX2" fmla="*/ 80254 w 78290"/>
                    <a:gd name="connsiteY2" fmla="*/ 13315 h 78290"/>
                    <a:gd name="connsiteX3" fmla="*/ 68119 w 78290"/>
                    <a:gd name="connsiteY3" fmla="*/ 1180 h 78290"/>
                    <a:gd name="connsiteX4" fmla="*/ 1180 w 78290"/>
                    <a:gd name="connsiteY4" fmla="*/ 68119 h 78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90" h="78290">
                      <a:moveTo>
                        <a:pt x="1180" y="68119"/>
                      </a:moveTo>
                      <a:lnTo>
                        <a:pt x="13315" y="80254"/>
                      </a:lnTo>
                      <a:lnTo>
                        <a:pt x="80254" y="13315"/>
                      </a:lnTo>
                      <a:lnTo>
                        <a:pt x="68119" y="1180"/>
                      </a:lnTo>
                      <a:lnTo>
                        <a:pt x="1180" y="68119"/>
                      </a:lnTo>
                      <a:close/>
                    </a:path>
                  </a:pathLst>
                </a:custGeom>
                <a:solidFill>
                  <a:srgbClr val="FFFFFF"/>
                </a:solidFill>
                <a:ln w="3830"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E9E9E95D-1E29-4A90-B207-5557A22D32CB}"/>
                    </a:ext>
                  </a:extLst>
                </p:cNvPr>
                <p:cNvSpPr/>
                <p:nvPr/>
              </p:nvSpPr>
              <p:spPr>
                <a:xfrm>
                  <a:off x="6447199" y="4047727"/>
                  <a:ext cx="50889" cy="50889"/>
                </a:xfrm>
                <a:custGeom>
                  <a:avLst/>
                  <a:gdLst>
                    <a:gd name="connsiteX0" fmla="*/ 39543 w 50888"/>
                    <a:gd name="connsiteY0" fmla="*/ 51286 h 50888"/>
                    <a:gd name="connsiteX1" fmla="*/ 51678 w 50888"/>
                    <a:gd name="connsiteY1" fmla="*/ 39151 h 50888"/>
                    <a:gd name="connsiteX2" fmla="*/ 13315 w 50888"/>
                    <a:gd name="connsiteY2" fmla="*/ 1180 h 50888"/>
                    <a:gd name="connsiteX3" fmla="*/ 1180 w 50888"/>
                    <a:gd name="connsiteY3" fmla="*/ 13315 h 50888"/>
                    <a:gd name="connsiteX4" fmla="*/ 39543 w 50888"/>
                    <a:gd name="connsiteY4" fmla="*/ 51286 h 50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88" h="50888">
                      <a:moveTo>
                        <a:pt x="39543" y="51286"/>
                      </a:moveTo>
                      <a:lnTo>
                        <a:pt x="51678" y="39151"/>
                      </a:lnTo>
                      <a:lnTo>
                        <a:pt x="13315" y="1180"/>
                      </a:lnTo>
                      <a:lnTo>
                        <a:pt x="1180" y="13315"/>
                      </a:lnTo>
                      <a:lnTo>
                        <a:pt x="39543" y="51286"/>
                      </a:lnTo>
                      <a:close/>
                    </a:path>
                  </a:pathLst>
                </a:custGeom>
                <a:solidFill>
                  <a:srgbClr val="FFFFFF"/>
                </a:solidFill>
                <a:ln w="3830" cap="flat">
                  <a:noFill/>
                  <a:prstDash val="solid"/>
                  <a:miter/>
                </a:ln>
              </p:spPr>
              <p:txBody>
                <a:bodyPr rtlCol="0" anchor="ctr"/>
                <a:lstStyle/>
                <a:p>
                  <a:endParaRPr lang="en-US"/>
                </a:p>
              </p:txBody>
            </p:sp>
          </p:grpSp>
        </p:grpSp>
      </p:grpSp>
    </p:spTree>
    <p:extLst>
      <p:ext uri="{BB962C8B-B14F-4D97-AF65-F5344CB8AC3E}">
        <p14:creationId xmlns:p14="http://schemas.microsoft.com/office/powerpoint/2010/main" val="1368085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6529913E-EB52-4D5E-8587-D252354A1EAC}"/>
              </a:ext>
            </a:extLst>
          </p:cNvPr>
          <p:cNvSpPr/>
          <p:nvPr/>
        </p:nvSpPr>
        <p:spPr bwMode="auto">
          <a:xfrm>
            <a:off x="-1" y="9708545"/>
            <a:ext cx="6663193" cy="349855"/>
          </a:xfrm>
          <a:custGeom>
            <a:avLst/>
            <a:gdLst>
              <a:gd name="connsiteX0" fmla="*/ 0 w 6645798"/>
              <a:gd name="connsiteY0" fmla="*/ 0 h 318304"/>
              <a:gd name="connsiteX1" fmla="*/ 6645798 w 6645798"/>
              <a:gd name="connsiteY1" fmla="*/ 0 h 318304"/>
              <a:gd name="connsiteX2" fmla="*/ 6449752 w 6645798"/>
              <a:gd name="connsiteY2" fmla="*/ 318304 h 318304"/>
              <a:gd name="connsiteX3" fmla="*/ 0 w 6645798"/>
              <a:gd name="connsiteY3" fmla="*/ 318304 h 318304"/>
            </a:gdLst>
            <a:ahLst/>
            <a:cxnLst>
              <a:cxn ang="0">
                <a:pos x="connsiteX0" y="connsiteY0"/>
              </a:cxn>
              <a:cxn ang="0">
                <a:pos x="connsiteX1" y="connsiteY1"/>
              </a:cxn>
              <a:cxn ang="0">
                <a:pos x="connsiteX2" y="connsiteY2"/>
              </a:cxn>
              <a:cxn ang="0">
                <a:pos x="connsiteX3" y="connsiteY3"/>
              </a:cxn>
            </a:cxnLst>
            <a:rect l="l" t="t" r="r" b="b"/>
            <a:pathLst>
              <a:path w="6645798" h="318304">
                <a:moveTo>
                  <a:pt x="0" y="0"/>
                </a:moveTo>
                <a:lnTo>
                  <a:pt x="6645798" y="0"/>
                </a:lnTo>
                <a:lnTo>
                  <a:pt x="6449752" y="318304"/>
                </a:lnTo>
                <a:lnTo>
                  <a:pt x="0" y="318304"/>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76" name="Picture 75" descr="A picture containing shape&#10;&#10;Description automatically generated">
            <a:extLst>
              <a:ext uri="{FF2B5EF4-FFF2-40B4-BE49-F238E27FC236}">
                <a16:creationId xmlns:a16="http://schemas.microsoft.com/office/drawing/2014/main" id="{B30160D4-613F-461E-97D9-981FC3EF9857}"/>
              </a:ext>
            </a:extLst>
          </p:cNvPr>
          <p:cNvPicPr>
            <a:picLocks noChangeAspect="1"/>
          </p:cNvPicPr>
          <p:nvPr/>
        </p:nvPicPr>
        <p:blipFill rotWithShape="1">
          <a:blip r:embed="rId3"/>
          <a:srcRect r="1724" b="3933"/>
          <a:stretch/>
        </p:blipFill>
        <p:spPr>
          <a:xfrm>
            <a:off x="6298557" y="8795307"/>
            <a:ext cx="1473843" cy="1263093"/>
          </a:xfrm>
          <a:prstGeom prst="rect">
            <a:avLst/>
          </a:prstGeom>
        </p:spPr>
      </p:pic>
      <p:sp>
        <p:nvSpPr>
          <p:cNvPr id="79" name="TextBox 9">
            <a:extLst>
              <a:ext uri="{FF2B5EF4-FFF2-40B4-BE49-F238E27FC236}">
                <a16:creationId xmlns:a16="http://schemas.microsoft.com/office/drawing/2014/main" id="{738BC428-A873-4944-98D3-296904448DA3}"/>
              </a:ext>
            </a:extLst>
          </p:cNvPr>
          <p:cNvSpPr txBox="1"/>
          <p:nvPr/>
        </p:nvSpPr>
        <p:spPr>
          <a:xfrm>
            <a:off x="2826835" y="9837693"/>
            <a:ext cx="3543300" cy="123111"/>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r"/>
            <a:r>
              <a:rPr lang="en-US" sz="800">
                <a:solidFill>
                  <a:schemeClr val="tx1">
                    <a:lumMod val="50000"/>
                    <a:lumOff val="50000"/>
                  </a:schemeClr>
                </a:solidFill>
              </a:rPr>
              <a:t>©2021 Microsoft. All rights reserved.</a:t>
            </a:r>
          </a:p>
        </p:txBody>
      </p:sp>
      <p:sp>
        <p:nvSpPr>
          <p:cNvPr id="88" name="Rectangle 87">
            <a:extLst>
              <a:ext uri="{FF2B5EF4-FFF2-40B4-BE49-F238E27FC236}">
                <a16:creationId xmlns:a16="http://schemas.microsoft.com/office/drawing/2014/main" id="{9A58CBE1-6359-4BEC-BE1C-765B45F53991}"/>
              </a:ext>
            </a:extLst>
          </p:cNvPr>
          <p:cNvSpPr/>
          <p:nvPr/>
        </p:nvSpPr>
        <p:spPr>
          <a:xfrm>
            <a:off x="0" y="368777"/>
            <a:ext cx="7772400" cy="437322"/>
          </a:xfrm>
          <a:prstGeom prst="rect">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1400" dirty="0">
                <a:solidFill>
                  <a:schemeClr val="bg1"/>
                </a:solidFill>
                <a:latin typeface="+mj-lt"/>
              </a:rPr>
              <a:t>Learning by doing – Microsoft insights pilot</a:t>
            </a:r>
          </a:p>
        </p:txBody>
      </p:sp>
      <p:pic>
        <p:nvPicPr>
          <p:cNvPr id="77" name="Picture 76">
            <a:extLst>
              <a:ext uri="{FF2B5EF4-FFF2-40B4-BE49-F238E27FC236}">
                <a16:creationId xmlns:a16="http://schemas.microsoft.com/office/drawing/2014/main" id="{DBC2C8EB-CB7C-4B55-9ABB-44645B32AF2C}"/>
              </a:ext>
            </a:extLst>
          </p:cNvPr>
          <p:cNvPicPr>
            <a:picLocks noChangeAspect="1"/>
          </p:cNvPicPr>
          <p:nvPr/>
        </p:nvPicPr>
        <p:blipFill>
          <a:blip r:embed="rId4"/>
          <a:stretch>
            <a:fillRect/>
          </a:stretch>
        </p:blipFill>
        <p:spPr>
          <a:xfrm>
            <a:off x="263611" y="9801528"/>
            <a:ext cx="1281987" cy="182880"/>
          </a:xfrm>
          <a:prstGeom prst="rect">
            <a:avLst/>
          </a:prstGeom>
        </p:spPr>
      </p:pic>
      <p:sp>
        <p:nvSpPr>
          <p:cNvPr id="87" name="TextBox 86">
            <a:extLst>
              <a:ext uri="{FF2B5EF4-FFF2-40B4-BE49-F238E27FC236}">
                <a16:creationId xmlns:a16="http://schemas.microsoft.com/office/drawing/2014/main" id="{63226755-6033-48CD-B196-011FD59EA789}"/>
              </a:ext>
            </a:extLst>
          </p:cNvPr>
          <p:cNvSpPr txBox="1">
            <a:spLocks/>
          </p:cNvSpPr>
          <p:nvPr/>
        </p:nvSpPr>
        <p:spPr>
          <a:xfrm>
            <a:off x="266700" y="903918"/>
            <a:ext cx="7196848" cy="1362104"/>
          </a:xfrm>
          <a:prstGeom prst="rect">
            <a:avLst/>
          </a:prstGeom>
          <a:noFill/>
        </p:spPr>
        <p:txBody>
          <a:bodyPr wrap="square" lIns="0" tIns="0" rIns="0" bIns="0" rtlCol="0" anchor="t">
            <a:spAutoFit/>
          </a:bodyPr>
          <a:lstStyle/>
          <a:p>
            <a:pPr>
              <a:lnSpc>
                <a:spcPts val="1800"/>
              </a:lnSpc>
            </a:pPr>
            <a:r>
              <a:rPr lang="en-US" sz="1200" dirty="0">
                <a:effectLst/>
                <a:ea typeface="Calibri" panose="020F0502020204030204" pitchFamily="34" charset="0"/>
              </a:rPr>
              <a:t>Microsoft wanted to uncover what </a:t>
            </a:r>
            <a:r>
              <a:rPr lang="en-US" sz="1200" dirty="0">
                <a:ea typeface="Calibri" panose="020F0502020204030204" pitchFamily="34" charset="0"/>
              </a:rPr>
              <a:t>impacts some of its work/life balance polices were having on the employees and on productivity. </a:t>
            </a:r>
            <a:r>
              <a:rPr lang="en-US" sz="1200" dirty="0">
                <a:effectLst/>
                <a:ea typeface="Calibri" panose="020F0502020204030204" pitchFamily="34" charset="0"/>
              </a:rPr>
              <a:t>To unlock those insights, doctor became patient, piloting a project to use Microsoft’s Workplace Analytics to analyze behavior data from Microsoft 365 to gain insight into how their teams were spending their time and what collaboration patterns were driving business outcomes. As a result, the team was able to clearly understand how their actions impacted productivity and identified potential opportunities to spend its time in more effective ways.</a:t>
            </a:r>
            <a:r>
              <a:rPr lang="en-US" sz="1200" dirty="0">
                <a:ea typeface="Calibri" panose="020F0502020204030204" pitchFamily="34" charset="0"/>
              </a:rPr>
              <a:t> </a:t>
            </a:r>
            <a:endParaRPr lang="en-US" sz="1200" dirty="0">
              <a:cs typeface="Segoe UI" panose="020B0502040204020203" pitchFamily="34" charset="0"/>
            </a:endParaRPr>
          </a:p>
        </p:txBody>
      </p:sp>
      <p:sp>
        <p:nvSpPr>
          <p:cNvPr id="86" name="Rectangle 85">
            <a:extLst>
              <a:ext uri="{FF2B5EF4-FFF2-40B4-BE49-F238E27FC236}">
                <a16:creationId xmlns:a16="http://schemas.microsoft.com/office/drawing/2014/main" id="{D84653DF-8D4F-4DF1-B800-9DB29625B23A}"/>
              </a:ext>
            </a:extLst>
          </p:cNvPr>
          <p:cNvSpPr>
            <a:spLocks/>
          </p:cNvSpPr>
          <p:nvPr/>
        </p:nvSpPr>
        <p:spPr>
          <a:xfrm>
            <a:off x="266700" y="7941038"/>
            <a:ext cx="7239000" cy="349843"/>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Autofit/>
          </a:bodyPr>
          <a:lstStyle/>
          <a:p>
            <a:pPr algn="ctr">
              <a:spcBef>
                <a:spcPts val="200"/>
              </a:spcBef>
              <a:spcAft>
                <a:spcPts val="400"/>
              </a:spcAft>
            </a:pPr>
            <a:r>
              <a:rPr lang="en-IN" sz="1200">
                <a:solidFill>
                  <a:schemeClr val="tx1"/>
                </a:solidFill>
              </a:rPr>
              <a:t>With demo data, create your MVP in less than a day</a:t>
            </a:r>
            <a:endParaRPr lang="en-IN" sz="1400">
              <a:solidFill>
                <a:schemeClr val="tx1"/>
              </a:solidFill>
            </a:endParaRPr>
          </a:p>
        </p:txBody>
      </p:sp>
      <p:sp>
        <p:nvSpPr>
          <p:cNvPr id="89" name="Rectangle 88">
            <a:extLst>
              <a:ext uri="{FF2B5EF4-FFF2-40B4-BE49-F238E27FC236}">
                <a16:creationId xmlns:a16="http://schemas.microsoft.com/office/drawing/2014/main" id="{393F25F3-A427-4B7A-BABA-46B56F588915}"/>
              </a:ext>
            </a:extLst>
          </p:cNvPr>
          <p:cNvSpPr>
            <a:spLocks/>
          </p:cNvSpPr>
          <p:nvPr/>
        </p:nvSpPr>
        <p:spPr>
          <a:xfrm>
            <a:off x="266700" y="8372245"/>
            <a:ext cx="7239000" cy="349843"/>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Autofit/>
          </a:bodyPr>
          <a:lstStyle/>
          <a:p>
            <a:pPr algn="ctr">
              <a:spcBef>
                <a:spcPts val="200"/>
              </a:spcBef>
              <a:spcAft>
                <a:spcPts val="400"/>
              </a:spcAft>
            </a:pPr>
            <a:r>
              <a:rPr lang="en-IN" sz="1200" dirty="0">
                <a:solidFill>
                  <a:schemeClr val="tx1"/>
                </a:solidFill>
              </a:rPr>
              <a:t>With your custom data and a prep session, create your MVP in 2-5 weeks</a:t>
            </a:r>
          </a:p>
        </p:txBody>
      </p:sp>
      <p:sp>
        <p:nvSpPr>
          <p:cNvPr id="2" name="TextBox 1">
            <a:extLst>
              <a:ext uri="{FF2B5EF4-FFF2-40B4-BE49-F238E27FC236}">
                <a16:creationId xmlns:a16="http://schemas.microsoft.com/office/drawing/2014/main" id="{CFA934CB-A324-449C-A2A7-961C4550C0B7}"/>
              </a:ext>
            </a:extLst>
          </p:cNvPr>
          <p:cNvSpPr txBox="1"/>
          <p:nvPr/>
        </p:nvSpPr>
        <p:spPr>
          <a:xfrm>
            <a:off x="1657810" y="2512391"/>
            <a:ext cx="4414627" cy="246221"/>
          </a:xfrm>
          <a:prstGeom prst="rect">
            <a:avLst/>
          </a:prstGeom>
          <a:solidFill>
            <a:schemeClr val="bg1"/>
          </a:solidFill>
        </p:spPr>
        <p:txBody>
          <a:bodyPr wrap="square" lIns="0" tIns="0" rIns="0" bIns="0" rtlCol="0">
            <a:spAutoFit/>
          </a:bodyPr>
          <a:lstStyle/>
          <a:p>
            <a:pPr algn="ctr"/>
            <a:r>
              <a:rPr lang="en-US" sz="1600" dirty="0">
                <a:latin typeface="+mj-lt"/>
              </a:rPr>
              <a:t>Incorporating WpA KPIs into CRM Dashboard</a:t>
            </a:r>
          </a:p>
        </p:txBody>
      </p:sp>
      <p:grpSp>
        <p:nvGrpSpPr>
          <p:cNvPr id="3" name="Group 2">
            <a:extLst>
              <a:ext uri="{FF2B5EF4-FFF2-40B4-BE49-F238E27FC236}">
                <a16:creationId xmlns:a16="http://schemas.microsoft.com/office/drawing/2014/main" id="{6001C66D-8FF4-4C1E-989C-E9D9B38D891F}"/>
              </a:ext>
            </a:extLst>
          </p:cNvPr>
          <p:cNvGrpSpPr/>
          <p:nvPr/>
        </p:nvGrpSpPr>
        <p:grpSpPr>
          <a:xfrm>
            <a:off x="276857" y="2415938"/>
            <a:ext cx="7138764" cy="2963323"/>
            <a:chOff x="276857" y="2415938"/>
            <a:chExt cx="7138764" cy="2963323"/>
          </a:xfrm>
        </p:grpSpPr>
        <p:pic>
          <p:nvPicPr>
            <p:cNvPr id="75" name="Picture 74">
              <a:extLst>
                <a:ext uri="{FF2B5EF4-FFF2-40B4-BE49-F238E27FC236}">
                  <a16:creationId xmlns:a16="http://schemas.microsoft.com/office/drawing/2014/main" id="{C979674F-4411-4AFD-9AC5-4BB11E92A421}"/>
                </a:ext>
              </a:extLst>
            </p:cNvPr>
            <p:cNvPicPr>
              <a:picLocks noChangeAspect="1"/>
            </p:cNvPicPr>
            <p:nvPr/>
          </p:nvPicPr>
          <p:blipFill rotWithShape="1">
            <a:blip r:embed="rId5"/>
            <a:srcRect r="899"/>
            <a:stretch/>
          </p:blipFill>
          <p:spPr>
            <a:xfrm>
              <a:off x="276857" y="2415938"/>
              <a:ext cx="7138764" cy="2963323"/>
            </a:xfrm>
            <a:prstGeom prst="rect">
              <a:avLst/>
            </a:prstGeom>
            <a:ln>
              <a:solidFill>
                <a:sysClr val="window" lastClr="FFFFFF">
                  <a:lumMod val="85000"/>
                </a:sysClr>
              </a:solidFill>
            </a:ln>
          </p:spPr>
        </p:pic>
        <p:sp>
          <p:nvSpPr>
            <p:cNvPr id="78" name="TextBox 77">
              <a:extLst>
                <a:ext uri="{FF2B5EF4-FFF2-40B4-BE49-F238E27FC236}">
                  <a16:creationId xmlns:a16="http://schemas.microsoft.com/office/drawing/2014/main" id="{3FF36064-1105-44D0-826F-D2CE663440A5}"/>
                </a:ext>
              </a:extLst>
            </p:cNvPr>
            <p:cNvSpPr txBox="1"/>
            <p:nvPr/>
          </p:nvSpPr>
          <p:spPr>
            <a:xfrm>
              <a:off x="1545598" y="2512391"/>
              <a:ext cx="4414627" cy="246221"/>
            </a:xfrm>
            <a:prstGeom prst="rect">
              <a:avLst/>
            </a:prstGeom>
            <a:solidFill>
              <a:schemeClr val="bg1"/>
            </a:solidFill>
          </p:spPr>
          <p:txBody>
            <a:bodyPr wrap="square" lIns="0" tIns="0" rIns="0" bIns="0" rtlCol="0">
              <a:spAutoFit/>
            </a:bodyPr>
            <a:lstStyle/>
            <a:p>
              <a:pPr algn="ctr"/>
              <a:r>
                <a:rPr lang="en-US" sz="1600" dirty="0">
                  <a:latin typeface="+mj-lt"/>
                </a:rPr>
                <a:t>Incorporating WpA KPIs into CRM Dashboard</a:t>
              </a:r>
            </a:p>
          </p:txBody>
        </p:sp>
      </p:grpSp>
      <p:sp>
        <p:nvSpPr>
          <p:cNvPr id="80" name="Rectangle 79">
            <a:extLst>
              <a:ext uri="{FF2B5EF4-FFF2-40B4-BE49-F238E27FC236}">
                <a16:creationId xmlns:a16="http://schemas.microsoft.com/office/drawing/2014/main" id="{C17DCB4B-1727-493C-A3BB-299B9E043100}"/>
              </a:ext>
            </a:extLst>
          </p:cNvPr>
          <p:cNvSpPr/>
          <p:nvPr/>
        </p:nvSpPr>
        <p:spPr>
          <a:xfrm>
            <a:off x="262110" y="5575091"/>
            <a:ext cx="3667992" cy="451406"/>
          </a:xfrm>
          <a:prstGeom prst="rect">
            <a:avLst/>
          </a:prstGeom>
          <a:noFill/>
          <a:ln w="3175">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spAutoFit/>
          </a:bodyPr>
          <a:lstStyle/>
          <a:p>
            <a:pPr marL="0" marR="0" lvl="2" indent="-91440">
              <a:spcBef>
                <a:spcPts val="200"/>
              </a:spcBef>
              <a:spcAft>
                <a:spcPts val="200"/>
              </a:spcAft>
            </a:pPr>
            <a:r>
              <a:rPr lang="en-US" sz="1400" dirty="0">
                <a:solidFill>
                  <a:srgbClr val="0078D4"/>
                </a:solidFill>
                <a:latin typeface="+mj-lt"/>
              </a:rPr>
              <a:t>Accelerate your journey</a:t>
            </a:r>
            <a:endParaRPr lang="en-US" sz="1200" dirty="0">
              <a:solidFill>
                <a:schemeClr val="tx1"/>
              </a:solidFill>
            </a:endParaRPr>
          </a:p>
          <a:p>
            <a:pPr marL="0" marR="0" lvl="2" indent="-91440">
              <a:spcBef>
                <a:spcPts val="200"/>
              </a:spcBef>
              <a:spcAft>
                <a:spcPts val="200"/>
              </a:spcAft>
            </a:pPr>
            <a:r>
              <a:rPr lang="en-US" sz="1200" dirty="0">
                <a:solidFill>
                  <a:schemeClr val="tx1"/>
                </a:solidFill>
              </a:rPr>
              <a:t>Move from kick-off to deployment in just a few weeks.</a:t>
            </a:r>
          </a:p>
        </p:txBody>
      </p:sp>
      <p:sp>
        <p:nvSpPr>
          <p:cNvPr id="83" name="Rectangle 82">
            <a:extLst>
              <a:ext uri="{FF2B5EF4-FFF2-40B4-BE49-F238E27FC236}">
                <a16:creationId xmlns:a16="http://schemas.microsoft.com/office/drawing/2014/main" id="{954DFDF3-8CDD-4C51-8798-DFB51C5D69DA}"/>
              </a:ext>
            </a:extLst>
          </p:cNvPr>
          <p:cNvSpPr/>
          <p:nvPr/>
        </p:nvSpPr>
        <p:spPr>
          <a:xfrm>
            <a:off x="262109" y="8855008"/>
            <a:ext cx="7246679" cy="451406"/>
          </a:xfrm>
          <a:prstGeom prst="rect">
            <a:avLst/>
          </a:prstGeom>
          <a:noFill/>
          <a:ln w="3175">
            <a:no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2" indent="-91440">
              <a:spcBef>
                <a:spcPts val="200"/>
              </a:spcBef>
              <a:spcAft>
                <a:spcPts val="200"/>
              </a:spcAft>
            </a:pPr>
            <a:r>
              <a:rPr lang="en-US" sz="1400" dirty="0">
                <a:solidFill>
                  <a:srgbClr val="0078D4"/>
                </a:solidFill>
                <a:latin typeface="+mj-lt"/>
              </a:rPr>
              <a:t>How to get started</a:t>
            </a:r>
          </a:p>
          <a:p>
            <a:pPr marL="0" lvl="2" indent="-91440">
              <a:spcBef>
                <a:spcPts val="200"/>
              </a:spcBef>
              <a:spcAft>
                <a:spcPts val="200"/>
              </a:spcAft>
            </a:pPr>
            <a:r>
              <a:rPr lang="en-US" sz="1200" dirty="0">
                <a:solidFill>
                  <a:schemeClr val="tx1"/>
                </a:solidFill>
                <a:cs typeface="Segoe UI" panose="020B0502040204020203" pitchFamily="34" charset="0"/>
              </a:rPr>
              <a:t>Contact your Microsoft specialist for a demo and to discuss prerequisites, next steps, and your questions.</a:t>
            </a:r>
            <a:endParaRPr lang="en-US" sz="1200" dirty="0">
              <a:solidFill>
                <a:srgbClr val="0078D4"/>
              </a:solidFill>
              <a:latin typeface="+mj-lt"/>
            </a:endParaRPr>
          </a:p>
        </p:txBody>
      </p:sp>
      <p:sp>
        <p:nvSpPr>
          <p:cNvPr id="84" name="Rectangle 83">
            <a:extLst>
              <a:ext uri="{FF2B5EF4-FFF2-40B4-BE49-F238E27FC236}">
                <a16:creationId xmlns:a16="http://schemas.microsoft.com/office/drawing/2014/main" id="{8B88E563-ED91-402A-8A1F-1EC7151D9077}"/>
              </a:ext>
            </a:extLst>
          </p:cNvPr>
          <p:cNvSpPr>
            <a:spLocks/>
          </p:cNvSpPr>
          <p:nvPr/>
        </p:nvSpPr>
        <p:spPr>
          <a:xfrm>
            <a:off x="266872" y="6752219"/>
            <a:ext cx="2389775" cy="1097677"/>
          </a:xfrm>
          <a:prstGeom prst="rect">
            <a:avLst/>
          </a:prstGeom>
          <a:solidFill>
            <a:srgbClr val="F2F2F2"/>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noAutofit/>
          </a:bodyPr>
          <a:lstStyle/>
          <a:p>
            <a:pPr>
              <a:spcBef>
                <a:spcPts val="200"/>
              </a:spcBef>
              <a:spcAft>
                <a:spcPts val="400"/>
              </a:spcAft>
            </a:pPr>
            <a:r>
              <a:rPr lang="en-US" sz="1200" dirty="0">
                <a:solidFill>
                  <a:schemeClr val="tx1"/>
                </a:solidFill>
              </a:rPr>
              <a:t>Learn more about the </a:t>
            </a:r>
            <a:br>
              <a:rPr lang="en-US" sz="1200" dirty="0">
                <a:solidFill>
                  <a:schemeClr val="tx1"/>
                </a:solidFill>
              </a:rPr>
            </a:br>
            <a:r>
              <a:rPr lang="en-US" sz="1200" dirty="0">
                <a:solidFill>
                  <a:schemeClr val="tx1"/>
                </a:solidFill>
              </a:rPr>
              <a:t>Workplace Intelligence Solution Accelerator and see a demo.</a:t>
            </a:r>
          </a:p>
        </p:txBody>
      </p:sp>
      <p:sp>
        <p:nvSpPr>
          <p:cNvPr id="85" name="Rectangle 84">
            <a:extLst>
              <a:ext uri="{FF2B5EF4-FFF2-40B4-BE49-F238E27FC236}">
                <a16:creationId xmlns:a16="http://schemas.microsoft.com/office/drawing/2014/main" id="{61E56400-FC08-4482-8F7E-E9EFD0782CD3}"/>
              </a:ext>
            </a:extLst>
          </p:cNvPr>
          <p:cNvSpPr>
            <a:spLocks/>
          </p:cNvSpPr>
          <p:nvPr/>
        </p:nvSpPr>
        <p:spPr>
          <a:xfrm>
            <a:off x="2688780" y="6758898"/>
            <a:ext cx="2389775" cy="1090999"/>
          </a:xfrm>
          <a:prstGeom prst="rect">
            <a:avLst/>
          </a:prstGeom>
          <a:solidFill>
            <a:srgbClr val="F2F2F2"/>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noAutofit/>
          </a:bodyPr>
          <a:lstStyle/>
          <a:p>
            <a:pPr>
              <a:spcBef>
                <a:spcPts val="200"/>
              </a:spcBef>
              <a:spcAft>
                <a:spcPts val="400"/>
              </a:spcAft>
            </a:pPr>
            <a:r>
              <a:rPr lang="en-US" sz="1200" dirty="0">
                <a:solidFill>
                  <a:schemeClr val="tx1"/>
                </a:solidFill>
              </a:rPr>
              <a:t>Solution code walk-through </a:t>
            </a:r>
            <a:br>
              <a:rPr lang="en-US" sz="1200" dirty="0">
                <a:solidFill>
                  <a:schemeClr val="tx1"/>
                </a:solidFill>
              </a:rPr>
            </a:br>
            <a:r>
              <a:rPr lang="en-US" sz="1200" dirty="0">
                <a:solidFill>
                  <a:schemeClr val="tx1"/>
                </a:solidFill>
              </a:rPr>
              <a:t>and prototype creation for customer testing.</a:t>
            </a:r>
          </a:p>
        </p:txBody>
      </p:sp>
      <p:sp>
        <p:nvSpPr>
          <p:cNvPr id="90" name="Rectangle 89">
            <a:extLst>
              <a:ext uri="{FF2B5EF4-FFF2-40B4-BE49-F238E27FC236}">
                <a16:creationId xmlns:a16="http://schemas.microsoft.com/office/drawing/2014/main" id="{A503DCD7-D4B3-4D47-AD59-845D2892F869}"/>
              </a:ext>
            </a:extLst>
          </p:cNvPr>
          <p:cNvSpPr>
            <a:spLocks/>
          </p:cNvSpPr>
          <p:nvPr/>
        </p:nvSpPr>
        <p:spPr>
          <a:xfrm>
            <a:off x="5113070" y="6758897"/>
            <a:ext cx="2389759" cy="1090999"/>
          </a:xfrm>
          <a:prstGeom prst="rect">
            <a:avLst/>
          </a:prstGeom>
          <a:solidFill>
            <a:srgbClr val="F2F2F2"/>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noAutofit/>
          </a:bodyPr>
          <a:lstStyle/>
          <a:p>
            <a:pPr>
              <a:spcBef>
                <a:spcPts val="200"/>
              </a:spcBef>
              <a:spcAft>
                <a:spcPts val="400"/>
              </a:spcAft>
            </a:pPr>
            <a:r>
              <a:rPr lang="en-US" sz="1200" dirty="0">
                <a:solidFill>
                  <a:schemeClr val="tx1"/>
                </a:solidFill>
              </a:rPr>
              <a:t>Minimum Viable Product (MVP) is built and deployed for the customer with support of the technical specialists (CSA) </a:t>
            </a:r>
            <a:br>
              <a:rPr lang="en-US" sz="1200" dirty="0">
                <a:solidFill>
                  <a:schemeClr val="tx1"/>
                </a:solidFill>
              </a:rPr>
            </a:br>
            <a:r>
              <a:rPr lang="en-US" sz="1200" dirty="0">
                <a:solidFill>
                  <a:schemeClr val="tx1"/>
                </a:solidFill>
              </a:rPr>
              <a:t>and Partners.</a:t>
            </a:r>
          </a:p>
        </p:txBody>
      </p:sp>
      <p:grpSp>
        <p:nvGrpSpPr>
          <p:cNvPr id="91" name="Group 90">
            <a:extLst>
              <a:ext uri="{FF2B5EF4-FFF2-40B4-BE49-F238E27FC236}">
                <a16:creationId xmlns:a16="http://schemas.microsoft.com/office/drawing/2014/main" id="{342347F6-2AEE-48A1-A84E-5A73A295D141}"/>
              </a:ext>
            </a:extLst>
          </p:cNvPr>
          <p:cNvGrpSpPr/>
          <p:nvPr/>
        </p:nvGrpSpPr>
        <p:grpSpPr>
          <a:xfrm>
            <a:off x="266700" y="6210258"/>
            <a:ext cx="2557797" cy="548640"/>
            <a:chOff x="266700" y="5696263"/>
            <a:chExt cx="2557797" cy="548640"/>
          </a:xfrm>
        </p:grpSpPr>
        <p:sp>
          <p:nvSpPr>
            <p:cNvPr id="92" name="Arrow: Pentagon 91">
              <a:extLst>
                <a:ext uri="{FF2B5EF4-FFF2-40B4-BE49-F238E27FC236}">
                  <a16:creationId xmlns:a16="http://schemas.microsoft.com/office/drawing/2014/main" id="{8503931D-DFB0-4019-BC5F-F288B8CED4B6}"/>
                </a:ext>
              </a:extLst>
            </p:cNvPr>
            <p:cNvSpPr>
              <a:spLocks/>
            </p:cNvSpPr>
            <p:nvPr/>
          </p:nvSpPr>
          <p:spPr>
            <a:xfrm>
              <a:off x="266700" y="5696263"/>
              <a:ext cx="2557797" cy="548640"/>
            </a:xfrm>
            <a:prstGeom prst="homePlate">
              <a:avLst>
                <a:gd name="adj" fmla="val 29774"/>
              </a:avLst>
            </a:prstGeom>
            <a:solidFill>
              <a:srgbClr val="0078D4"/>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0" bIns="45720" rtlCol="0" anchor="ctr"/>
            <a:lstStyle/>
            <a:p>
              <a:r>
                <a:rPr lang="en-US" sz="1400" dirty="0">
                  <a:solidFill>
                    <a:schemeClr val="bg1"/>
                  </a:solidFill>
                  <a:latin typeface="+mj-lt"/>
                </a:rPr>
                <a:t>Kick-off</a:t>
              </a:r>
            </a:p>
          </p:txBody>
        </p:sp>
        <p:grpSp>
          <p:nvGrpSpPr>
            <p:cNvPr id="93" name="Group 92">
              <a:extLst>
                <a:ext uri="{FF2B5EF4-FFF2-40B4-BE49-F238E27FC236}">
                  <a16:creationId xmlns:a16="http://schemas.microsoft.com/office/drawing/2014/main" id="{6B70F809-66CB-4E57-B2A7-89332547E3E4}"/>
                </a:ext>
              </a:extLst>
            </p:cNvPr>
            <p:cNvGrpSpPr/>
            <p:nvPr/>
          </p:nvGrpSpPr>
          <p:grpSpPr>
            <a:xfrm>
              <a:off x="2264569" y="5794082"/>
              <a:ext cx="438055" cy="353002"/>
              <a:chOff x="2264569" y="5794082"/>
              <a:chExt cx="438055" cy="353002"/>
            </a:xfrm>
          </p:grpSpPr>
          <p:sp>
            <p:nvSpPr>
              <p:cNvPr id="94" name="Hexagon 93">
                <a:extLst>
                  <a:ext uri="{FF2B5EF4-FFF2-40B4-BE49-F238E27FC236}">
                    <a16:creationId xmlns:a16="http://schemas.microsoft.com/office/drawing/2014/main" id="{66531158-49EA-464C-AC94-1622FE744DC6}"/>
                  </a:ext>
                </a:extLst>
              </p:cNvPr>
              <p:cNvSpPr/>
              <p:nvPr/>
            </p:nvSpPr>
            <p:spPr>
              <a:xfrm>
                <a:off x="2264569" y="5794082"/>
                <a:ext cx="438055" cy="353002"/>
              </a:xfrm>
              <a:prstGeom prst="hexagon">
                <a:avLst>
                  <a:gd name="adj" fmla="val 27698"/>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pPr algn="l"/>
                <a:endParaRPr lang="en-US">
                  <a:latin typeface="+mj-lt"/>
                </a:endParaRPr>
              </a:p>
            </p:txBody>
          </p:sp>
          <p:grpSp>
            <p:nvGrpSpPr>
              <p:cNvPr id="95" name="occupant experience" descr="occupant experience, accelerate">
                <a:extLst>
                  <a:ext uri="{FF2B5EF4-FFF2-40B4-BE49-F238E27FC236}">
                    <a16:creationId xmlns:a16="http://schemas.microsoft.com/office/drawing/2014/main" id="{98D605D7-98FB-4949-A04F-CE301E6E2A1C}"/>
                  </a:ext>
                </a:extLst>
              </p:cNvPr>
              <p:cNvGrpSpPr/>
              <p:nvPr/>
            </p:nvGrpSpPr>
            <p:grpSpPr>
              <a:xfrm>
                <a:off x="2377413" y="5864400"/>
                <a:ext cx="212366" cy="212366"/>
                <a:chOff x="2573395" y="3063240"/>
                <a:chExt cx="377930" cy="376480"/>
              </a:xfrm>
            </p:grpSpPr>
            <p:sp>
              <p:nvSpPr>
                <p:cNvPr id="96" name="Oval 229">
                  <a:extLst>
                    <a:ext uri="{FF2B5EF4-FFF2-40B4-BE49-F238E27FC236}">
                      <a16:creationId xmlns:a16="http://schemas.microsoft.com/office/drawing/2014/main" id="{D6102773-46BD-403D-B04F-F349C0E99752}"/>
                    </a:ext>
                  </a:extLst>
                </p:cNvPr>
                <p:cNvSpPr>
                  <a:spLocks noChangeArrowheads="1"/>
                </p:cNvSpPr>
                <p:nvPr/>
              </p:nvSpPr>
              <p:spPr bwMode="auto">
                <a:xfrm>
                  <a:off x="2812316" y="3063240"/>
                  <a:ext cx="79641" cy="7964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sp>
              <p:nvSpPr>
                <p:cNvPr id="97" name="Oval 230">
                  <a:extLst>
                    <a:ext uri="{FF2B5EF4-FFF2-40B4-BE49-F238E27FC236}">
                      <a16:creationId xmlns:a16="http://schemas.microsoft.com/office/drawing/2014/main" id="{AC558F6A-6B7B-4248-AB98-F6931D58D345}"/>
                    </a:ext>
                  </a:extLst>
                </p:cNvPr>
                <p:cNvSpPr>
                  <a:spLocks noChangeArrowheads="1"/>
                </p:cNvSpPr>
                <p:nvPr/>
              </p:nvSpPr>
              <p:spPr bwMode="auto">
                <a:xfrm>
                  <a:off x="2781908" y="3196456"/>
                  <a:ext cx="59369" cy="59368"/>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sp>
              <p:nvSpPr>
                <p:cNvPr id="98" name="Oval 231">
                  <a:extLst>
                    <a:ext uri="{FF2B5EF4-FFF2-40B4-BE49-F238E27FC236}">
                      <a16:creationId xmlns:a16="http://schemas.microsoft.com/office/drawing/2014/main" id="{55EC75EE-325F-4B4B-982B-97EAA5D5C633}"/>
                    </a:ext>
                  </a:extLst>
                </p:cNvPr>
                <p:cNvSpPr>
                  <a:spLocks noChangeArrowheads="1"/>
                </p:cNvSpPr>
                <p:nvPr/>
              </p:nvSpPr>
              <p:spPr bwMode="auto">
                <a:xfrm>
                  <a:off x="2692131" y="3326776"/>
                  <a:ext cx="30409" cy="28960"/>
                </a:xfrm>
                <a:prstGeom prst="ellipse">
                  <a:avLst/>
                </a:prstGeom>
                <a:solidFill>
                  <a:srgbClr val="8FC5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sp>
              <p:nvSpPr>
                <p:cNvPr id="99" name="Oval 232">
                  <a:extLst>
                    <a:ext uri="{FF2B5EF4-FFF2-40B4-BE49-F238E27FC236}">
                      <a16:creationId xmlns:a16="http://schemas.microsoft.com/office/drawing/2014/main" id="{D9CCF5C5-EA49-4EDD-A136-69119E1B2A31}"/>
                    </a:ext>
                  </a:extLst>
                </p:cNvPr>
                <p:cNvSpPr>
                  <a:spLocks noChangeArrowheads="1"/>
                </p:cNvSpPr>
                <p:nvPr/>
              </p:nvSpPr>
              <p:spPr bwMode="auto">
                <a:xfrm>
                  <a:off x="2738468" y="3283336"/>
                  <a:ext cx="40544" cy="39096"/>
                </a:xfrm>
                <a:prstGeom prst="ellipse">
                  <a:avLst/>
                </a:prstGeom>
                <a:solidFill>
                  <a:srgbClr val="479F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sp>
              <p:nvSpPr>
                <p:cNvPr id="100" name="Oval 233">
                  <a:extLst>
                    <a:ext uri="{FF2B5EF4-FFF2-40B4-BE49-F238E27FC236}">
                      <a16:creationId xmlns:a16="http://schemas.microsoft.com/office/drawing/2014/main" id="{11AF6D78-CFF8-4CB1-9013-C5CFB3A8AF0F}"/>
                    </a:ext>
                  </a:extLst>
                </p:cNvPr>
                <p:cNvSpPr>
                  <a:spLocks noChangeArrowheads="1"/>
                </p:cNvSpPr>
                <p:nvPr/>
              </p:nvSpPr>
              <p:spPr bwMode="auto">
                <a:xfrm>
                  <a:off x="2650139" y="3357184"/>
                  <a:ext cx="20272" cy="18824"/>
                </a:xfrm>
                <a:prstGeom prst="ellipse">
                  <a:avLst/>
                </a:prstGeom>
                <a:solidFill>
                  <a:srgbClr val="BDD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sp>
              <p:nvSpPr>
                <p:cNvPr id="101" name="Oval 234">
                  <a:extLst>
                    <a:ext uri="{FF2B5EF4-FFF2-40B4-BE49-F238E27FC236}">
                      <a16:creationId xmlns:a16="http://schemas.microsoft.com/office/drawing/2014/main" id="{C476EB3D-E09D-4A11-AFE5-F6C9860F3190}"/>
                    </a:ext>
                  </a:extLst>
                </p:cNvPr>
                <p:cNvSpPr>
                  <a:spLocks noChangeArrowheads="1"/>
                </p:cNvSpPr>
                <p:nvPr/>
              </p:nvSpPr>
              <p:spPr bwMode="auto">
                <a:xfrm>
                  <a:off x="2605251" y="3367320"/>
                  <a:ext cx="20272" cy="20272"/>
                </a:xfrm>
                <a:prstGeom prst="ellipse">
                  <a:avLst/>
                </a:prstGeom>
                <a:solidFill>
                  <a:srgbClr val="D4E8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sp>
              <p:nvSpPr>
                <p:cNvPr id="102" name="Freeform 235">
                  <a:extLst>
                    <a:ext uri="{FF2B5EF4-FFF2-40B4-BE49-F238E27FC236}">
                      <a16:creationId xmlns:a16="http://schemas.microsoft.com/office/drawing/2014/main" id="{F4B1C330-5973-4AB1-91EC-0D03F97E3381}"/>
                    </a:ext>
                  </a:extLst>
                </p:cNvPr>
                <p:cNvSpPr>
                  <a:spLocks/>
                </p:cNvSpPr>
                <p:nvPr/>
              </p:nvSpPr>
              <p:spPr bwMode="auto">
                <a:xfrm>
                  <a:off x="2573395" y="3063240"/>
                  <a:ext cx="377930" cy="376480"/>
                </a:xfrm>
                <a:custGeom>
                  <a:avLst/>
                  <a:gdLst>
                    <a:gd name="T0" fmla="*/ 505 w 565"/>
                    <a:gd name="T1" fmla="*/ 0 h 564"/>
                    <a:gd name="T2" fmla="*/ 0 w 565"/>
                    <a:gd name="T3" fmla="*/ 505 h 564"/>
                    <a:gd name="T4" fmla="*/ 0 w 565"/>
                    <a:gd name="T5" fmla="*/ 564 h 564"/>
                    <a:gd name="T6" fmla="*/ 565 w 565"/>
                    <a:gd name="T7" fmla="*/ 564 h 564"/>
                    <a:gd name="T8" fmla="*/ 565 w 565"/>
                    <a:gd name="T9" fmla="*/ 0 h 564"/>
                    <a:gd name="T10" fmla="*/ 505 w 565"/>
                    <a:gd name="T11" fmla="*/ 0 h 564"/>
                  </a:gdLst>
                  <a:ahLst/>
                  <a:cxnLst>
                    <a:cxn ang="0">
                      <a:pos x="T0" y="T1"/>
                    </a:cxn>
                    <a:cxn ang="0">
                      <a:pos x="T2" y="T3"/>
                    </a:cxn>
                    <a:cxn ang="0">
                      <a:pos x="T4" y="T5"/>
                    </a:cxn>
                    <a:cxn ang="0">
                      <a:pos x="T6" y="T7"/>
                    </a:cxn>
                    <a:cxn ang="0">
                      <a:pos x="T8" y="T9"/>
                    </a:cxn>
                    <a:cxn ang="0">
                      <a:pos x="T10" y="T11"/>
                    </a:cxn>
                  </a:cxnLst>
                  <a:rect l="0" t="0" r="r" b="b"/>
                  <a:pathLst>
                    <a:path w="565" h="564">
                      <a:moveTo>
                        <a:pt x="505" y="0"/>
                      </a:moveTo>
                      <a:cubicBezTo>
                        <a:pt x="505" y="279"/>
                        <a:pt x="279" y="505"/>
                        <a:pt x="0" y="505"/>
                      </a:cubicBezTo>
                      <a:cubicBezTo>
                        <a:pt x="0" y="564"/>
                        <a:pt x="0" y="564"/>
                        <a:pt x="0" y="564"/>
                      </a:cubicBezTo>
                      <a:cubicBezTo>
                        <a:pt x="565" y="564"/>
                        <a:pt x="565" y="564"/>
                        <a:pt x="565" y="564"/>
                      </a:cubicBezTo>
                      <a:cubicBezTo>
                        <a:pt x="565" y="0"/>
                        <a:pt x="565" y="0"/>
                        <a:pt x="565" y="0"/>
                      </a:cubicBezTo>
                      <a:lnTo>
                        <a:pt x="505"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grpSp>
        </p:grpSp>
      </p:grpSp>
      <p:grpSp>
        <p:nvGrpSpPr>
          <p:cNvPr id="103" name="Group 102">
            <a:extLst>
              <a:ext uri="{FF2B5EF4-FFF2-40B4-BE49-F238E27FC236}">
                <a16:creationId xmlns:a16="http://schemas.microsoft.com/office/drawing/2014/main" id="{64862626-D31B-4199-A3EE-8AD7332F1011}"/>
              </a:ext>
            </a:extLst>
          </p:cNvPr>
          <p:cNvGrpSpPr/>
          <p:nvPr/>
        </p:nvGrpSpPr>
        <p:grpSpPr>
          <a:xfrm>
            <a:off x="2690974" y="6210258"/>
            <a:ext cx="2557797" cy="548640"/>
            <a:chOff x="2690974" y="5696263"/>
            <a:chExt cx="2557797" cy="548640"/>
          </a:xfrm>
        </p:grpSpPr>
        <p:sp>
          <p:nvSpPr>
            <p:cNvPr id="104" name="Arrow: Chevron 103">
              <a:extLst>
                <a:ext uri="{FF2B5EF4-FFF2-40B4-BE49-F238E27FC236}">
                  <a16:creationId xmlns:a16="http://schemas.microsoft.com/office/drawing/2014/main" id="{A9DC662D-79F9-42A3-909F-E28FC9E354B8}"/>
                </a:ext>
              </a:extLst>
            </p:cNvPr>
            <p:cNvSpPr>
              <a:spLocks/>
            </p:cNvSpPr>
            <p:nvPr/>
          </p:nvSpPr>
          <p:spPr>
            <a:xfrm>
              <a:off x="2690974" y="5696263"/>
              <a:ext cx="2557797" cy="548640"/>
            </a:xfrm>
            <a:prstGeom prst="chevron">
              <a:avLst>
                <a:gd name="adj" fmla="val 30000"/>
              </a:avLst>
            </a:prstGeom>
            <a:solidFill>
              <a:srgbClr val="0078D4"/>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0" bIns="45720" rtlCol="0" anchor="ctr"/>
            <a:lstStyle/>
            <a:p>
              <a:r>
                <a:rPr lang="en-US" sz="1400" dirty="0">
                  <a:solidFill>
                    <a:schemeClr val="bg1"/>
                  </a:solidFill>
                  <a:latin typeface="+mj-lt"/>
                </a:rPr>
                <a:t>Proof of value</a:t>
              </a:r>
            </a:p>
          </p:txBody>
        </p:sp>
        <p:grpSp>
          <p:nvGrpSpPr>
            <p:cNvPr id="105" name="Group 104">
              <a:extLst>
                <a:ext uri="{FF2B5EF4-FFF2-40B4-BE49-F238E27FC236}">
                  <a16:creationId xmlns:a16="http://schemas.microsoft.com/office/drawing/2014/main" id="{27D816E9-07D3-4279-82B4-D16503D39D28}"/>
                </a:ext>
              </a:extLst>
            </p:cNvPr>
            <p:cNvGrpSpPr/>
            <p:nvPr/>
          </p:nvGrpSpPr>
          <p:grpSpPr>
            <a:xfrm>
              <a:off x="4687729" y="5794082"/>
              <a:ext cx="438055" cy="353002"/>
              <a:chOff x="4687729" y="5794082"/>
              <a:chExt cx="438055" cy="353002"/>
            </a:xfrm>
          </p:grpSpPr>
          <p:sp>
            <p:nvSpPr>
              <p:cNvPr id="106" name="Hexagon 105">
                <a:extLst>
                  <a:ext uri="{FF2B5EF4-FFF2-40B4-BE49-F238E27FC236}">
                    <a16:creationId xmlns:a16="http://schemas.microsoft.com/office/drawing/2014/main" id="{8D2E3347-7954-4F4F-95A9-07C920D1B016}"/>
                  </a:ext>
                </a:extLst>
              </p:cNvPr>
              <p:cNvSpPr/>
              <p:nvPr/>
            </p:nvSpPr>
            <p:spPr>
              <a:xfrm>
                <a:off x="4687729" y="5794082"/>
                <a:ext cx="438055" cy="353002"/>
              </a:xfrm>
              <a:prstGeom prst="hexagon">
                <a:avLst>
                  <a:gd name="adj" fmla="val 27698"/>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pPr algn="l"/>
                <a:endParaRPr lang="en-US">
                  <a:latin typeface="+mj-lt"/>
                </a:endParaRPr>
              </a:p>
            </p:txBody>
          </p:sp>
          <p:grpSp>
            <p:nvGrpSpPr>
              <p:cNvPr id="107" name="scale up" descr="scale up, scale down">
                <a:extLst>
                  <a:ext uri="{FF2B5EF4-FFF2-40B4-BE49-F238E27FC236}">
                    <a16:creationId xmlns:a16="http://schemas.microsoft.com/office/drawing/2014/main" id="{05A866B1-A42E-478D-8AED-DFF84B423876}"/>
                  </a:ext>
                </a:extLst>
              </p:cNvPr>
              <p:cNvGrpSpPr/>
              <p:nvPr/>
            </p:nvGrpSpPr>
            <p:grpSpPr>
              <a:xfrm>
                <a:off x="4797977" y="5861804"/>
                <a:ext cx="217559" cy="217559"/>
                <a:chOff x="9135752" y="3049946"/>
                <a:chExt cx="404488" cy="403068"/>
              </a:xfrm>
            </p:grpSpPr>
            <p:sp>
              <p:nvSpPr>
                <p:cNvPr id="108" name="Rectangle 997">
                  <a:extLst>
                    <a:ext uri="{FF2B5EF4-FFF2-40B4-BE49-F238E27FC236}">
                      <a16:creationId xmlns:a16="http://schemas.microsoft.com/office/drawing/2014/main" id="{076DF1FA-FB1E-4266-8957-115A34704904}"/>
                    </a:ext>
                  </a:extLst>
                </p:cNvPr>
                <p:cNvSpPr>
                  <a:spLocks noChangeArrowheads="1"/>
                </p:cNvSpPr>
                <p:nvPr/>
              </p:nvSpPr>
              <p:spPr bwMode="auto">
                <a:xfrm>
                  <a:off x="9135752" y="3326700"/>
                  <a:ext cx="404488" cy="1987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sp>
              <p:nvSpPr>
                <p:cNvPr id="109" name="Rectangle 998">
                  <a:extLst>
                    <a:ext uri="{FF2B5EF4-FFF2-40B4-BE49-F238E27FC236}">
                      <a16:creationId xmlns:a16="http://schemas.microsoft.com/office/drawing/2014/main" id="{74099171-0211-4479-A762-F5EC8C2E49DC}"/>
                    </a:ext>
                  </a:extLst>
                </p:cNvPr>
                <p:cNvSpPr>
                  <a:spLocks noChangeArrowheads="1"/>
                </p:cNvSpPr>
                <p:nvPr/>
              </p:nvSpPr>
              <p:spPr bwMode="auto">
                <a:xfrm>
                  <a:off x="9348640" y="3305412"/>
                  <a:ext cx="85155" cy="62447"/>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sp>
              <p:nvSpPr>
                <p:cNvPr id="110" name="Rectangle 999">
                  <a:extLst>
                    <a:ext uri="{FF2B5EF4-FFF2-40B4-BE49-F238E27FC236}">
                      <a16:creationId xmlns:a16="http://schemas.microsoft.com/office/drawing/2014/main" id="{98874B9C-6E7E-49C9-B185-E06F5714DA7D}"/>
                    </a:ext>
                  </a:extLst>
                </p:cNvPr>
                <p:cNvSpPr>
                  <a:spLocks noChangeArrowheads="1"/>
                </p:cNvSpPr>
                <p:nvPr/>
              </p:nvSpPr>
              <p:spPr bwMode="auto">
                <a:xfrm>
                  <a:off x="9455084" y="3400501"/>
                  <a:ext cx="85155" cy="1987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sp>
              <p:nvSpPr>
                <p:cNvPr id="111" name="Rectangle 1000">
                  <a:extLst>
                    <a:ext uri="{FF2B5EF4-FFF2-40B4-BE49-F238E27FC236}">
                      <a16:creationId xmlns:a16="http://schemas.microsoft.com/office/drawing/2014/main" id="{FF43869D-224D-4A40-9A49-C3EFAED76CA2}"/>
                    </a:ext>
                  </a:extLst>
                </p:cNvPr>
                <p:cNvSpPr>
                  <a:spLocks noChangeArrowheads="1"/>
                </p:cNvSpPr>
                <p:nvPr/>
              </p:nvSpPr>
              <p:spPr bwMode="auto">
                <a:xfrm>
                  <a:off x="9487727" y="3367859"/>
                  <a:ext cx="19870" cy="8515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sp>
              <p:nvSpPr>
                <p:cNvPr id="112" name="Rectangle 1001">
                  <a:extLst>
                    <a:ext uri="{FF2B5EF4-FFF2-40B4-BE49-F238E27FC236}">
                      <a16:creationId xmlns:a16="http://schemas.microsoft.com/office/drawing/2014/main" id="{7891BD97-1E09-42F2-8B60-C1AFF17B8687}"/>
                    </a:ext>
                  </a:extLst>
                </p:cNvPr>
                <p:cNvSpPr>
                  <a:spLocks noChangeArrowheads="1"/>
                </p:cNvSpPr>
                <p:nvPr/>
              </p:nvSpPr>
              <p:spPr bwMode="auto">
                <a:xfrm>
                  <a:off x="9135752" y="3400501"/>
                  <a:ext cx="85155" cy="1987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sp>
              <p:nvSpPr>
                <p:cNvPr id="170" name="Rectangle 1002">
                  <a:extLst>
                    <a:ext uri="{FF2B5EF4-FFF2-40B4-BE49-F238E27FC236}">
                      <a16:creationId xmlns:a16="http://schemas.microsoft.com/office/drawing/2014/main" id="{6A48C66D-9059-4B61-935D-31516EA8AE06}"/>
                    </a:ext>
                  </a:extLst>
                </p:cNvPr>
                <p:cNvSpPr>
                  <a:spLocks noChangeArrowheads="1"/>
                </p:cNvSpPr>
                <p:nvPr/>
              </p:nvSpPr>
              <p:spPr bwMode="auto">
                <a:xfrm>
                  <a:off x="9135752" y="3198967"/>
                  <a:ext cx="85155" cy="6244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sp>
              <p:nvSpPr>
                <p:cNvPr id="171" name="Rectangle 1003">
                  <a:extLst>
                    <a:ext uri="{FF2B5EF4-FFF2-40B4-BE49-F238E27FC236}">
                      <a16:creationId xmlns:a16="http://schemas.microsoft.com/office/drawing/2014/main" id="{F4681FFD-ED12-4676-9F14-CEECEDB3D961}"/>
                    </a:ext>
                  </a:extLst>
                </p:cNvPr>
                <p:cNvSpPr>
                  <a:spLocks noChangeArrowheads="1"/>
                </p:cNvSpPr>
                <p:nvPr/>
              </p:nvSpPr>
              <p:spPr bwMode="auto">
                <a:xfrm>
                  <a:off x="9242196" y="3156390"/>
                  <a:ext cx="85155" cy="10502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sp>
              <p:nvSpPr>
                <p:cNvPr id="172" name="Rectangle 1004">
                  <a:extLst>
                    <a:ext uri="{FF2B5EF4-FFF2-40B4-BE49-F238E27FC236}">
                      <a16:creationId xmlns:a16="http://schemas.microsoft.com/office/drawing/2014/main" id="{2E8C091C-39D0-4F69-BFF6-2443C2F10CDB}"/>
                    </a:ext>
                  </a:extLst>
                </p:cNvPr>
                <p:cNvSpPr>
                  <a:spLocks noChangeArrowheads="1"/>
                </p:cNvSpPr>
                <p:nvPr/>
              </p:nvSpPr>
              <p:spPr bwMode="auto">
                <a:xfrm>
                  <a:off x="9348640" y="3113812"/>
                  <a:ext cx="85155" cy="147602"/>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sp>
              <p:nvSpPr>
                <p:cNvPr id="173" name="Rectangle 1005">
                  <a:extLst>
                    <a:ext uri="{FF2B5EF4-FFF2-40B4-BE49-F238E27FC236}">
                      <a16:creationId xmlns:a16="http://schemas.microsoft.com/office/drawing/2014/main" id="{CBE5F311-126C-4F89-8670-10DD9582092E}"/>
                    </a:ext>
                  </a:extLst>
                </p:cNvPr>
                <p:cNvSpPr>
                  <a:spLocks noChangeArrowheads="1"/>
                </p:cNvSpPr>
                <p:nvPr/>
              </p:nvSpPr>
              <p:spPr bwMode="auto">
                <a:xfrm>
                  <a:off x="9455084" y="3049946"/>
                  <a:ext cx="85155" cy="21146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grpSp>
        </p:grpSp>
      </p:grpSp>
      <p:grpSp>
        <p:nvGrpSpPr>
          <p:cNvPr id="174" name="Group 173">
            <a:extLst>
              <a:ext uri="{FF2B5EF4-FFF2-40B4-BE49-F238E27FC236}">
                <a16:creationId xmlns:a16="http://schemas.microsoft.com/office/drawing/2014/main" id="{862C10EA-59ED-437E-81F9-C47A30F2749A}"/>
              </a:ext>
            </a:extLst>
          </p:cNvPr>
          <p:cNvGrpSpPr/>
          <p:nvPr/>
        </p:nvGrpSpPr>
        <p:grpSpPr>
          <a:xfrm>
            <a:off x="5115249" y="6210258"/>
            <a:ext cx="2547110" cy="548640"/>
            <a:chOff x="5115248" y="5696263"/>
            <a:chExt cx="2557797" cy="548640"/>
          </a:xfrm>
        </p:grpSpPr>
        <p:sp>
          <p:nvSpPr>
            <p:cNvPr id="175" name="Arrow: Chevron 174">
              <a:extLst>
                <a:ext uri="{FF2B5EF4-FFF2-40B4-BE49-F238E27FC236}">
                  <a16:creationId xmlns:a16="http://schemas.microsoft.com/office/drawing/2014/main" id="{0D1E7AEB-1E79-4AB4-ADE0-2467DED91B13}"/>
                </a:ext>
              </a:extLst>
            </p:cNvPr>
            <p:cNvSpPr>
              <a:spLocks/>
            </p:cNvSpPr>
            <p:nvPr/>
          </p:nvSpPr>
          <p:spPr>
            <a:xfrm>
              <a:off x="5115248" y="5696263"/>
              <a:ext cx="2557797" cy="548640"/>
            </a:xfrm>
            <a:prstGeom prst="chevron">
              <a:avLst>
                <a:gd name="adj" fmla="val 30000"/>
              </a:avLst>
            </a:prstGeom>
            <a:solidFill>
              <a:srgbClr val="0078D4"/>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0" bIns="45720" rtlCol="0" anchor="ctr"/>
            <a:lstStyle/>
            <a:p>
              <a:r>
                <a:rPr lang="en-US" sz="1400" dirty="0">
                  <a:solidFill>
                    <a:schemeClr val="bg1"/>
                  </a:solidFill>
                  <a:latin typeface="+mj-lt"/>
                </a:rPr>
                <a:t>MVP &amp; Deployment</a:t>
              </a:r>
            </a:p>
          </p:txBody>
        </p:sp>
        <p:grpSp>
          <p:nvGrpSpPr>
            <p:cNvPr id="176" name="Group 175">
              <a:extLst>
                <a:ext uri="{FF2B5EF4-FFF2-40B4-BE49-F238E27FC236}">
                  <a16:creationId xmlns:a16="http://schemas.microsoft.com/office/drawing/2014/main" id="{5CE177B1-1940-4AF4-A62A-38BDB2CA256B}"/>
                </a:ext>
              </a:extLst>
            </p:cNvPr>
            <p:cNvGrpSpPr/>
            <p:nvPr/>
          </p:nvGrpSpPr>
          <p:grpSpPr>
            <a:xfrm>
              <a:off x="7107079" y="5794082"/>
              <a:ext cx="438055" cy="353002"/>
              <a:chOff x="7107079" y="5794082"/>
              <a:chExt cx="438055" cy="353002"/>
            </a:xfrm>
          </p:grpSpPr>
          <p:sp>
            <p:nvSpPr>
              <p:cNvPr id="177" name="Hexagon 176">
                <a:extLst>
                  <a:ext uri="{FF2B5EF4-FFF2-40B4-BE49-F238E27FC236}">
                    <a16:creationId xmlns:a16="http://schemas.microsoft.com/office/drawing/2014/main" id="{0FE5E0B3-5A5F-4F8E-98B1-4CA8DA0B1916}"/>
                  </a:ext>
                </a:extLst>
              </p:cNvPr>
              <p:cNvSpPr/>
              <p:nvPr/>
            </p:nvSpPr>
            <p:spPr>
              <a:xfrm>
                <a:off x="7107079" y="5794082"/>
                <a:ext cx="438055" cy="353002"/>
              </a:xfrm>
              <a:prstGeom prst="hexagon">
                <a:avLst>
                  <a:gd name="adj" fmla="val 27698"/>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pPr algn="l"/>
                <a:endParaRPr lang="en-US">
                  <a:latin typeface="+mj-lt"/>
                </a:endParaRPr>
              </a:p>
            </p:txBody>
          </p:sp>
          <p:grpSp>
            <p:nvGrpSpPr>
              <p:cNvPr id="178" name="gain insights" descr="gain insights">
                <a:extLst>
                  <a:ext uri="{FF2B5EF4-FFF2-40B4-BE49-F238E27FC236}">
                    <a16:creationId xmlns:a16="http://schemas.microsoft.com/office/drawing/2014/main" id="{D4F922F9-BD9C-443C-B51F-6381F269E3AA}"/>
                  </a:ext>
                </a:extLst>
              </p:cNvPr>
              <p:cNvGrpSpPr>
                <a:grpSpLocks noChangeAspect="1"/>
              </p:cNvGrpSpPr>
              <p:nvPr/>
            </p:nvGrpSpPr>
            <p:grpSpPr bwMode="auto">
              <a:xfrm>
                <a:off x="7222453" y="5866930"/>
                <a:ext cx="207306" cy="207306"/>
                <a:chOff x="5212" y="806"/>
                <a:chExt cx="239" cy="239"/>
              </a:xfrm>
            </p:grpSpPr>
            <p:sp>
              <p:nvSpPr>
                <p:cNvPr id="179" name="AutoShape 78">
                  <a:extLst>
                    <a:ext uri="{FF2B5EF4-FFF2-40B4-BE49-F238E27FC236}">
                      <a16:creationId xmlns:a16="http://schemas.microsoft.com/office/drawing/2014/main" id="{8AAA0D7B-2C1D-4E9D-A0A2-024CAC1FEB6C}"/>
                    </a:ext>
                  </a:extLst>
                </p:cNvPr>
                <p:cNvSpPr>
                  <a:spLocks noChangeAspect="1" noChangeArrowheads="1" noTextEdit="1"/>
                </p:cNvSpPr>
                <p:nvPr/>
              </p:nvSpPr>
              <p:spPr bwMode="auto">
                <a:xfrm>
                  <a:off x="5212" y="806"/>
                  <a:ext cx="23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80" name="Oval 80">
                  <a:extLst>
                    <a:ext uri="{FF2B5EF4-FFF2-40B4-BE49-F238E27FC236}">
                      <a16:creationId xmlns:a16="http://schemas.microsoft.com/office/drawing/2014/main" id="{DA7911C1-024D-42C3-81E3-463601DBCFF6}"/>
                    </a:ext>
                  </a:extLst>
                </p:cNvPr>
                <p:cNvSpPr>
                  <a:spLocks noChangeArrowheads="1"/>
                </p:cNvSpPr>
                <p:nvPr/>
              </p:nvSpPr>
              <p:spPr bwMode="auto">
                <a:xfrm>
                  <a:off x="5212" y="806"/>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81" name="Oval 81">
                  <a:extLst>
                    <a:ext uri="{FF2B5EF4-FFF2-40B4-BE49-F238E27FC236}">
                      <a16:creationId xmlns:a16="http://schemas.microsoft.com/office/drawing/2014/main" id="{264C29DF-5D0E-4A98-85CC-0E5E38130B3F}"/>
                    </a:ext>
                  </a:extLst>
                </p:cNvPr>
                <p:cNvSpPr>
                  <a:spLocks noChangeArrowheads="1"/>
                </p:cNvSpPr>
                <p:nvPr/>
              </p:nvSpPr>
              <p:spPr bwMode="auto">
                <a:xfrm>
                  <a:off x="5251" y="806"/>
                  <a:ext cx="28"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82" name="Oval 82">
                  <a:extLst>
                    <a:ext uri="{FF2B5EF4-FFF2-40B4-BE49-F238E27FC236}">
                      <a16:creationId xmlns:a16="http://schemas.microsoft.com/office/drawing/2014/main" id="{D6811DC0-EC26-4BC1-B373-94BC0171A84B}"/>
                    </a:ext>
                  </a:extLst>
                </p:cNvPr>
                <p:cNvSpPr>
                  <a:spLocks noChangeArrowheads="1"/>
                </p:cNvSpPr>
                <p:nvPr/>
              </p:nvSpPr>
              <p:spPr bwMode="auto">
                <a:xfrm>
                  <a:off x="5292" y="806"/>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83" name="Oval 83">
                  <a:extLst>
                    <a:ext uri="{FF2B5EF4-FFF2-40B4-BE49-F238E27FC236}">
                      <a16:creationId xmlns:a16="http://schemas.microsoft.com/office/drawing/2014/main" id="{2C1FB054-19AA-483B-8D47-26E4D1EB2F36}"/>
                    </a:ext>
                  </a:extLst>
                </p:cNvPr>
                <p:cNvSpPr>
                  <a:spLocks noChangeArrowheads="1"/>
                </p:cNvSpPr>
                <p:nvPr/>
              </p:nvSpPr>
              <p:spPr bwMode="auto">
                <a:xfrm>
                  <a:off x="5331" y="806"/>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84" name="Oval 84">
                  <a:extLst>
                    <a:ext uri="{FF2B5EF4-FFF2-40B4-BE49-F238E27FC236}">
                      <a16:creationId xmlns:a16="http://schemas.microsoft.com/office/drawing/2014/main" id="{D4B5D79A-70E8-4EB1-84D4-21B51554A065}"/>
                    </a:ext>
                  </a:extLst>
                </p:cNvPr>
                <p:cNvSpPr>
                  <a:spLocks noChangeArrowheads="1"/>
                </p:cNvSpPr>
                <p:nvPr/>
              </p:nvSpPr>
              <p:spPr bwMode="auto">
                <a:xfrm>
                  <a:off x="5370" y="806"/>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85" name="Oval 85">
                  <a:extLst>
                    <a:ext uri="{FF2B5EF4-FFF2-40B4-BE49-F238E27FC236}">
                      <a16:creationId xmlns:a16="http://schemas.microsoft.com/office/drawing/2014/main" id="{FAAE438D-CB25-45AF-8A9C-A59687CE5E51}"/>
                    </a:ext>
                  </a:extLst>
                </p:cNvPr>
                <p:cNvSpPr>
                  <a:spLocks noChangeArrowheads="1"/>
                </p:cNvSpPr>
                <p:nvPr/>
              </p:nvSpPr>
              <p:spPr bwMode="auto">
                <a:xfrm>
                  <a:off x="5411" y="806"/>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86" name="Oval 86">
                  <a:extLst>
                    <a:ext uri="{FF2B5EF4-FFF2-40B4-BE49-F238E27FC236}">
                      <a16:creationId xmlns:a16="http://schemas.microsoft.com/office/drawing/2014/main" id="{CBAA4B30-E51F-47EA-9D44-C163B777B6B2}"/>
                    </a:ext>
                  </a:extLst>
                </p:cNvPr>
                <p:cNvSpPr>
                  <a:spLocks noChangeArrowheads="1"/>
                </p:cNvSpPr>
                <p:nvPr/>
              </p:nvSpPr>
              <p:spPr bwMode="auto">
                <a:xfrm>
                  <a:off x="5212" y="845"/>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87" name="Oval 87">
                  <a:extLst>
                    <a:ext uri="{FF2B5EF4-FFF2-40B4-BE49-F238E27FC236}">
                      <a16:creationId xmlns:a16="http://schemas.microsoft.com/office/drawing/2014/main" id="{7B1082B0-7DBC-4476-A25F-6E73FDD884B1}"/>
                    </a:ext>
                  </a:extLst>
                </p:cNvPr>
                <p:cNvSpPr>
                  <a:spLocks noChangeArrowheads="1"/>
                </p:cNvSpPr>
                <p:nvPr/>
              </p:nvSpPr>
              <p:spPr bwMode="auto">
                <a:xfrm>
                  <a:off x="5411" y="845"/>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88" name="Oval 88">
                  <a:extLst>
                    <a:ext uri="{FF2B5EF4-FFF2-40B4-BE49-F238E27FC236}">
                      <a16:creationId xmlns:a16="http://schemas.microsoft.com/office/drawing/2014/main" id="{C007E7AE-CFB1-4872-B057-560B63FFA6BC}"/>
                    </a:ext>
                  </a:extLst>
                </p:cNvPr>
                <p:cNvSpPr>
                  <a:spLocks noChangeArrowheads="1"/>
                </p:cNvSpPr>
                <p:nvPr/>
              </p:nvSpPr>
              <p:spPr bwMode="auto">
                <a:xfrm>
                  <a:off x="5212" y="886"/>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89" name="Oval 89">
                  <a:extLst>
                    <a:ext uri="{FF2B5EF4-FFF2-40B4-BE49-F238E27FC236}">
                      <a16:creationId xmlns:a16="http://schemas.microsoft.com/office/drawing/2014/main" id="{6C095CE8-57D3-452C-80A2-DF7F82F6FBAB}"/>
                    </a:ext>
                  </a:extLst>
                </p:cNvPr>
                <p:cNvSpPr>
                  <a:spLocks noChangeArrowheads="1"/>
                </p:cNvSpPr>
                <p:nvPr/>
              </p:nvSpPr>
              <p:spPr bwMode="auto">
                <a:xfrm>
                  <a:off x="5292" y="886"/>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90" name="Oval 90">
                  <a:extLst>
                    <a:ext uri="{FF2B5EF4-FFF2-40B4-BE49-F238E27FC236}">
                      <a16:creationId xmlns:a16="http://schemas.microsoft.com/office/drawing/2014/main" id="{335AB957-2BD6-49F0-BCCF-0D202F9C68DC}"/>
                    </a:ext>
                  </a:extLst>
                </p:cNvPr>
                <p:cNvSpPr>
                  <a:spLocks noChangeArrowheads="1"/>
                </p:cNvSpPr>
                <p:nvPr/>
              </p:nvSpPr>
              <p:spPr bwMode="auto">
                <a:xfrm>
                  <a:off x="5331" y="886"/>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91" name="Oval 91">
                  <a:extLst>
                    <a:ext uri="{FF2B5EF4-FFF2-40B4-BE49-F238E27FC236}">
                      <a16:creationId xmlns:a16="http://schemas.microsoft.com/office/drawing/2014/main" id="{B21E7013-7CE9-4305-8820-386D032DF771}"/>
                    </a:ext>
                  </a:extLst>
                </p:cNvPr>
                <p:cNvSpPr>
                  <a:spLocks noChangeArrowheads="1"/>
                </p:cNvSpPr>
                <p:nvPr/>
              </p:nvSpPr>
              <p:spPr bwMode="auto">
                <a:xfrm>
                  <a:off x="5411" y="886"/>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92" name="Oval 92">
                  <a:extLst>
                    <a:ext uri="{FF2B5EF4-FFF2-40B4-BE49-F238E27FC236}">
                      <a16:creationId xmlns:a16="http://schemas.microsoft.com/office/drawing/2014/main" id="{FC9148B2-04B7-47A0-8851-8630743648D2}"/>
                    </a:ext>
                  </a:extLst>
                </p:cNvPr>
                <p:cNvSpPr>
                  <a:spLocks noChangeArrowheads="1"/>
                </p:cNvSpPr>
                <p:nvPr/>
              </p:nvSpPr>
              <p:spPr bwMode="auto">
                <a:xfrm>
                  <a:off x="5212" y="925"/>
                  <a:ext cx="27"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93" name="Oval 93">
                  <a:extLst>
                    <a:ext uri="{FF2B5EF4-FFF2-40B4-BE49-F238E27FC236}">
                      <a16:creationId xmlns:a16="http://schemas.microsoft.com/office/drawing/2014/main" id="{76207242-181B-4E89-8A4B-C322BB8AB11B}"/>
                    </a:ext>
                  </a:extLst>
                </p:cNvPr>
                <p:cNvSpPr>
                  <a:spLocks noChangeArrowheads="1"/>
                </p:cNvSpPr>
                <p:nvPr/>
              </p:nvSpPr>
              <p:spPr bwMode="auto">
                <a:xfrm>
                  <a:off x="5292" y="925"/>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94" name="Oval 94">
                  <a:extLst>
                    <a:ext uri="{FF2B5EF4-FFF2-40B4-BE49-F238E27FC236}">
                      <a16:creationId xmlns:a16="http://schemas.microsoft.com/office/drawing/2014/main" id="{ECA1ABDB-B8D5-487D-9CF8-5850D207BBA3}"/>
                    </a:ext>
                  </a:extLst>
                </p:cNvPr>
                <p:cNvSpPr>
                  <a:spLocks noChangeArrowheads="1"/>
                </p:cNvSpPr>
                <p:nvPr/>
              </p:nvSpPr>
              <p:spPr bwMode="auto">
                <a:xfrm>
                  <a:off x="5212" y="964"/>
                  <a:ext cx="27" cy="28"/>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95" name="Oval 95">
                  <a:extLst>
                    <a:ext uri="{FF2B5EF4-FFF2-40B4-BE49-F238E27FC236}">
                      <a16:creationId xmlns:a16="http://schemas.microsoft.com/office/drawing/2014/main" id="{A0AFF221-48AE-4F25-AA9B-BDEFAF94567E}"/>
                    </a:ext>
                  </a:extLst>
                </p:cNvPr>
                <p:cNvSpPr>
                  <a:spLocks noChangeArrowheads="1"/>
                </p:cNvSpPr>
                <p:nvPr/>
              </p:nvSpPr>
              <p:spPr bwMode="auto">
                <a:xfrm>
                  <a:off x="5212" y="1005"/>
                  <a:ext cx="27"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96" name="Oval 96">
                  <a:extLst>
                    <a:ext uri="{FF2B5EF4-FFF2-40B4-BE49-F238E27FC236}">
                      <a16:creationId xmlns:a16="http://schemas.microsoft.com/office/drawing/2014/main" id="{401281FE-DD56-4454-B38C-52697BB5D2DC}"/>
                    </a:ext>
                  </a:extLst>
                </p:cNvPr>
                <p:cNvSpPr>
                  <a:spLocks noChangeArrowheads="1"/>
                </p:cNvSpPr>
                <p:nvPr/>
              </p:nvSpPr>
              <p:spPr bwMode="auto">
                <a:xfrm>
                  <a:off x="5253" y="1005"/>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97" name="Oval 97">
                  <a:extLst>
                    <a:ext uri="{FF2B5EF4-FFF2-40B4-BE49-F238E27FC236}">
                      <a16:creationId xmlns:a16="http://schemas.microsoft.com/office/drawing/2014/main" id="{EDC04809-F694-4D73-AE4A-FF590334EA27}"/>
                    </a:ext>
                  </a:extLst>
                </p:cNvPr>
                <p:cNvSpPr>
                  <a:spLocks noChangeArrowheads="1"/>
                </p:cNvSpPr>
                <p:nvPr/>
              </p:nvSpPr>
              <p:spPr bwMode="auto">
                <a:xfrm>
                  <a:off x="5292" y="1005"/>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98" name="Freeform 98">
                  <a:extLst>
                    <a:ext uri="{FF2B5EF4-FFF2-40B4-BE49-F238E27FC236}">
                      <a16:creationId xmlns:a16="http://schemas.microsoft.com/office/drawing/2014/main" id="{BE9EE85A-21FE-4766-A889-D7502CA5F326}"/>
                    </a:ext>
                  </a:extLst>
                </p:cNvPr>
                <p:cNvSpPr>
                  <a:spLocks noEditPoints="1"/>
                </p:cNvSpPr>
                <p:nvPr/>
              </p:nvSpPr>
              <p:spPr bwMode="auto">
                <a:xfrm>
                  <a:off x="5331" y="925"/>
                  <a:ext cx="119" cy="119"/>
                </a:xfrm>
                <a:custGeom>
                  <a:avLst/>
                  <a:gdLst>
                    <a:gd name="T0" fmla="*/ 91 w 91"/>
                    <a:gd name="T1" fmla="*/ 83 h 91"/>
                    <a:gd name="T2" fmla="*/ 62 w 91"/>
                    <a:gd name="T3" fmla="*/ 55 h 91"/>
                    <a:gd name="T4" fmla="*/ 69 w 91"/>
                    <a:gd name="T5" fmla="*/ 34 h 91"/>
                    <a:gd name="T6" fmla="*/ 35 w 91"/>
                    <a:gd name="T7" fmla="*/ 0 h 91"/>
                    <a:gd name="T8" fmla="*/ 0 w 91"/>
                    <a:gd name="T9" fmla="*/ 34 h 91"/>
                    <a:gd name="T10" fmla="*/ 35 w 91"/>
                    <a:gd name="T11" fmla="*/ 68 h 91"/>
                    <a:gd name="T12" fmla="*/ 55 w 91"/>
                    <a:gd name="T13" fmla="*/ 62 h 91"/>
                    <a:gd name="T14" fmla="*/ 84 w 91"/>
                    <a:gd name="T15" fmla="*/ 91 h 91"/>
                    <a:gd name="T16" fmla="*/ 91 w 91"/>
                    <a:gd name="T17" fmla="*/ 83 h 91"/>
                    <a:gd name="T18" fmla="*/ 35 w 91"/>
                    <a:gd name="T19" fmla="*/ 58 h 91"/>
                    <a:gd name="T20" fmla="*/ 10 w 91"/>
                    <a:gd name="T21" fmla="*/ 34 h 91"/>
                    <a:gd name="T22" fmla="*/ 35 w 91"/>
                    <a:gd name="T23" fmla="*/ 10 h 91"/>
                    <a:gd name="T24" fmla="*/ 59 w 91"/>
                    <a:gd name="T25" fmla="*/ 34 h 91"/>
                    <a:gd name="T26" fmla="*/ 35 w 91"/>
                    <a:gd name="T27" fmla="*/ 5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91">
                      <a:moveTo>
                        <a:pt x="91" y="83"/>
                      </a:moveTo>
                      <a:cubicBezTo>
                        <a:pt x="62" y="55"/>
                        <a:pt x="62" y="55"/>
                        <a:pt x="62" y="55"/>
                      </a:cubicBezTo>
                      <a:cubicBezTo>
                        <a:pt x="66" y="49"/>
                        <a:pt x="69" y="42"/>
                        <a:pt x="69" y="34"/>
                      </a:cubicBezTo>
                      <a:cubicBezTo>
                        <a:pt x="69" y="15"/>
                        <a:pt x="54" y="0"/>
                        <a:pt x="35" y="0"/>
                      </a:cubicBezTo>
                      <a:cubicBezTo>
                        <a:pt x="16" y="0"/>
                        <a:pt x="0" y="15"/>
                        <a:pt x="0" y="34"/>
                      </a:cubicBezTo>
                      <a:cubicBezTo>
                        <a:pt x="0" y="53"/>
                        <a:pt x="16" y="68"/>
                        <a:pt x="35" y="68"/>
                      </a:cubicBezTo>
                      <a:cubicBezTo>
                        <a:pt x="42" y="68"/>
                        <a:pt x="49" y="66"/>
                        <a:pt x="55" y="62"/>
                      </a:cubicBezTo>
                      <a:cubicBezTo>
                        <a:pt x="84" y="91"/>
                        <a:pt x="84" y="91"/>
                        <a:pt x="84" y="91"/>
                      </a:cubicBezTo>
                      <a:lnTo>
                        <a:pt x="91" y="83"/>
                      </a:lnTo>
                      <a:close/>
                      <a:moveTo>
                        <a:pt x="35" y="58"/>
                      </a:moveTo>
                      <a:cubicBezTo>
                        <a:pt x="21" y="58"/>
                        <a:pt x="10" y="47"/>
                        <a:pt x="10" y="34"/>
                      </a:cubicBezTo>
                      <a:cubicBezTo>
                        <a:pt x="10" y="20"/>
                        <a:pt x="21" y="10"/>
                        <a:pt x="35" y="10"/>
                      </a:cubicBezTo>
                      <a:cubicBezTo>
                        <a:pt x="48" y="10"/>
                        <a:pt x="59" y="20"/>
                        <a:pt x="59" y="34"/>
                      </a:cubicBezTo>
                      <a:cubicBezTo>
                        <a:pt x="59" y="47"/>
                        <a:pt x="48" y="58"/>
                        <a:pt x="35" y="58"/>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99" name="Freeform 99">
                  <a:extLst>
                    <a:ext uri="{FF2B5EF4-FFF2-40B4-BE49-F238E27FC236}">
                      <a16:creationId xmlns:a16="http://schemas.microsoft.com/office/drawing/2014/main" id="{DE7674B3-86F2-45F3-B03B-A2569044A85C}"/>
                    </a:ext>
                  </a:extLst>
                </p:cNvPr>
                <p:cNvSpPr>
                  <a:spLocks/>
                </p:cNvSpPr>
                <p:nvPr/>
              </p:nvSpPr>
              <p:spPr bwMode="auto">
                <a:xfrm>
                  <a:off x="5253" y="845"/>
                  <a:ext cx="52" cy="54"/>
                </a:xfrm>
                <a:custGeom>
                  <a:avLst/>
                  <a:gdLst>
                    <a:gd name="T0" fmla="*/ 13 w 52"/>
                    <a:gd name="T1" fmla="*/ 54 h 54"/>
                    <a:gd name="T2" fmla="*/ 0 w 52"/>
                    <a:gd name="T3" fmla="*/ 54 h 54"/>
                    <a:gd name="T4" fmla="*/ 0 w 52"/>
                    <a:gd name="T5" fmla="*/ 0 h 54"/>
                    <a:gd name="T6" fmla="*/ 52 w 52"/>
                    <a:gd name="T7" fmla="*/ 0 h 54"/>
                    <a:gd name="T8" fmla="*/ 52 w 52"/>
                    <a:gd name="T9" fmla="*/ 13 h 54"/>
                    <a:gd name="T10" fmla="*/ 13 w 52"/>
                    <a:gd name="T11" fmla="*/ 13 h 54"/>
                    <a:gd name="T12" fmla="*/ 13 w 52"/>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2" h="54">
                      <a:moveTo>
                        <a:pt x="13" y="54"/>
                      </a:moveTo>
                      <a:lnTo>
                        <a:pt x="0" y="54"/>
                      </a:lnTo>
                      <a:lnTo>
                        <a:pt x="0" y="0"/>
                      </a:lnTo>
                      <a:lnTo>
                        <a:pt x="52" y="0"/>
                      </a:lnTo>
                      <a:lnTo>
                        <a:pt x="52" y="13"/>
                      </a:lnTo>
                      <a:lnTo>
                        <a:pt x="13" y="13"/>
                      </a:lnTo>
                      <a:lnTo>
                        <a:pt x="13" y="54"/>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200" name="Freeform 100">
                  <a:extLst>
                    <a:ext uri="{FF2B5EF4-FFF2-40B4-BE49-F238E27FC236}">
                      <a16:creationId xmlns:a16="http://schemas.microsoft.com/office/drawing/2014/main" id="{22530E37-B758-4756-BBF4-813B8AB46D9A}"/>
                    </a:ext>
                  </a:extLst>
                </p:cNvPr>
                <p:cNvSpPr>
                  <a:spLocks/>
                </p:cNvSpPr>
                <p:nvPr/>
              </p:nvSpPr>
              <p:spPr bwMode="auto">
                <a:xfrm>
                  <a:off x="5251" y="938"/>
                  <a:ext cx="54" cy="54"/>
                </a:xfrm>
                <a:custGeom>
                  <a:avLst/>
                  <a:gdLst>
                    <a:gd name="T0" fmla="*/ 54 w 54"/>
                    <a:gd name="T1" fmla="*/ 40 h 54"/>
                    <a:gd name="T2" fmla="*/ 54 w 54"/>
                    <a:gd name="T3" fmla="*/ 54 h 54"/>
                    <a:gd name="T4" fmla="*/ 0 w 54"/>
                    <a:gd name="T5" fmla="*/ 54 h 54"/>
                    <a:gd name="T6" fmla="*/ 0 w 54"/>
                    <a:gd name="T7" fmla="*/ 0 h 54"/>
                    <a:gd name="T8" fmla="*/ 15 w 54"/>
                    <a:gd name="T9" fmla="*/ 0 h 54"/>
                    <a:gd name="T10" fmla="*/ 15 w 54"/>
                    <a:gd name="T11" fmla="*/ 40 h 54"/>
                    <a:gd name="T12" fmla="*/ 54 w 54"/>
                    <a:gd name="T13" fmla="*/ 40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54" y="40"/>
                      </a:moveTo>
                      <a:lnTo>
                        <a:pt x="54" y="54"/>
                      </a:lnTo>
                      <a:lnTo>
                        <a:pt x="0" y="54"/>
                      </a:lnTo>
                      <a:lnTo>
                        <a:pt x="0" y="0"/>
                      </a:lnTo>
                      <a:lnTo>
                        <a:pt x="15" y="0"/>
                      </a:lnTo>
                      <a:lnTo>
                        <a:pt x="15" y="40"/>
                      </a:lnTo>
                      <a:lnTo>
                        <a:pt x="54" y="4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201" name="Freeform 101">
                  <a:extLst>
                    <a:ext uri="{FF2B5EF4-FFF2-40B4-BE49-F238E27FC236}">
                      <a16:creationId xmlns:a16="http://schemas.microsoft.com/office/drawing/2014/main" id="{837DDE2B-F348-4DEF-B30E-422891FD1945}"/>
                    </a:ext>
                  </a:extLst>
                </p:cNvPr>
                <p:cNvSpPr>
                  <a:spLocks/>
                </p:cNvSpPr>
                <p:nvPr/>
              </p:nvSpPr>
              <p:spPr bwMode="auto">
                <a:xfrm>
                  <a:off x="5344" y="845"/>
                  <a:ext cx="52" cy="54"/>
                </a:xfrm>
                <a:custGeom>
                  <a:avLst/>
                  <a:gdLst>
                    <a:gd name="T0" fmla="*/ 0 w 52"/>
                    <a:gd name="T1" fmla="*/ 13 h 54"/>
                    <a:gd name="T2" fmla="*/ 0 w 52"/>
                    <a:gd name="T3" fmla="*/ 0 h 54"/>
                    <a:gd name="T4" fmla="*/ 52 w 52"/>
                    <a:gd name="T5" fmla="*/ 0 h 54"/>
                    <a:gd name="T6" fmla="*/ 52 w 52"/>
                    <a:gd name="T7" fmla="*/ 54 h 54"/>
                    <a:gd name="T8" fmla="*/ 39 w 52"/>
                    <a:gd name="T9" fmla="*/ 54 h 54"/>
                    <a:gd name="T10" fmla="*/ 39 w 52"/>
                    <a:gd name="T11" fmla="*/ 13 h 54"/>
                    <a:gd name="T12" fmla="*/ 0 w 52"/>
                    <a:gd name="T13" fmla="*/ 13 h 54"/>
                  </a:gdLst>
                  <a:ahLst/>
                  <a:cxnLst>
                    <a:cxn ang="0">
                      <a:pos x="T0" y="T1"/>
                    </a:cxn>
                    <a:cxn ang="0">
                      <a:pos x="T2" y="T3"/>
                    </a:cxn>
                    <a:cxn ang="0">
                      <a:pos x="T4" y="T5"/>
                    </a:cxn>
                    <a:cxn ang="0">
                      <a:pos x="T6" y="T7"/>
                    </a:cxn>
                    <a:cxn ang="0">
                      <a:pos x="T8" y="T9"/>
                    </a:cxn>
                    <a:cxn ang="0">
                      <a:pos x="T10" y="T11"/>
                    </a:cxn>
                    <a:cxn ang="0">
                      <a:pos x="T12" y="T13"/>
                    </a:cxn>
                  </a:cxnLst>
                  <a:rect l="0" t="0" r="r" b="b"/>
                  <a:pathLst>
                    <a:path w="52" h="54">
                      <a:moveTo>
                        <a:pt x="0" y="13"/>
                      </a:moveTo>
                      <a:lnTo>
                        <a:pt x="0" y="0"/>
                      </a:lnTo>
                      <a:lnTo>
                        <a:pt x="52" y="0"/>
                      </a:lnTo>
                      <a:lnTo>
                        <a:pt x="52" y="54"/>
                      </a:lnTo>
                      <a:lnTo>
                        <a:pt x="39" y="54"/>
                      </a:lnTo>
                      <a:lnTo>
                        <a:pt x="39" y="13"/>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grpSp>
        </p:grpSp>
      </p:grpSp>
    </p:spTree>
    <p:extLst>
      <p:ext uri="{BB962C8B-B14F-4D97-AF65-F5344CB8AC3E}">
        <p14:creationId xmlns:p14="http://schemas.microsoft.com/office/powerpoint/2010/main" val="3023850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7">
      <a:majorFont>
        <a:latin typeface="Segoe UI Semibold"/>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652D90"/>
        </a:solidFill>
        <a:ln>
          <a:noFill/>
        </a:ln>
      </a:spPr>
      <a:bodyPr lIns="274320" rtlCol="0" anchor="ctr"/>
      <a:lstStyle>
        <a:defPPr algn="l">
          <a:defRPr>
            <a:latin typeface="+mj-lt"/>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DF878D3FD58A34D840B597C6F6115EE" ma:contentTypeVersion="14" ma:contentTypeDescription="Create a new document." ma:contentTypeScope="" ma:versionID="790f7cb2f64b26d6d65c43862493d885">
  <xsd:schema xmlns:xsd="http://www.w3.org/2001/XMLSchema" xmlns:xs="http://www.w3.org/2001/XMLSchema" xmlns:p="http://schemas.microsoft.com/office/2006/metadata/properties" xmlns:ns2="dfb33659-0f62-4e61-88b2-9410ea3de3c8" xmlns:ns3="4a77f71c-362a-4462-96f5-e7e5b7ed4e3d" xmlns:ns4="230e9df3-be65-4c73-a93b-d1236ebd677e" targetNamespace="http://schemas.microsoft.com/office/2006/metadata/properties" ma:root="true" ma:fieldsID="ce2016af82e6f4938da52a8c6ab0c751" ns2:_="" ns3:_="" ns4:_="">
    <xsd:import namespace="dfb33659-0f62-4e61-88b2-9410ea3de3c8"/>
    <xsd:import namespace="4a77f71c-362a-4462-96f5-e7e5b7ed4e3d"/>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4: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b33659-0f62-4e61-88b2-9410ea3de3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a77f71c-362a-4462-96f5-e7e5b7ed4e3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8ab39a16-553e-450b-867a-e72eb0dc7a17}" ma:internalName="TaxCatchAll" ma:showField="CatchAllData" ma:web="4a77f71c-362a-4462-96f5-e7e5b7ed4e3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xsi:nil="true"/>
    <SharedWithUsers xmlns="4a77f71c-362a-4462-96f5-e7e5b7ed4e3d">
      <UserInfo>
        <DisplayName>Maren Fewel</DisplayName>
        <AccountId>370</AccountId>
        <AccountType/>
      </UserInfo>
      <UserInfo>
        <DisplayName>Pamela Youngberg</DisplayName>
        <AccountId>9179</AccountId>
        <AccountType/>
      </UserInfo>
      <UserInfo>
        <DisplayName>Brandee Parge</DisplayName>
        <AccountId>593</AccountId>
        <AccountType/>
      </UserInfo>
    </SharedWithUsers>
    <lcf76f155ced4ddcb4097134ff3c332f xmlns="dfb33659-0f62-4e61-88b2-9410ea3de3c8">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331EAC-7900-47AE-9794-68A10DEDBE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b33659-0f62-4e61-88b2-9410ea3de3c8"/>
    <ds:schemaRef ds:uri="4a77f71c-362a-4462-96f5-e7e5b7ed4e3d"/>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6770530-763C-47E4-AB75-F2E276024D1A}">
  <ds:schemaRefs>
    <ds:schemaRef ds:uri="0c1a6c9c-f016-4857-bf43-21b252e701d9"/>
    <ds:schemaRef ds:uri="11e79f37-1f0e-4bf7-bb3e-67cabedeea39"/>
    <ds:schemaRef ds:uri="a96a0fda-9d77-4caa-b103-9eb7282ab7c7"/>
    <ds:schemaRef ds:uri="ac3130e0-721f-4262-92c4-62cd232e584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 ds:uri="4a77f71c-362a-4462-96f5-e7e5b7ed4e3d"/>
    <ds:schemaRef ds:uri="230e9df3-be65-4c73-a93b-d1236ebd677e"/>
    <ds:schemaRef ds:uri="dfb33659-0f62-4e61-88b2-9410ea3de3c8"/>
  </ds:schemaRefs>
</ds:datastoreItem>
</file>

<file path=customXml/itemProps3.xml><?xml version="1.0" encoding="utf-8"?>
<ds:datastoreItem xmlns:ds="http://schemas.openxmlformats.org/officeDocument/2006/customXml" ds:itemID="{A62CC762-5E92-47B9-9ECE-504A3D9CC00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207</TotalTime>
  <Words>597</Words>
  <Application>Microsoft Office PowerPoint</Application>
  <PresentationFormat>Custom</PresentationFormat>
  <Paragraphs>44</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Rudolf Kharpuri [Chillibreeze]</dc:creator>
  <cp:lastModifiedBy>Alli Green</cp:lastModifiedBy>
  <cp:revision>6</cp:revision>
  <dcterms:created xsi:type="dcterms:W3CDTF">2021-01-18T04:15:53Z</dcterms:created>
  <dcterms:modified xsi:type="dcterms:W3CDTF">2022-04-27T13:23:21Z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b562966-c66d-4b83-aa77-49bdfed04c11_Enabled">
    <vt:lpwstr>true</vt:lpwstr>
  </property>
  <property fmtid="{D5CDD505-2E9C-101B-9397-08002B2CF9AE}" pid="3" name="MSIP_Label_cb562966-c66d-4b83-aa77-49bdfed04c11_SetDate">
    <vt:lpwstr>2021-02-18T14:32:08Z</vt:lpwstr>
  </property>
  <property fmtid="{D5CDD505-2E9C-101B-9397-08002B2CF9AE}" pid="4" name="MSIP_Label_cb562966-c66d-4b83-aa77-49bdfed04c11_Method">
    <vt:lpwstr>Standard</vt:lpwstr>
  </property>
  <property fmtid="{D5CDD505-2E9C-101B-9397-08002B2CF9AE}" pid="5" name="MSIP_Label_cb562966-c66d-4b83-aa77-49bdfed04c11_Name">
    <vt:lpwstr>Non-Confidential</vt:lpwstr>
  </property>
  <property fmtid="{D5CDD505-2E9C-101B-9397-08002B2CF9AE}" pid="6" name="MSIP_Label_cb562966-c66d-4b83-aa77-49bdfed04c11_SiteId">
    <vt:lpwstr>a57507b2-d296-4dca-a9ae-67b1484e02a9</vt:lpwstr>
  </property>
  <property fmtid="{D5CDD505-2E9C-101B-9397-08002B2CF9AE}" pid="7" name="MSIP_Label_cb562966-c66d-4b83-aa77-49bdfed04c11_ActionId">
    <vt:lpwstr>9ed5ca64-234d-4438-a7c9-7057be3c154e</vt:lpwstr>
  </property>
  <property fmtid="{D5CDD505-2E9C-101B-9397-08002B2CF9AE}" pid="8" name="MSIP_Label_cb562966-c66d-4b83-aa77-49bdfed04c11_ContentBits">
    <vt:lpwstr>0</vt:lpwstr>
  </property>
  <property fmtid="{D5CDD505-2E9C-101B-9397-08002B2CF9AE}" pid="9" name="ContentTypeId">
    <vt:lpwstr>0x0101002DF878D3FD58A34D840B597C6F6115EE</vt:lpwstr>
  </property>
  <property fmtid="{D5CDD505-2E9C-101B-9397-08002B2CF9AE}" pid="10" name="MediaServiceImageTags">
    <vt:lpwstr/>
  </property>
</Properties>
</file>