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4731" r:id="rId1"/>
  </p:sldMasterIdLst>
  <p:notesMasterIdLst>
    <p:notesMasterId r:id="rId19"/>
  </p:notesMasterIdLst>
  <p:handoutMasterIdLst>
    <p:handoutMasterId r:id="rId20"/>
  </p:handoutMasterIdLst>
  <p:sldIdLst>
    <p:sldId id="1809" r:id="rId2"/>
    <p:sldId id="10524" r:id="rId3"/>
    <p:sldId id="10525" r:id="rId4"/>
    <p:sldId id="4327" r:id="rId5"/>
    <p:sldId id="10535" r:id="rId6"/>
    <p:sldId id="10536" r:id="rId7"/>
    <p:sldId id="10532" r:id="rId8"/>
    <p:sldId id="10537" r:id="rId9"/>
    <p:sldId id="10606" r:id="rId10"/>
    <p:sldId id="10607" r:id="rId11"/>
    <p:sldId id="10586" r:id="rId12"/>
    <p:sldId id="10551" r:id="rId13"/>
    <p:sldId id="10569" r:id="rId14"/>
    <p:sldId id="10550" r:id="rId15"/>
    <p:sldId id="10605" r:id="rId16"/>
    <p:sldId id="10604" r:id="rId17"/>
    <p:sldId id="10533" r:id="rId18"/>
  </p:sldIdLst>
  <p:sldSz cx="12192000" cy="6858000"/>
  <p:notesSz cx="6858000" cy="9144000"/>
  <p:defaultTextStyle>
    <a:defPPr>
      <a:defRPr lang="en-US"/>
    </a:defPPr>
    <a:lvl1pPr marL="0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1pPr>
    <a:lvl2pPr marL="457183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2pPr>
    <a:lvl3pPr marL="914367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3pPr>
    <a:lvl4pPr marL="1371550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4pPr>
    <a:lvl5pPr marL="1828734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5pPr>
    <a:lvl6pPr marL="2285918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6pPr>
    <a:lvl7pPr marL="2743101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7pPr>
    <a:lvl8pPr marL="3200284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8pPr>
    <a:lvl9pPr marL="3657469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CD82A8FB-AED3-4A8E-B1D6-C165AAFFB63B}">
          <p14:sldIdLst>
            <p14:sldId id="1809"/>
            <p14:sldId id="10524"/>
            <p14:sldId id="10525"/>
            <p14:sldId id="4327"/>
            <p14:sldId id="10535"/>
            <p14:sldId id="10536"/>
            <p14:sldId id="10532"/>
          </p14:sldIdLst>
        </p14:section>
        <p14:section name="Azure Pipelines" id="{232208E5-B392-4D5C-BDF7-0357BB76A3F2}">
          <p14:sldIdLst>
            <p14:sldId id="10537"/>
            <p14:sldId id="10606"/>
            <p14:sldId id="10607"/>
            <p14:sldId id="10586"/>
          </p14:sldIdLst>
        </p14:section>
        <p14:section name="Wrapping up" id="{5852559B-2AF8-434B-8C3E-29B224D70F97}">
          <p14:sldIdLst>
            <p14:sldId id="10551"/>
            <p14:sldId id="10569"/>
            <p14:sldId id="10550"/>
            <p14:sldId id="10605"/>
            <p14:sldId id="10604"/>
            <p14:sldId id="10533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C3C41"/>
    <a:srgbClr val="75757A"/>
    <a:srgbClr val="00B294"/>
    <a:srgbClr val="D5588A"/>
    <a:srgbClr val="854CC7"/>
    <a:srgbClr val="D83B01"/>
    <a:srgbClr val="95DFD3"/>
    <a:srgbClr val="107C10"/>
    <a:srgbClr val="004B50"/>
    <a:srgbClr val="50E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1" autoAdjust="0"/>
    <p:restoredTop sz="92109" autoAdjust="0"/>
  </p:normalViewPr>
  <p:slideViewPr>
    <p:cSldViewPr snapToGrid="0">
      <p:cViewPr varScale="1">
        <p:scale>
          <a:sx n="122" d="100"/>
          <a:sy n="122" d="100"/>
        </p:scale>
        <p:origin x="72" y="91"/>
      </p:cViewPr>
      <p:guideLst/>
    </p:cSldViewPr>
  </p:slideViewPr>
  <p:outlineViewPr>
    <p:cViewPr>
      <p:scale>
        <a:sx n="33" d="100"/>
        <a:sy n="33" d="100"/>
      </p:scale>
      <p:origin x="0" y="-6516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-9720"/>
    </p:cViewPr>
  </p:sorterViewPr>
  <p:notesViewPr>
    <p:cSldViewPr snapToGrid="0" showGuides="1">
      <p:cViewPr varScale="1">
        <p:scale>
          <a:sx n="75" d="100"/>
          <a:sy n="75" d="100"/>
        </p:scale>
        <p:origin x="2766" y="3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0F9EC6-89FF-47E1-8594-1A32E3B45134}" type="datetime8">
              <a:rPr lang="en-US" smtClean="0">
                <a:latin typeface="Segoe UI" pitchFamily="34" charset="0"/>
              </a:rPr>
              <a:t>3/5/2020 9:41 AM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386CE63F-9E7F-4C04-9D0D-FCA25A8E9E86}" type="datetime8">
              <a:rPr lang="en-US" smtClean="0"/>
              <a:t>3/5/2020 9:40 AM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367" rtl="0" eaLnBrk="1" latinLnBrk="0" hangingPunct="1">
      <a:lnSpc>
        <a:spcPct val="90000"/>
      </a:lnSpc>
      <a:spcAft>
        <a:spcPts val="333"/>
      </a:spcAft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2982" indent="-105829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28071" indent="-115090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82848" indent="-146838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15134" indent="-115090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285918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6pPr>
    <a:lvl7pPr marL="2743101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7pPr>
    <a:lvl8pPr marL="3200284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8pPr>
    <a:lvl9pPr marL="3657469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493308-1CCD-4083-9427-1DD59259FBE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4580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16574EE-8191-4BCC-ABE6-D00A4F4D7690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3/5/2020 9:40 AM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546561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1.jpg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13" Type="http://schemas.openxmlformats.org/officeDocument/2006/relationships/image" Target="../media/image13.emf"/><Relationship Id="rId3" Type="http://schemas.openxmlformats.org/officeDocument/2006/relationships/image" Target="../media/image3.emf"/><Relationship Id="rId7" Type="http://schemas.openxmlformats.org/officeDocument/2006/relationships/image" Target="../media/image7.emf"/><Relationship Id="rId12" Type="http://schemas.openxmlformats.org/officeDocument/2006/relationships/image" Target="../media/image12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emf"/><Relationship Id="rId11" Type="http://schemas.openxmlformats.org/officeDocument/2006/relationships/image" Target="../media/image11.emf"/><Relationship Id="rId5" Type="http://schemas.openxmlformats.org/officeDocument/2006/relationships/image" Target="../media/image5.emf"/><Relationship Id="rId10" Type="http://schemas.openxmlformats.org/officeDocument/2006/relationships/image" Target="../media/image10.emf"/><Relationship Id="rId4" Type="http://schemas.openxmlformats.org/officeDocument/2006/relationships/image" Target="../media/image4.emf"/><Relationship Id="rId9" Type="http://schemas.openxmlformats.org/officeDocument/2006/relationships/image" Target="../media/image9.emf"/><Relationship Id="rId14" Type="http://schemas.openxmlformats.org/officeDocument/2006/relationships/image" Target="../media/image14.em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7.jp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5AABBF63-5EE7-4625-A83E-A1147295080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391" y="2532448"/>
            <a:ext cx="9630389" cy="1793104"/>
          </a:xfrm>
          <a:noFill/>
        </p:spPr>
        <p:txBody>
          <a:bodyPr lIns="0" tIns="0" rIns="0" bIns="182880" anchor="b" anchorCtr="0"/>
          <a:lstStyle>
            <a:lvl1pPr>
              <a:defRPr sz="4705" strike="noStrike" spc="-49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Azure Dev Days</a:t>
            </a:r>
            <a:br>
              <a:rPr lang="en-US" dirty="0"/>
            </a:br>
            <a:r>
              <a:rPr lang="en-US" dirty="0"/>
              <a:t>Presentation title goes here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1F9C5D-BBFD-AE42-A1D5-DA2C27C2E90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183" y="473796"/>
            <a:ext cx="1335673" cy="190278"/>
          </a:xfrm>
          <a:prstGeom prst="rect">
            <a:avLst/>
          </a:prstGeom>
        </p:spPr>
      </p:pic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5E9C4516-26FA-2F40-A2E5-1BD96936FD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64841" y="5669516"/>
            <a:ext cx="9609045" cy="724246"/>
          </a:xfrm>
        </p:spPr>
        <p:txBody>
          <a:bodyPr/>
          <a:lstStyle>
            <a:lvl1pPr>
              <a:defRPr sz="1765">
                <a:solidFill>
                  <a:schemeClr val="bg1"/>
                </a:solidFill>
              </a:defRPr>
            </a:lvl1pPr>
            <a:lvl2pPr>
              <a:defRPr sz="1765">
                <a:solidFill>
                  <a:schemeClr val="bg1"/>
                </a:solidFill>
              </a:defRPr>
            </a:lvl2pPr>
            <a:lvl3pPr>
              <a:defRPr sz="1372"/>
            </a:lvl3pPr>
            <a:lvl4pPr>
              <a:defRPr sz="1372"/>
            </a:lvl4pPr>
            <a:lvl5pPr>
              <a:defRPr sz="1029"/>
            </a:lvl5pPr>
          </a:lstStyle>
          <a:p>
            <a:pPr lvl="0"/>
            <a:r>
              <a:rPr lang="en-US" dirty="0"/>
              <a:t>Speaker name</a:t>
            </a:r>
          </a:p>
          <a:p>
            <a:pPr lvl="1"/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12814222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995" y="620428"/>
            <a:ext cx="11306469" cy="403137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137"/>
              </a:lnSpc>
              <a:defRPr sz="2745" strike="noStrik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5" name="Footer Placeholder 14">
            <a:extLst>
              <a:ext uri="{FF2B5EF4-FFF2-40B4-BE49-F238E27FC236}">
                <a16:creationId xmlns:a16="http://schemas.microsoft.com/office/drawing/2014/main" id="{95231FD8-80B3-7243-A07F-7383027E44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1838" y="6450194"/>
            <a:ext cx="11586711" cy="118296"/>
          </a:xfrm>
          <a:prstGeom prst="rect">
            <a:avLst/>
          </a:prstGeom>
        </p:spPr>
        <p:txBody>
          <a:bodyPr vert="horz" lIns="91440" tIns="45720" rIns="91440" bIns="45720" numCol="2" rtlCol="0" anchor="ctr"/>
          <a:lstStyle>
            <a:lvl1pPr algn="l">
              <a:defRPr sz="6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© Microsoft Corporation                                                                                  								                                Azure </a:t>
            </a:r>
          </a:p>
        </p:txBody>
      </p:sp>
    </p:spTree>
    <p:extLst>
      <p:ext uri="{BB962C8B-B14F-4D97-AF65-F5344CB8AC3E}">
        <p14:creationId xmlns:p14="http://schemas.microsoft.com/office/powerpoint/2010/main" val="3452033178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/>
          <p:cNvSpPr>
            <a:spLocks noGrp="1"/>
          </p:cNvSpPr>
          <p:nvPr>
            <p:ph type="title" hasCustomPrompt="1"/>
          </p:nvPr>
        </p:nvSpPr>
        <p:spPr>
          <a:xfrm>
            <a:off x="455994" y="941692"/>
            <a:ext cx="7454643" cy="3558191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705" spc="-49" baseline="0" dirty="0">
                <a:solidFill>
                  <a:schemeClr val="tx2"/>
                </a:solidFill>
              </a:defRPr>
            </a:lvl1pPr>
          </a:lstStyle>
          <a:p>
            <a:pPr marL="0" lvl="0">
              <a:lnSpc>
                <a:spcPts val="549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154438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5">
            <a:extLst>
              <a:ext uri="{FF2B5EF4-FFF2-40B4-BE49-F238E27FC236}">
                <a16:creationId xmlns:a16="http://schemas.microsoft.com/office/drawing/2014/main" id="{60388DA1-8C2D-4FFD-88BD-DE4D7CEFD0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5994" y="941692"/>
            <a:ext cx="7454643" cy="3558191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705" spc="-49" baseline="0" dirty="0">
                <a:solidFill>
                  <a:schemeClr val="tx1"/>
                </a:solidFill>
              </a:defRPr>
            </a:lvl1pPr>
          </a:lstStyle>
          <a:p>
            <a:pPr marL="0" lvl="0">
              <a:lnSpc>
                <a:spcPts val="549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7216946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229842" y="0"/>
            <a:ext cx="5962158" cy="6858000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995" y="620428"/>
            <a:ext cx="5541959" cy="403137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137"/>
              </a:lnSpc>
              <a:defRPr sz="2745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Photo layout 1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31D123-CA1A-4568-88C8-6B1287D07EE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5994" y="2363623"/>
            <a:ext cx="4822952" cy="2648904"/>
          </a:xfrm>
        </p:spPr>
        <p:txBody>
          <a:bodyPr lIns="0" tIns="0" rIns="0" bIns="0"/>
          <a:lstStyle>
            <a:lvl1pPr marL="0" indent="0">
              <a:lnSpc>
                <a:spcPts val="1765"/>
              </a:lnSpc>
              <a:spcBef>
                <a:spcPts val="1176"/>
              </a:spcBef>
              <a:buNone/>
              <a:defRPr lang="en-US" sz="1372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14367" rtl="0" eaLnBrk="1" fontAlgn="auto" latinLnBrk="0" hangingPunct="1">
              <a:lnSpc>
                <a:spcPts val="1765"/>
              </a:lnSpc>
              <a:spcBef>
                <a:spcPts val="441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372">
                <a:solidFill>
                  <a:schemeClr val="tx1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>
              <a:spcBef>
                <a:spcPts val="1200"/>
              </a:spcBef>
            </a:pPr>
            <a:r>
              <a:rPr lang="en-US" b="0" dirty="0">
                <a:solidFill>
                  <a:schemeClr val="tx2"/>
                </a:solidFill>
                <a:latin typeface="+mj-lt"/>
              </a:rPr>
              <a:t>Paragraph title Segoe UI </a:t>
            </a:r>
            <a:r>
              <a:rPr lang="en-US" b="0" dirty="0" err="1">
                <a:solidFill>
                  <a:schemeClr val="tx2"/>
                </a:solidFill>
                <a:latin typeface="+mj-lt"/>
              </a:rPr>
              <a:t>Semibold</a:t>
            </a:r>
            <a:r>
              <a:rPr lang="en-US" b="0" dirty="0">
                <a:solidFill>
                  <a:schemeClr val="tx2"/>
                </a:solidFill>
                <a:latin typeface="+mj-lt"/>
              </a:rPr>
              <a:t> 14/18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  <a:p>
            <a:pPr>
              <a:spcBef>
                <a:spcPts val="1200"/>
              </a:spcBef>
            </a:pPr>
            <a:r>
              <a:rPr lang="en-US" b="0" dirty="0">
                <a:solidFill>
                  <a:schemeClr val="tx2"/>
                </a:solidFill>
                <a:latin typeface="+mj-lt"/>
              </a:rPr>
              <a:t>Paragraph title Segoe UI </a:t>
            </a:r>
            <a:r>
              <a:rPr lang="en-US" b="0" dirty="0" err="1">
                <a:solidFill>
                  <a:schemeClr val="tx2"/>
                </a:solidFill>
                <a:latin typeface="+mj-lt"/>
              </a:rPr>
              <a:t>Semibold</a:t>
            </a:r>
            <a:r>
              <a:rPr lang="en-US" b="0" dirty="0">
                <a:solidFill>
                  <a:schemeClr val="tx2"/>
                </a:solidFill>
                <a:latin typeface="+mj-lt"/>
              </a:rPr>
              <a:t> 14/18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1E56201C-07C6-4B48-97C5-8ACFF3D0A97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5995" y="1922587"/>
            <a:ext cx="4822951" cy="287771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353"/>
              </a:lnSpc>
              <a:buNone/>
              <a:defRPr lang="en-US" sz="1961" kern="1200" spc="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4097" indent="0">
              <a:buNone/>
              <a:defRPr/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 dirty="0"/>
              <a:t>Subhead Segoe UI Regular 20/24. </a:t>
            </a:r>
          </a:p>
        </p:txBody>
      </p:sp>
      <p:sp>
        <p:nvSpPr>
          <p:cNvPr id="7" name="Footer Placeholder 14">
            <a:extLst>
              <a:ext uri="{FF2B5EF4-FFF2-40B4-BE49-F238E27FC236}">
                <a16:creationId xmlns:a16="http://schemas.microsoft.com/office/drawing/2014/main" id="{7397557A-B9E9-4375-BD93-C4F91A7803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1838" y="6450194"/>
            <a:ext cx="11586711" cy="118296"/>
          </a:xfrm>
          <a:prstGeom prst="rect">
            <a:avLst/>
          </a:prstGeom>
        </p:spPr>
        <p:txBody>
          <a:bodyPr vert="horz" lIns="91440" tIns="45720" rIns="91440" bIns="45720" numCol="2" rtlCol="0" anchor="ctr"/>
          <a:lstStyle>
            <a:lvl1pPr algn="l">
              <a:defRPr sz="6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© Microsoft Corporation                                                                                  							</a:t>
            </a:r>
          </a:p>
        </p:txBody>
      </p:sp>
    </p:spTree>
    <p:extLst>
      <p:ext uri="{BB962C8B-B14F-4D97-AF65-F5344CB8AC3E}">
        <p14:creationId xmlns:p14="http://schemas.microsoft.com/office/powerpoint/2010/main" val="829161083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455995" y="2158885"/>
            <a:ext cx="3618381" cy="2540231"/>
          </a:xfrm>
          <a:blipFill>
            <a:blip r:embed="rId2"/>
            <a:stretch>
              <a:fillRect/>
            </a:stretch>
          </a:blipFill>
        </p:spPr>
        <p:txBody>
          <a:bodyPr anchor="ctr" anchorCtr="0">
            <a:noAutofit/>
          </a:bodyPr>
          <a:lstStyle>
            <a:lvl1pPr marL="0" indent="0" algn="ctr">
              <a:buNone/>
              <a:defRPr sz="1961"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4303151" y="2158885"/>
            <a:ext cx="3607487" cy="2540231"/>
          </a:xfrm>
          <a:blipFill>
            <a:blip r:embed="rId3"/>
            <a:stretch>
              <a:fillRect/>
            </a:stretch>
          </a:blipFill>
        </p:spPr>
        <p:txBody>
          <a:bodyPr anchor="ctr" anchorCtr="0">
            <a:noAutofit/>
          </a:bodyPr>
          <a:lstStyle>
            <a:lvl1pPr marL="0" indent="0" algn="ctr">
              <a:buNone/>
              <a:defRPr sz="1961"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8139413" y="2158885"/>
            <a:ext cx="3623050" cy="2540231"/>
          </a:xfrm>
          <a:blipFill>
            <a:blip r:embed="rId4"/>
            <a:stretch>
              <a:fillRect/>
            </a:stretch>
          </a:blipFill>
        </p:spPr>
        <p:txBody>
          <a:bodyPr anchor="ctr" anchorCtr="0">
            <a:noAutofit/>
          </a:bodyPr>
          <a:lstStyle>
            <a:lvl1pPr marL="0" indent="0" algn="ctr">
              <a:buNone/>
              <a:defRPr sz="1961"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995" y="620428"/>
            <a:ext cx="11306469" cy="403137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137"/>
              </a:lnSpc>
              <a:defRPr sz="2745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Photo layout 2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55995" y="4927922"/>
            <a:ext cx="3618381" cy="1186064"/>
          </a:xfrm>
        </p:spPr>
        <p:txBody>
          <a:bodyPr lIns="0" tIns="0" rIns="0" bIns="0"/>
          <a:lstStyle>
            <a:lvl1pPr marL="0" marR="0" indent="0" algn="l" defTabSz="914367" rtl="0" eaLnBrk="1" fontAlgn="auto" latinLnBrk="0" hangingPunct="1">
              <a:lnSpc>
                <a:spcPts val="1765"/>
              </a:lnSpc>
              <a:spcBef>
                <a:spcPts val="882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372" b="0" kern="1200" spc="0" baseline="0" dirty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14367" rtl="0" eaLnBrk="1" fontAlgn="auto" latinLnBrk="0" hangingPunct="1">
              <a:lnSpc>
                <a:spcPts val="1765"/>
              </a:lnSpc>
              <a:spcBef>
                <a:spcPts val="441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372">
                <a:solidFill>
                  <a:schemeClr val="tx1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marL="0" marR="0" lvl="0" indent="0" algn="l" defTabSz="914367" rtl="0" eaLnBrk="1" fontAlgn="auto" latinLnBrk="0" hangingPunct="1">
              <a:lnSpc>
                <a:spcPts val="1765"/>
              </a:lnSpc>
              <a:spcBef>
                <a:spcPts val="882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</a:t>
            </a:r>
            <a:r>
              <a:rPr lang="en-US" dirty="0" err="1"/>
              <a:t>Semibold</a:t>
            </a:r>
            <a:r>
              <a:rPr lang="en-US" dirty="0"/>
              <a:t>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00039" y="4927922"/>
            <a:ext cx="3618381" cy="1186064"/>
          </a:xfrm>
        </p:spPr>
        <p:txBody>
          <a:bodyPr lIns="0" tIns="0" rIns="0" bIns="0"/>
          <a:lstStyle>
            <a:lvl1pPr marL="0" marR="0" indent="0" algn="l" defTabSz="914367" rtl="0" eaLnBrk="1" fontAlgn="auto" latinLnBrk="0" hangingPunct="1">
              <a:lnSpc>
                <a:spcPts val="1765"/>
              </a:lnSpc>
              <a:spcBef>
                <a:spcPts val="882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372">
                <a:solidFill>
                  <a:schemeClr val="tx2"/>
                </a:solidFill>
              </a:defRPr>
            </a:lvl1pPr>
            <a:lvl2pPr marL="0" marR="0" indent="0" algn="l" defTabSz="914367" rtl="0" eaLnBrk="1" fontAlgn="auto" latinLnBrk="0" hangingPunct="1">
              <a:lnSpc>
                <a:spcPts val="1765"/>
              </a:lnSpc>
              <a:spcBef>
                <a:spcPts val="441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372">
                <a:solidFill>
                  <a:schemeClr val="tx1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marL="0" marR="0" lvl="0" indent="0" algn="l" defTabSz="914367" rtl="0" eaLnBrk="1" fontAlgn="auto" latinLnBrk="0" hangingPunct="1">
              <a:lnSpc>
                <a:spcPts val="1765"/>
              </a:lnSpc>
              <a:spcBef>
                <a:spcPts val="882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</a:t>
            </a:r>
            <a:r>
              <a:rPr lang="en-US" dirty="0" err="1"/>
              <a:t>Semibold</a:t>
            </a:r>
            <a:r>
              <a:rPr lang="en-US" dirty="0"/>
              <a:t>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144083" y="4927922"/>
            <a:ext cx="3618381" cy="1186064"/>
          </a:xfrm>
        </p:spPr>
        <p:txBody>
          <a:bodyPr lIns="0" tIns="0" rIns="0" bIns="0"/>
          <a:lstStyle>
            <a:lvl1pPr marL="0" marR="0" indent="0" algn="l" defTabSz="914367" rtl="0" eaLnBrk="1" fontAlgn="auto" latinLnBrk="0" hangingPunct="1">
              <a:lnSpc>
                <a:spcPts val="1765"/>
              </a:lnSpc>
              <a:spcBef>
                <a:spcPts val="882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372">
                <a:solidFill>
                  <a:schemeClr val="tx2"/>
                </a:solidFill>
              </a:defRPr>
            </a:lvl1pPr>
            <a:lvl2pPr marL="0" marR="0" indent="0" algn="l" defTabSz="914367" rtl="0" eaLnBrk="1" fontAlgn="auto" latinLnBrk="0" hangingPunct="1">
              <a:lnSpc>
                <a:spcPts val="1765"/>
              </a:lnSpc>
              <a:spcBef>
                <a:spcPts val="441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372">
                <a:solidFill>
                  <a:schemeClr val="tx1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marL="0" marR="0" lvl="0" indent="0" algn="l" defTabSz="914367" rtl="0" eaLnBrk="1" fontAlgn="auto" latinLnBrk="0" hangingPunct="1">
              <a:lnSpc>
                <a:spcPts val="1765"/>
              </a:lnSpc>
              <a:spcBef>
                <a:spcPts val="882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</a:t>
            </a:r>
            <a:r>
              <a:rPr lang="en-US" dirty="0" err="1"/>
              <a:t>Semibold</a:t>
            </a:r>
            <a:r>
              <a:rPr lang="en-US" dirty="0"/>
              <a:t>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14" name="Footer Placeholder 14">
            <a:extLst>
              <a:ext uri="{FF2B5EF4-FFF2-40B4-BE49-F238E27FC236}">
                <a16:creationId xmlns:a16="http://schemas.microsoft.com/office/drawing/2014/main" id="{3B5B741A-7576-5149-903B-7C99768D88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1838" y="6450194"/>
            <a:ext cx="11586711" cy="118296"/>
          </a:xfrm>
          <a:prstGeom prst="rect">
            <a:avLst/>
          </a:prstGeom>
        </p:spPr>
        <p:txBody>
          <a:bodyPr vert="horz" lIns="91440" tIns="45720" rIns="91440" bIns="45720" numCol="2" rtlCol="0" anchor="ctr"/>
          <a:lstStyle>
            <a:lvl1pPr algn="l">
              <a:defRPr sz="6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© Microsoft Corporation                                                                                  								                                Azure </a:t>
            </a:r>
          </a:p>
        </p:txBody>
      </p:sp>
    </p:spTree>
    <p:extLst>
      <p:ext uri="{BB962C8B-B14F-4D97-AF65-F5344CB8AC3E}">
        <p14:creationId xmlns:p14="http://schemas.microsoft.com/office/powerpoint/2010/main" val="4168682923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4B95F29-56C3-4C85-A12B-0B0BE769E70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444774" y="418150"/>
            <a:ext cx="7747227" cy="643985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995" y="620428"/>
            <a:ext cx="11306469" cy="403137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137"/>
              </a:lnSpc>
              <a:defRPr sz="2745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Device layout 1: one column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55995" y="1922802"/>
            <a:ext cx="4758211" cy="603538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353"/>
              </a:lnSpc>
              <a:buNone/>
              <a:defRPr sz="1961" b="0" i="0">
                <a:solidFill>
                  <a:schemeClr val="tx1"/>
                </a:solidFill>
                <a:latin typeface="+mn-lt"/>
              </a:defRPr>
            </a:lvl1pPr>
            <a:lvl2pPr marL="224097" indent="0">
              <a:buNone/>
              <a:defRPr/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pt-BR" dirty="0"/>
              <a:t>Large subhead Segoe UI Regular 20/24. Em volor resequaectur.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55995" y="2707597"/>
            <a:ext cx="4758210" cy="2521331"/>
          </a:xfrm>
        </p:spPr>
        <p:txBody>
          <a:bodyPr lIns="0" tIns="0" rIns="0" bIns="0"/>
          <a:lstStyle>
            <a:lvl1pPr marL="280121" indent="-280121">
              <a:lnSpc>
                <a:spcPts val="1765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372" b="0" i="0" spc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ts val="1765"/>
              </a:lnSpc>
              <a:spcBef>
                <a:spcPts val="0"/>
              </a:spcBef>
              <a:buNone/>
              <a:defRPr sz="1372">
                <a:solidFill>
                  <a:schemeClr val="tx1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934476FE-7091-4DE7-A55E-3EF5A6569A7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357959" y="3421009"/>
            <a:ext cx="5834041" cy="546753"/>
          </a:xfr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Footer Placeholder 14">
            <a:extLst>
              <a:ext uri="{FF2B5EF4-FFF2-40B4-BE49-F238E27FC236}">
                <a16:creationId xmlns:a16="http://schemas.microsoft.com/office/drawing/2014/main" id="{91B60D61-6FC1-0E45-8A2E-51410A6C63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1838" y="6450194"/>
            <a:ext cx="11586711" cy="118296"/>
          </a:xfrm>
          <a:prstGeom prst="rect">
            <a:avLst/>
          </a:prstGeom>
        </p:spPr>
        <p:txBody>
          <a:bodyPr vert="horz" lIns="91440" tIns="45720" rIns="91440" bIns="45720" numCol="2" rtlCol="0" anchor="ctr"/>
          <a:lstStyle>
            <a:lvl1pPr algn="l">
              <a:defRPr sz="6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© Microsoft Corporation                                                                                  								                                Azure </a:t>
            </a:r>
          </a:p>
        </p:txBody>
      </p:sp>
    </p:spTree>
    <p:extLst>
      <p:ext uri="{BB962C8B-B14F-4D97-AF65-F5344CB8AC3E}">
        <p14:creationId xmlns:p14="http://schemas.microsoft.com/office/powerpoint/2010/main" val="3403272051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99DE98C-91A8-4163-A280-8BB561692C8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444774" y="418150"/>
            <a:ext cx="7747227" cy="6439851"/>
          </a:xfrm>
          <a:prstGeom prst="rect">
            <a:avLst/>
          </a:prstGeom>
        </p:spPr>
      </p:pic>
      <p:sp>
        <p:nvSpPr>
          <p:cNvPr id="9" name="Picture Placeholder 11">
            <a:extLst>
              <a:ext uri="{FF2B5EF4-FFF2-40B4-BE49-F238E27FC236}">
                <a16:creationId xmlns:a16="http://schemas.microsoft.com/office/drawing/2014/main" id="{784CA30E-A92E-4E40-944A-73B1CF9EEE0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357959" y="3421009"/>
            <a:ext cx="5834041" cy="546753"/>
          </a:xfr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8D17D4B4-B6B9-4273-ACCB-7A5ED46F35A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7672" y="2000738"/>
            <a:ext cx="1693247" cy="3034292"/>
          </a:xfrm>
        </p:spPr>
        <p:txBody>
          <a:bodyPr lIns="0" tIns="0" rIns="0" bIns="0"/>
          <a:lstStyle>
            <a:lvl1pPr marL="0" indent="0">
              <a:lnSpc>
                <a:spcPts val="1765"/>
              </a:lnSpc>
              <a:spcBef>
                <a:spcPts val="882"/>
              </a:spcBef>
              <a:buNone/>
              <a:defRPr lang="en-US" sz="1372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14367" rtl="0" eaLnBrk="1" fontAlgn="auto" latinLnBrk="0" hangingPunct="1">
              <a:lnSpc>
                <a:spcPts val="1765"/>
              </a:lnSpc>
              <a:spcBef>
                <a:spcPts val="441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372">
                <a:solidFill>
                  <a:schemeClr val="tx1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marL="0" marR="0" lvl="0" indent="0" algn="l" defTabSz="914367" rtl="0" eaLnBrk="1" fontAlgn="auto" latinLnBrk="0" hangingPunct="1">
              <a:lnSpc>
                <a:spcPts val="1765"/>
              </a:lnSpc>
              <a:spcBef>
                <a:spcPts val="882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</a:t>
            </a:r>
            <a:r>
              <a:rPr lang="en-US" dirty="0" err="1"/>
              <a:t>Semibold</a:t>
            </a:r>
            <a:r>
              <a:rPr lang="en-US" dirty="0"/>
              <a:t> 14/18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FB204BE2-B985-4315-8D5B-9C54B1074DD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385798" y="2000738"/>
            <a:ext cx="1693247" cy="3034292"/>
          </a:xfrm>
        </p:spPr>
        <p:txBody>
          <a:bodyPr lIns="0" tIns="0" rIns="0" bIns="0"/>
          <a:lstStyle>
            <a:lvl1pPr marL="0" indent="0">
              <a:lnSpc>
                <a:spcPts val="1765"/>
              </a:lnSpc>
              <a:spcBef>
                <a:spcPts val="882"/>
              </a:spcBef>
              <a:buNone/>
              <a:defRPr lang="en-US" sz="1372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14367" rtl="0" eaLnBrk="1" fontAlgn="auto" latinLnBrk="0" hangingPunct="1">
              <a:lnSpc>
                <a:spcPts val="1765"/>
              </a:lnSpc>
              <a:spcBef>
                <a:spcPts val="441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372">
                <a:solidFill>
                  <a:schemeClr val="tx1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marL="0" marR="0" lvl="0" indent="0" algn="l" defTabSz="914367" rtl="0" eaLnBrk="1" fontAlgn="auto" latinLnBrk="0" hangingPunct="1">
              <a:lnSpc>
                <a:spcPts val="1765"/>
              </a:lnSpc>
              <a:spcBef>
                <a:spcPts val="882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</a:t>
            </a:r>
            <a:r>
              <a:rPr lang="en-US" dirty="0" err="1"/>
              <a:t>Semibold</a:t>
            </a:r>
            <a:r>
              <a:rPr lang="en-US" dirty="0"/>
              <a:t> 14/18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889045D2-7C49-4F5C-A376-228A5A2B01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5995" y="620428"/>
            <a:ext cx="11306469" cy="403137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137"/>
              </a:lnSpc>
              <a:defRPr sz="2745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Device layout 2: two columns</a:t>
            </a:r>
          </a:p>
        </p:txBody>
      </p:sp>
      <p:sp>
        <p:nvSpPr>
          <p:cNvPr id="10" name="Footer Placeholder 14">
            <a:extLst>
              <a:ext uri="{FF2B5EF4-FFF2-40B4-BE49-F238E27FC236}">
                <a16:creationId xmlns:a16="http://schemas.microsoft.com/office/drawing/2014/main" id="{E48FC59D-3F2F-9746-A309-EDC9968BC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1838" y="6450194"/>
            <a:ext cx="11586711" cy="118296"/>
          </a:xfrm>
          <a:prstGeom prst="rect">
            <a:avLst/>
          </a:prstGeom>
        </p:spPr>
        <p:txBody>
          <a:bodyPr vert="horz" lIns="91440" tIns="45720" rIns="91440" bIns="45720" numCol="2" rtlCol="0" anchor="ctr"/>
          <a:lstStyle>
            <a:lvl1pPr algn="l">
              <a:defRPr sz="6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© Microsoft Corporation                                                                                  								                                Azure </a:t>
            </a:r>
          </a:p>
        </p:txBody>
      </p:sp>
    </p:spTree>
    <p:extLst>
      <p:ext uri="{BB962C8B-B14F-4D97-AF65-F5344CB8AC3E}">
        <p14:creationId xmlns:p14="http://schemas.microsoft.com/office/powerpoint/2010/main" val="2641024494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73CDB1EA-72FB-46B3-89D4-DEE1F2EF724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4249" y="486947"/>
            <a:ext cx="10869930" cy="637105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995" y="620428"/>
            <a:ext cx="11306469" cy="403137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137"/>
              </a:lnSpc>
              <a:defRPr sz="2745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Device layout 3</a:t>
            </a:r>
          </a:p>
        </p:txBody>
      </p:sp>
      <p:sp>
        <p:nvSpPr>
          <p:cNvPr id="8" name="Picture Placeholder 11">
            <a:extLst>
              <a:ext uri="{FF2B5EF4-FFF2-40B4-BE49-F238E27FC236}">
                <a16:creationId xmlns:a16="http://schemas.microsoft.com/office/drawing/2014/main" id="{0473E679-3B6D-497A-A0F6-454C968B760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2293976" y="3488254"/>
            <a:ext cx="7678751" cy="546753"/>
          </a:xfr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Footer Placeholder 14">
            <a:extLst>
              <a:ext uri="{FF2B5EF4-FFF2-40B4-BE49-F238E27FC236}">
                <a16:creationId xmlns:a16="http://schemas.microsoft.com/office/drawing/2014/main" id="{C171A6F7-E2D5-4545-B545-35D9AA4D13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1838" y="6450194"/>
            <a:ext cx="11586711" cy="118296"/>
          </a:xfrm>
          <a:prstGeom prst="rect">
            <a:avLst/>
          </a:prstGeom>
        </p:spPr>
        <p:txBody>
          <a:bodyPr vert="horz" lIns="91440" tIns="45720" rIns="91440" bIns="45720" numCol="2" rtlCol="0" anchor="ctr"/>
          <a:lstStyle>
            <a:lvl1pPr algn="l">
              <a:defRPr sz="6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© Microsoft Corporation                                                                                  								                                Azure </a:t>
            </a:r>
          </a:p>
        </p:txBody>
      </p:sp>
    </p:spTree>
    <p:extLst>
      <p:ext uri="{BB962C8B-B14F-4D97-AF65-F5344CB8AC3E}">
        <p14:creationId xmlns:p14="http://schemas.microsoft.com/office/powerpoint/2010/main" val="1040071993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hart Placeholder 6"/>
          <p:cNvSpPr>
            <a:spLocks noGrp="1"/>
          </p:cNvSpPr>
          <p:nvPr>
            <p:ph type="chart" sz="quarter" idx="21"/>
          </p:nvPr>
        </p:nvSpPr>
        <p:spPr>
          <a:xfrm>
            <a:off x="455996" y="1950780"/>
            <a:ext cx="3618377" cy="3534843"/>
          </a:xfrm>
        </p:spPr>
        <p:txBody>
          <a:bodyPr anchor="ctr">
            <a:noAutofit/>
          </a:bodyPr>
          <a:lstStyle>
            <a:lvl1pPr marL="0" indent="0" algn="ctr">
              <a:buNone/>
              <a:defRPr sz="2353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995" y="620428"/>
            <a:ext cx="11306469" cy="403137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137"/>
              </a:lnSpc>
              <a:defRPr sz="2745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Chart examples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55992" y="5857162"/>
            <a:ext cx="3618381" cy="301770"/>
          </a:xfrm>
        </p:spPr>
        <p:txBody>
          <a:bodyPr lIns="0" tIns="0" rIns="0" bIns="0"/>
          <a:lstStyle>
            <a:lvl1pPr marL="0" indent="0">
              <a:lnSpc>
                <a:spcPts val="1176"/>
              </a:lnSpc>
              <a:spcBef>
                <a:spcPts val="882"/>
              </a:spcBef>
              <a:buFont typeface="Arial" panose="020B0604020202020204" pitchFamily="34" charset="0"/>
              <a:buNone/>
              <a:defRPr sz="980" b="0" i="0" spc="0">
                <a:solidFill>
                  <a:schemeClr val="tx1"/>
                </a:solidFill>
                <a:latin typeface="+mn-lt"/>
              </a:defRPr>
            </a:lvl1pPr>
            <a:lvl2pPr marL="0" marR="0" indent="0" algn="l" defTabSz="914367" rtl="0" eaLnBrk="1" fontAlgn="auto" latinLnBrk="0" hangingPunct="1">
              <a:lnSpc>
                <a:spcPts val="1176"/>
              </a:lnSpc>
              <a:spcBef>
                <a:spcPts val="441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980">
                <a:solidFill>
                  <a:schemeClr val="tx1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4303152" y="5857162"/>
            <a:ext cx="3607487" cy="301770"/>
          </a:xfrm>
        </p:spPr>
        <p:txBody>
          <a:bodyPr vert="horz" wrap="square" lIns="0" tIns="0" rIns="0" bIns="0" rtlCol="0">
            <a:spAutoFit/>
          </a:bodyPr>
          <a:lstStyle>
            <a:lvl1pPr>
              <a:tabLst/>
              <a:defRPr lang="en-US" sz="980" b="0" i="0" spc="0" dirty="0" smtClean="0">
                <a:solidFill>
                  <a:schemeClr val="tx1"/>
                </a:solidFill>
                <a:latin typeface="+mn-lt"/>
              </a:defRPr>
            </a:lvl1pPr>
          </a:lstStyle>
          <a:p>
            <a:pPr marL="0" lvl="0" indent="0">
              <a:lnSpc>
                <a:spcPts val="1176"/>
              </a:lnSpc>
              <a:spcBef>
                <a:spcPts val="882"/>
              </a:spcBef>
              <a:buFont typeface="Arial" panose="020B0604020202020204" pitchFamily="34" charset="0"/>
              <a:buNone/>
            </a:pPr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20" name="Chart Placeholder 6"/>
          <p:cNvSpPr>
            <a:spLocks noGrp="1"/>
          </p:cNvSpPr>
          <p:nvPr>
            <p:ph type="chart" sz="quarter" idx="22"/>
          </p:nvPr>
        </p:nvSpPr>
        <p:spPr>
          <a:xfrm>
            <a:off x="4303152" y="1950780"/>
            <a:ext cx="3607487" cy="3534843"/>
          </a:xfrm>
        </p:spPr>
        <p:txBody>
          <a:bodyPr anchor="ctr">
            <a:noAutofit/>
          </a:bodyPr>
          <a:lstStyle>
            <a:lvl1pPr marL="0" indent="0" algn="ctr">
              <a:buNone/>
              <a:defRPr sz="2353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1" name="Chart Placeholder 6"/>
          <p:cNvSpPr>
            <a:spLocks noGrp="1"/>
          </p:cNvSpPr>
          <p:nvPr>
            <p:ph type="chart" sz="quarter" idx="23"/>
          </p:nvPr>
        </p:nvSpPr>
        <p:spPr>
          <a:xfrm>
            <a:off x="8139412" y="1950780"/>
            <a:ext cx="3623051" cy="3534843"/>
          </a:xfrm>
        </p:spPr>
        <p:txBody>
          <a:bodyPr anchor="ctr">
            <a:noAutofit/>
          </a:bodyPr>
          <a:lstStyle>
            <a:lvl1pPr marL="0" indent="0" algn="ctr">
              <a:buNone/>
              <a:defRPr sz="2353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BB6B82-41EF-4F96-AC4D-4B6DF0A1F54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55991" y="5670381"/>
            <a:ext cx="3629278" cy="243143"/>
          </a:xfrm>
        </p:spPr>
        <p:txBody>
          <a:bodyPr tIns="0"/>
          <a:lstStyle>
            <a:lvl1pPr>
              <a:defRPr lang="en-US" sz="980" b="1" kern="1200" spc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Caption title Segoe bold 10/12. 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D4EEFC93-5F54-47F0-9569-BECC76A76C9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314044" y="5670381"/>
            <a:ext cx="3629278" cy="243143"/>
          </a:xfrm>
        </p:spPr>
        <p:txBody>
          <a:bodyPr tIns="0"/>
          <a:lstStyle>
            <a:lvl1pPr>
              <a:defRPr lang="en-US" sz="980" b="1" kern="1200" spc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Caption title Segoe bold 10/12. 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5EDACCCB-301A-4273-9EA6-AD055BB5B0AF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139413" y="5670381"/>
            <a:ext cx="3629278" cy="243143"/>
          </a:xfrm>
        </p:spPr>
        <p:txBody>
          <a:bodyPr tIns="0"/>
          <a:lstStyle>
            <a:lvl1pPr>
              <a:defRPr lang="en-US" sz="980" b="1" kern="1200" spc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Caption title Segoe bold 10/12. </a:t>
            </a:r>
          </a:p>
        </p:txBody>
      </p: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37057046-E219-41F6-8045-1E763292CBB4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139413" y="5857162"/>
            <a:ext cx="3607487" cy="301770"/>
          </a:xfrm>
        </p:spPr>
        <p:txBody>
          <a:bodyPr vert="horz" wrap="square" lIns="0" tIns="0" rIns="0" bIns="0" rtlCol="0">
            <a:spAutoFit/>
          </a:bodyPr>
          <a:lstStyle>
            <a:lvl1pPr>
              <a:tabLst/>
              <a:defRPr lang="en-US" sz="980" b="0" i="0" spc="0" dirty="0" smtClean="0">
                <a:solidFill>
                  <a:schemeClr val="tx1"/>
                </a:solidFill>
                <a:latin typeface="+mn-lt"/>
              </a:defRPr>
            </a:lvl1pPr>
          </a:lstStyle>
          <a:p>
            <a:pPr marL="0" lvl="0" indent="0">
              <a:lnSpc>
                <a:spcPts val="1176"/>
              </a:lnSpc>
              <a:spcBef>
                <a:spcPts val="882"/>
              </a:spcBef>
              <a:buFont typeface="Arial" panose="020B0604020202020204" pitchFamily="34" charset="0"/>
              <a:buNone/>
            </a:pPr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13" name="Footer Placeholder 14">
            <a:extLst>
              <a:ext uri="{FF2B5EF4-FFF2-40B4-BE49-F238E27FC236}">
                <a16:creationId xmlns:a16="http://schemas.microsoft.com/office/drawing/2014/main" id="{592F5440-0E12-0F44-ACE7-3C2064AE32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1838" y="6450194"/>
            <a:ext cx="11586711" cy="118296"/>
          </a:xfrm>
          <a:prstGeom prst="rect">
            <a:avLst/>
          </a:prstGeom>
        </p:spPr>
        <p:txBody>
          <a:bodyPr vert="horz" lIns="91440" tIns="45720" rIns="91440" bIns="45720" numCol="2" rtlCol="0" anchor="ctr"/>
          <a:lstStyle>
            <a:lvl1pPr algn="l">
              <a:defRPr sz="6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© Microsoft Corporation                                                                                  								                                Azure </a:t>
            </a:r>
          </a:p>
        </p:txBody>
      </p:sp>
    </p:spTree>
    <p:extLst>
      <p:ext uri="{BB962C8B-B14F-4D97-AF65-F5344CB8AC3E}">
        <p14:creationId xmlns:p14="http://schemas.microsoft.com/office/powerpoint/2010/main" val="166859170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995" y="620428"/>
            <a:ext cx="11306469" cy="403137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137"/>
              </a:lnSpc>
              <a:defRPr sz="2745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Table styling</a:t>
            </a:r>
          </a:p>
        </p:txBody>
      </p:sp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455995" y="3924852"/>
            <a:ext cx="11306469" cy="546753"/>
          </a:xfr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en-US"/>
              <a:t>Click icon to add table</a:t>
            </a:r>
          </a:p>
        </p:txBody>
      </p:sp>
      <p:sp>
        <p:nvSpPr>
          <p:cNvPr id="6" name="Footer Placeholder 14">
            <a:extLst>
              <a:ext uri="{FF2B5EF4-FFF2-40B4-BE49-F238E27FC236}">
                <a16:creationId xmlns:a16="http://schemas.microsoft.com/office/drawing/2014/main" id="{8FFE576D-7F23-5D49-98BE-F31E674017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1838" y="6450194"/>
            <a:ext cx="11586711" cy="118296"/>
          </a:xfrm>
          <a:prstGeom prst="rect">
            <a:avLst/>
          </a:prstGeom>
        </p:spPr>
        <p:txBody>
          <a:bodyPr vert="horz" lIns="91440" tIns="45720" rIns="91440" bIns="45720" numCol="2" rtlCol="0" anchor="ctr"/>
          <a:lstStyle>
            <a:lvl1pPr algn="l">
              <a:defRPr sz="6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© Microsoft Corporation                                                                                  								                                Azure </a:t>
            </a:r>
          </a:p>
        </p:txBody>
      </p:sp>
    </p:spTree>
    <p:extLst>
      <p:ext uri="{BB962C8B-B14F-4D97-AF65-F5344CB8AC3E}">
        <p14:creationId xmlns:p14="http://schemas.microsoft.com/office/powerpoint/2010/main" val="2065095497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 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5AABBF63-5EE7-4625-A83E-A1147295080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391" y="2532448"/>
            <a:ext cx="9630389" cy="1793104"/>
          </a:xfrm>
          <a:noFill/>
        </p:spPr>
        <p:txBody>
          <a:bodyPr lIns="0" tIns="0" rIns="0" bIns="182880" anchor="b" anchorCtr="0"/>
          <a:lstStyle>
            <a:lvl1pPr>
              <a:defRPr sz="4705" strike="noStrike" spc="-49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Azure Dev Days</a:t>
            </a:r>
            <a:br>
              <a:rPr lang="en-US" dirty="0"/>
            </a:br>
            <a:r>
              <a:rPr lang="en-US" dirty="0"/>
              <a:t>Presentation title goes here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1F9C5D-BBFD-AE42-A1D5-DA2C27C2E90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183" y="473796"/>
            <a:ext cx="1335673" cy="190278"/>
          </a:xfrm>
          <a:prstGeom prst="rect">
            <a:avLst/>
          </a:prstGeom>
        </p:spPr>
      </p:pic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A462A60B-A69E-F345-8342-7A4E3F4B69A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64841" y="5669516"/>
            <a:ext cx="9609045" cy="724246"/>
          </a:xfrm>
        </p:spPr>
        <p:txBody>
          <a:bodyPr/>
          <a:lstStyle>
            <a:lvl1pPr>
              <a:defRPr sz="1765">
                <a:solidFill>
                  <a:schemeClr val="bg1"/>
                </a:solidFill>
              </a:defRPr>
            </a:lvl1pPr>
            <a:lvl2pPr>
              <a:defRPr sz="1765">
                <a:solidFill>
                  <a:schemeClr val="bg1"/>
                </a:solidFill>
              </a:defRPr>
            </a:lvl2pPr>
            <a:lvl3pPr>
              <a:defRPr sz="1372"/>
            </a:lvl3pPr>
            <a:lvl4pPr>
              <a:defRPr sz="1372"/>
            </a:lvl4pPr>
            <a:lvl5pPr>
              <a:defRPr sz="1029"/>
            </a:lvl5pPr>
          </a:lstStyle>
          <a:p>
            <a:pPr lvl="0"/>
            <a:r>
              <a:rPr lang="en-US" dirty="0"/>
              <a:t>Speaker name</a:t>
            </a:r>
          </a:p>
          <a:p>
            <a:pPr lvl="1"/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27642426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medium teal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3">
            <a:extLst>
              <a:ext uri="{FF2B5EF4-FFF2-40B4-BE49-F238E27FC236}">
                <a16:creationId xmlns:a16="http://schemas.microsoft.com/office/drawing/2014/main" id="{F3523A4C-09FD-49AC-AA6D-1A6E7B7893EE}"/>
              </a:ext>
            </a:extLst>
          </p:cNvPr>
          <p:cNvSpPr txBox="1">
            <a:spLocks noChangeArrowheads="1"/>
          </p:cNvSpPr>
          <p:nvPr/>
        </p:nvSpPr>
        <p:spPr bwMode="blackWhite">
          <a:xfrm>
            <a:off x="454170" y="6451197"/>
            <a:ext cx="4482124" cy="105619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686" dirty="0">
                <a:solidFill>
                  <a:schemeClr val="bg1"/>
                </a:solidFill>
                <a:cs typeface="Segoe UI" pitchFamily="34" charset="0"/>
              </a:rPr>
              <a:t>© Copyright Microsoft Corporation. All rights reserved. 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C370E04-F3D7-44F1-9863-6604D12FE0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5995" y="1845277"/>
            <a:ext cx="7454644" cy="1473396"/>
          </a:xfrm>
          <a:noFill/>
        </p:spPr>
        <p:txBody>
          <a:bodyPr lIns="0" tIns="0" rIns="0" bIns="0" anchor="t" anchorCtr="0"/>
          <a:lstStyle>
            <a:lvl1pPr>
              <a:lnSpc>
                <a:spcPct val="100000"/>
              </a:lnSpc>
              <a:spcAft>
                <a:spcPts val="1274"/>
              </a:spcAft>
              <a:defRPr sz="2549" spc="-49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Thank you.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1F9C5D-BBFD-AE42-A1D5-DA2C27C2E90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170" y="439310"/>
            <a:ext cx="1335673" cy="190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740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2308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16900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+ Agenda (Viz 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 userDrawn="1"/>
        </p:nvPicPr>
        <p:blipFill rotWithShape="1">
          <a:blip r:embed="rId2">
            <a:lum bright="-18000"/>
            <a:alphaModFix amt="20000"/>
          </a:blip>
          <a:srcRect t="12321" r="8879"/>
          <a:stretch/>
        </p:blipFill>
        <p:spPr>
          <a:xfrm>
            <a:off x="5777283" y="0"/>
            <a:ext cx="6414717" cy="6013048"/>
          </a:xfrm>
          <a:prstGeom prst="rect">
            <a:avLst/>
          </a:prstGeom>
        </p:spPr>
      </p:pic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20A3B10F-BCBB-9C40-AC34-24E67107407F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509166" y="4416070"/>
            <a:ext cx="4225633" cy="2045982"/>
          </a:xfrm>
          <a:prstGeom prst="rect">
            <a:avLst/>
          </a:prstGeom>
        </p:spPr>
        <p:txBody>
          <a:bodyPr lIns="182880" anchor="ctr" anchorCtr="0">
            <a:normAutofit/>
          </a:bodyPr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defRPr sz="2000" b="0" i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Agenda 1</a:t>
            </a:r>
          </a:p>
          <a:p>
            <a:pPr lvl="0"/>
            <a:r>
              <a:rPr lang="en-US" dirty="0"/>
              <a:t>Agenda 2 -</a:t>
            </a:r>
            <a:br>
              <a:rPr lang="en-US" dirty="0"/>
            </a:br>
            <a:r>
              <a:rPr lang="en-US" dirty="0"/>
              <a:t>Could go to 2 lines</a:t>
            </a:r>
          </a:p>
          <a:p>
            <a:pPr lvl="0"/>
            <a:r>
              <a:rPr lang="en-US" dirty="0"/>
              <a:t>Agenda 3</a:t>
            </a:r>
          </a:p>
        </p:txBody>
      </p:sp>
      <p:sp>
        <p:nvSpPr>
          <p:cNvPr id="31" name="Title 13"/>
          <p:cNvSpPr>
            <a:spLocks noGrp="1"/>
          </p:cNvSpPr>
          <p:nvPr>
            <p:ph type="title" hasCustomPrompt="1"/>
          </p:nvPr>
        </p:nvSpPr>
        <p:spPr>
          <a:xfrm>
            <a:off x="457200" y="1866900"/>
            <a:ext cx="11277600" cy="1409700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>
              <a:lnSpc>
                <a:spcPct val="85000"/>
              </a:lnSpc>
              <a:defRPr sz="6000" b="1" i="0" baseline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 dirty="0"/>
              <a:t>Title Goes Here</a:t>
            </a:r>
            <a:br>
              <a:rPr lang="en-US" dirty="0"/>
            </a:br>
            <a:r>
              <a:rPr lang="en-US" dirty="0"/>
              <a:t>May Take Two Lines</a:t>
            </a:r>
          </a:p>
        </p:txBody>
      </p:sp>
      <p:sp>
        <p:nvSpPr>
          <p:cNvPr id="32" name="Shape 78"/>
          <p:cNvSpPr txBox="1">
            <a:spLocks noGrp="1"/>
          </p:cNvSpPr>
          <p:nvPr>
            <p:ph type="body" idx="7" hasCustomPrompt="1"/>
          </p:nvPr>
        </p:nvSpPr>
        <p:spPr>
          <a:xfrm>
            <a:off x="457200" y="3276600"/>
            <a:ext cx="11277600" cy="7239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marL="457114" indent="-457114">
              <a:buFont typeface="+mj-lt"/>
              <a:buNone/>
              <a:tabLst>
                <a:tab pos="1828800" algn="l"/>
              </a:tabLst>
              <a:defRPr sz="24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 indent="0"/>
            <a:r>
              <a:rPr lang="en-US" dirty="0"/>
              <a:t>Sub Title</a:t>
            </a:r>
          </a:p>
        </p:txBody>
      </p:sp>
      <p:sp>
        <p:nvSpPr>
          <p:cNvPr id="33" name="Text Placeholder 2"/>
          <p:cNvSpPr>
            <a:spLocks noGrp="1"/>
          </p:cNvSpPr>
          <p:nvPr>
            <p:ph type="body" sz="quarter" idx="25" hasCustomPrompt="1"/>
          </p:nvPr>
        </p:nvSpPr>
        <p:spPr>
          <a:xfrm>
            <a:off x="457200" y="5372100"/>
            <a:ext cx="3543300" cy="392510"/>
          </a:xfrm>
          <a:prstGeom prst="rect">
            <a:avLst/>
          </a:prstGeom>
        </p:spPr>
        <p:txBody>
          <a:bodyPr rIns="91440" anchor="b" anchorCtr="0"/>
          <a:lstStyle>
            <a:lvl1pPr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Speaker</a:t>
            </a:r>
          </a:p>
        </p:txBody>
      </p:sp>
      <p:sp>
        <p:nvSpPr>
          <p:cNvPr id="34" name="Text Placeholder 2"/>
          <p:cNvSpPr>
            <a:spLocks noGrp="1"/>
          </p:cNvSpPr>
          <p:nvPr>
            <p:ph type="body" sz="quarter" idx="26" hasCustomPrompt="1"/>
          </p:nvPr>
        </p:nvSpPr>
        <p:spPr>
          <a:xfrm>
            <a:off x="457200" y="5764610"/>
            <a:ext cx="3543300" cy="318060"/>
          </a:xfrm>
          <a:prstGeom prst="rect">
            <a:avLst/>
          </a:prstGeom>
        </p:spPr>
        <p:txBody>
          <a:bodyPr rIns="91440" anchor="b" anchorCtr="0"/>
          <a:lstStyle>
            <a:lvl1pPr>
              <a:defRPr sz="18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 dirty="0"/>
              <a:t>Speaker title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CF18DCE4-9A94-4E0D-A1A1-F6C7301E0F0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000500" y="5372100"/>
            <a:ext cx="3508667" cy="392510"/>
          </a:xfrm>
          <a:prstGeom prst="rect">
            <a:avLst/>
          </a:prstGeom>
        </p:spPr>
        <p:txBody>
          <a:bodyPr rIns="91440" anchor="b" anchorCtr="0"/>
          <a:lstStyle>
            <a:lvl1pPr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Co-speaker</a:t>
            </a:r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FE8F6500-0BE8-4DED-A01D-37810D79CAF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000501" y="5764610"/>
            <a:ext cx="3508666" cy="318060"/>
          </a:xfrm>
          <a:prstGeom prst="rect">
            <a:avLst/>
          </a:prstGeom>
        </p:spPr>
        <p:txBody>
          <a:bodyPr anchor="b" anchorCtr="0"/>
          <a:lstStyle>
            <a:lvl1pPr>
              <a:defRPr sz="18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 dirty="0"/>
              <a:t>Co-speaker title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03715C-ACC3-A74C-AF99-A23185CB5518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457200" y="4644415"/>
            <a:ext cx="723900" cy="723900"/>
          </a:xfrm>
          <a:prstGeom prst="ellipse">
            <a:avLst/>
          </a:prstGeom>
        </p:spPr>
        <p:txBody>
          <a:bodyPr wrap="none" anchor="ctr" anchorCtr="0"/>
          <a:lstStyle>
            <a:lvl1pPr algn="ctr">
              <a:defRPr sz="1200" b="0">
                <a:solidFill>
                  <a:srgbClr val="B4009E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A01D6265-C0A3-A24A-BA21-3D49432304F4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4010628" y="4630768"/>
            <a:ext cx="723900" cy="723900"/>
          </a:xfrm>
          <a:prstGeom prst="ellipse">
            <a:avLst/>
          </a:prstGeom>
        </p:spPr>
        <p:txBody>
          <a:bodyPr wrap="none" anchor="ctr" anchorCtr="0"/>
          <a:lstStyle>
            <a:lvl1pPr algn="ctr">
              <a:defRPr sz="1200" b="0">
                <a:solidFill>
                  <a:srgbClr val="B4009E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781351A-A478-41FB-BCD6-2EE0D4E9A87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2546" y="255503"/>
            <a:ext cx="1932167" cy="787042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91874D8E-4A3D-473B-A3EF-1ADA39056EA8}"/>
              </a:ext>
            </a:extLst>
          </p:cNvPr>
          <p:cNvSpPr txBox="1"/>
          <p:nvPr userDrawn="1"/>
        </p:nvSpPr>
        <p:spPr>
          <a:xfrm>
            <a:off x="9788152" y="425961"/>
            <a:ext cx="1946648" cy="430887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r"/>
            <a:r>
              <a:rPr lang="en-US" sz="2800" dirty="0"/>
              <a:t>Azure</a:t>
            </a:r>
          </a:p>
        </p:txBody>
      </p:sp>
    </p:spTree>
    <p:extLst>
      <p:ext uri="{BB962C8B-B14F-4D97-AF65-F5344CB8AC3E}">
        <p14:creationId xmlns:p14="http://schemas.microsoft.com/office/powerpoint/2010/main" val="2421870682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bout 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F4D8D864-CFA6-477D-A4B4-FED8B0945667}"/>
              </a:ext>
            </a:extLst>
          </p:cNvPr>
          <p:cNvSpPr>
            <a:spLocks noGrp="1"/>
          </p:cNvSpPr>
          <p:nvPr>
            <p:ph idx="33" hasCustomPrompt="1"/>
          </p:nvPr>
        </p:nvSpPr>
        <p:spPr>
          <a:xfrm>
            <a:off x="6103952" y="3276600"/>
            <a:ext cx="5622897" cy="2819400"/>
          </a:xfrm>
          <a:prstGeom prst="rect">
            <a:avLst/>
          </a:prstGeom>
        </p:spPr>
        <p:txBody>
          <a:bodyPr vert="horz" wrap="square" lIns="0" tIns="0" rIns="18288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Footer Placeholder 6" hidden="1"/>
          <p:cNvSpPr txBox="1">
            <a:spLocks/>
          </p:cNvSpPr>
          <p:nvPr userDrawn="1"/>
        </p:nvSpPr>
        <p:spPr>
          <a:xfrm>
            <a:off x="10529456" y="6553200"/>
            <a:ext cx="1663691" cy="3048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800">
                <a:solidFill>
                  <a:srgbClr val="666666"/>
                </a:solidFill>
              </a:rPr>
              <a:t>MICROSOFT CONFIDENTIAL</a:t>
            </a:r>
          </a:p>
        </p:txBody>
      </p:sp>
      <p:sp>
        <p:nvSpPr>
          <p:cNvPr id="12" name="Title Placeholder 2">
            <a:extLst>
              <a:ext uri="{FF2B5EF4-FFF2-40B4-BE49-F238E27FC236}">
                <a16:creationId xmlns:a16="http://schemas.microsoft.com/office/drawing/2014/main" id="{E901D344-ED89-49CF-99A7-86594AEA4B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457200"/>
            <a:ext cx="11277599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sz="4400" b="1" i="0">
                <a:solidFill>
                  <a:schemeClr val="tx1"/>
                </a:solidFill>
                <a:latin typeface="Segoe Semibold" charset="0"/>
                <a:ea typeface="Segoe Semibold" charset="0"/>
                <a:cs typeface="Segoe Semibold" charset="0"/>
              </a:defRPr>
            </a:lvl1pPr>
          </a:lstStyle>
          <a:p>
            <a:r>
              <a:rPr lang="en-US"/>
              <a:t>About me…</a:t>
            </a:r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C1627637-B5D0-ED45-8DF8-0E533AAA00D8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10325099" y="1181100"/>
            <a:ext cx="1409700" cy="1409700"/>
          </a:xfrm>
          <a:prstGeom prst="ellipse">
            <a:avLst/>
          </a:prstGeom>
        </p:spPr>
        <p:txBody>
          <a:bodyPr wrap="none" anchor="ctr" anchorCtr="0"/>
          <a:lstStyle>
            <a:lvl1pPr algn="ctr">
              <a:defRPr sz="1400" b="0">
                <a:solidFill>
                  <a:srgbClr val="B4009E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852D16FD-C54E-954A-88CB-7F7F7287BF2B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096000" y="1181100"/>
            <a:ext cx="4212129" cy="1028700"/>
          </a:xfrm>
          <a:prstGeom prst="rect">
            <a:avLst/>
          </a:prstGeom>
        </p:spPr>
        <p:txBody>
          <a:bodyPr lIns="0" tIns="274320" rIns="182880" anchor="t" anchorCtr="0">
            <a:normAutofit/>
          </a:bodyPr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1600" b="0" i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Twitter: @handle</a:t>
            </a:r>
          </a:p>
          <a:p>
            <a:pPr lvl="0"/>
            <a:r>
              <a:rPr lang="en-US"/>
              <a:t>Email: </a:t>
            </a:r>
            <a:r>
              <a:rPr lang="en-US" err="1"/>
              <a:t>email@Microsoft.com</a:t>
            </a:r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91CB2BC-111D-F649-A0EE-51B2CD7DCF8C}"/>
              </a:ext>
            </a:extLst>
          </p:cNvPr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245711B6-47A7-4CF6-BE34-3532BF3BA1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133" y="1181100"/>
            <a:ext cx="5622897" cy="4914900"/>
          </a:xfrm>
          <a:prstGeom prst="rect">
            <a:avLst/>
          </a:prstGeom>
        </p:spPr>
        <p:txBody>
          <a:bodyPr vert="horz" wrap="square" lIns="0" tIns="0" rIns="182880" bIns="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08198551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Divider (Viz 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77786E81-E6CB-644F-A2CF-67E98B2C4FF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3000"/>
            <a:alphaModFix amt="8000"/>
          </a:blip>
          <a:stretch>
            <a:fillRect/>
          </a:stretch>
        </p:blipFill>
        <p:spPr>
          <a:xfrm>
            <a:off x="5813611" y="115747"/>
            <a:ext cx="6014762" cy="6439596"/>
          </a:xfrm>
          <a:prstGeom prst="rect">
            <a:avLst/>
          </a:prstGeom>
        </p:spPr>
      </p:pic>
      <p:sp>
        <p:nvSpPr>
          <p:cNvPr id="9" name="Title 13">
            <a:extLst>
              <a:ext uri="{FF2B5EF4-FFF2-40B4-BE49-F238E27FC236}">
                <a16:creationId xmlns:a16="http://schemas.microsoft.com/office/drawing/2014/main" id="{6037461D-632E-404D-BB75-731493EDC0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5636" y="3276601"/>
            <a:ext cx="9195564" cy="1402440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>
              <a:defRPr sz="54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Divider</a:t>
            </a:r>
          </a:p>
        </p:txBody>
      </p:sp>
      <p:sp>
        <p:nvSpPr>
          <p:cNvPr id="10" name="Shape 78">
            <a:extLst>
              <a:ext uri="{FF2B5EF4-FFF2-40B4-BE49-F238E27FC236}">
                <a16:creationId xmlns:a16="http://schemas.microsoft.com/office/drawing/2014/main" id="{02FD2D8F-4FAF-48C2-B9C9-6D1822EE9549}"/>
              </a:ext>
            </a:extLst>
          </p:cNvPr>
          <p:cNvSpPr txBox="1">
            <a:spLocks noGrp="1"/>
          </p:cNvSpPr>
          <p:nvPr>
            <p:ph type="body" idx="7" hasCustomPrompt="1"/>
          </p:nvPr>
        </p:nvSpPr>
        <p:spPr>
          <a:xfrm>
            <a:off x="462960" y="2590800"/>
            <a:ext cx="8452440" cy="685801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marL="457114" indent="-457114">
              <a:buFont typeface="+mj-lt"/>
              <a:buNone/>
              <a:defRPr sz="2400" b="0" i="0" dirty="0">
                <a:solidFill>
                  <a:schemeClr val="accent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marL="0" lvl="0" indent="0"/>
            <a:r>
              <a:rPr lang="en-US"/>
              <a:t>Click to edit Master text styles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8DB1D9C-4A07-1A4E-8C31-FDBDD36F1915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1010899" y="6442502"/>
            <a:ext cx="1180135" cy="415498"/>
          </a:xfrm>
          <a:prstGeom prst="rect">
            <a:avLst/>
          </a:prstGeom>
        </p:spPr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006164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mo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9144000" cy="307777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8102933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E2550-DA43-453C-A328-33C740E65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5278796-7B84-4D67-88CD-BF78BB06D21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89914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613660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6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 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B75096FF-13CC-0248-B6F1-88D5C033282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0001" y="3231855"/>
            <a:ext cx="6931447" cy="2171417"/>
          </a:xfrm>
          <a:noFill/>
        </p:spPr>
        <p:txBody>
          <a:bodyPr lIns="0" tIns="0" rIns="0" bIns="182880" anchor="b" anchorCtr="0"/>
          <a:lstStyle>
            <a:lvl1pPr defTabSz="914367">
              <a:defRPr sz="4800" strike="noStrike" spc="-49" baseline="0">
                <a:solidFill>
                  <a:schemeClr val="bg1"/>
                </a:solidFill>
              </a:defRPr>
            </a:lvl1pPr>
          </a:lstStyle>
          <a:p>
            <a:pPr defTabSz="914367"/>
            <a:r>
              <a:rPr lang="en-US" sz="4902" spc="-49" dirty="0">
                <a:solidFill>
                  <a:srgbClr val="FFFFFF"/>
                </a:solidFill>
                <a:latin typeface="+mj-lt"/>
              </a:rPr>
              <a:t>Azure Training Day: </a:t>
            </a:r>
            <a:br>
              <a:rPr lang="en-US" sz="4902" spc="-49" dirty="0">
                <a:solidFill>
                  <a:srgbClr val="0078D3"/>
                </a:solidFill>
                <a:latin typeface="+mj-lt"/>
              </a:rPr>
            </a:br>
            <a:r>
              <a:rPr lang="en-US" sz="4902" spc="-49" dirty="0">
                <a:solidFill>
                  <a:srgbClr val="50E6FF"/>
                </a:solidFill>
                <a:latin typeface="+mj-lt"/>
              </a:rPr>
              <a:t>Learn, architect and developer</a:t>
            </a:r>
            <a:br>
              <a:rPr lang="en-US" sz="4902" spc="-49" dirty="0">
                <a:solidFill>
                  <a:srgbClr val="50E6FF"/>
                </a:solidFill>
                <a:latin typeface="+mj-lt"/>
              </a:rPr>
            </a:br>
            <a:r>
              <a:rPr lang="en-US" sz="4902" spc="-49" dirty="0">
                <a:solidFill>
                  <a:srgbClr val="50E6FF"/>
                </a:solidFill>
                <a:latin typeface="+mj-lt"/>
              </a:rPr>
              <a:t>solutions on Azure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14E37FF-12F6-394D-83D1-D72C5CB1EF3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183" y="473796"/>
            <a:ext cx="1335673" cy="190278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CE890B2B-4A87-47BF-ABDC-17FD33799129}"/>
              </a:ext>
            </a:extLst>
          </p:cNvPr>
          <p:cNvGrpSpPr/>
          <p:nvPr userDrawn="1"/>
        </p:nvGrpSpPr>
        <p:grpSpPr>
          <a:xfrm>
            <a:off x="8481525" y="1834556"/>
            <a:ext cx="2844162" cy="3775004"/>
            <a:chOff x="8481525" y="1834556"/>
            <a:chExt cx="2844162" cy="3775004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57ACC723-8B0A-429E-BF99-C0A3279D5A3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9633198" y="3834724"/>
              <a:ext cx="594360" cy="594360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FD879010-2BA5-4ADA-86DD-43222290419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10731327" y="1834556"/>
              <a:ext cx="594360" cy="59436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E5DCD107-382E-4D1A-A3B9-89F578F4AD7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8481525" y="2834640"/>
              <a:ext cx="594360" cy="594360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B244B066-747D-47EC-A7D2-ECE2D4D79D0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/>
            <a:stretch>
              <a:fillRect/>
            </a:stretch>
          </p:blipFill>
          <p:spPr>
            <a:xfrm>
              <a:off x="9633198" y="2867584"/>
              <a:ext cx="594360" cy="493171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89190118-51B5-40B5-BDCE-69BFE691ED0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/>
            <a:stretch>
              <a:fillRect/>
            </a:stretch>
          </p:blipFill>
          <p:spPr>
            <a:xfrm>
              <a:off x="9633198" y="1834556"/>
              <a:ext cx="594360" cy="594360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9EB7BB85-E6F0-42CC-BAE4-3FC8F3C36E0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/>
            <a:stretch>
              <a:fillRect/>
            </a:stretch>
          </p:blipFill>
          <p:spPr>
            <a:xfrm>
              <a:off x="8481525" y="1834556"/>
              <a:ext cx="594360" cy="594360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0B0E0663-AD89-4AC8-8010-AB75DAE0B20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9"/>
            <a:stretch>
              <a:fillRect/>
            </a:stretch>
          </p:blipFill>
          <p:spPr>
            <a:xfrm>
              <a:off x="8490069" y="3834724"/>
              <a:ext cx="594360" cy="594360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CE957CD3-70DC-4100-A225-7B592B67F88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/>
            <a:stretch>
              <a:fillRect/>
            </a:stretch>
          </p:blipFill>
          <p:spPr>
            <a:xfrm>
              <a:off x="10731327" y="2972070"/>
              <a:ext cx="594360" cy="259786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216E37C7-D8FB-42AE-BCF0-63E6A65201A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1"/>
            <a:stretch>
              <a:fillRect/>
            </a:stretch>
          </p:blipFill>
          <p:spPr>
            <a:xfrm>
              <a:off x="10731327" y="4000752"/>
              <a:ext cx="594360" cy="262304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CFBEBE55-430D-469B-863D-CF0F3398BD7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2"/>
            <a:stretch>
              <a:fillRect/>
            </a:stretch>
          </p:blipFill>
          <p:spPr>
            <a:xfrm>
              <a:off x="8582907" y="5015200"/>
              <a:ext cx="408683" cy="594360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AC9C76CB-E61E-4101-8CD5-48724D44497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3"/>
            <a:stretch>
              <a:fillRect/>
            </a:stretch>
          </p:blipFill>
          <p:spPr>
            <a:xfrm>
              <a:off x="9633198" y="5089372"/>
              <a:ext cx="594360" cy="446015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AF46E7AC-A6D0-40E5-AC0C-4C2C29F3B2E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4"/>
            <a:stretch>
              <a:fillRect/>
            </a:stretch>
          </p:blipFill>
          <p:spPr>
            <a:xfrm>
              <a:off x="10731327" y="5054172"/>
              <a:ext cx="594360" cy="44601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5381724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995" y="1168943"/>
            <a:ext cx="3618381" cy="899665"/>
          </a:xfrm>
        </p:spPr>
        <p:txBody>
          <a:bodyPr lIns="0" tIns="0" rIns="0" bIns="0"/>
          <a:lstStyle>
            <a:lvl1pPr>
              <a:defRPr sz="1765" spc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Contents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229843" y="1168943"/>
            <a:ext cx="3837818" cy="3786998"/>
          </a:xfrm>
        </p:spPr>
        <p:txBody>
          <a:bodyPr wrap="square" lIns="0" tIns="0" rIns="0" bIns="0">
            <a:noAutofit/>
          </a:bodyPr>
          <a:lstStyle>
            <a:lvl1pPr marL="0" indent="0" defTabSz="507330">
              <a:spcAft>
                <a:spcPts val="490"/>
              </a:spcAft>
              <a:buNone/>
              <a:defRPr sz="1765" spc="0" baseline="0">
                <a:solidFill>
                  <a:schemeClr val="tx2"/>
                </a:solidFill>
              </a:defRPr>
            </a:lvl1pPr>
            <a:lvl2pPr marL="224097" indent="0">
              <a:buNone/>
              <a:defRPr sz="1765"/>
            </a:lvl2pPr>
            <a:lvl3pPr marL="448193" indent="0">
              <a:buNone/>
              <a:defRPr sz="1765"/>
            </a:lvl3pPr>
            <a:lvl4pPr marL="672290" indent="0">
              <a:buNone/>
              <a:defRPr sz="1765"/>
            </a:lvl4pPr>
            <a:lvl5pPr marL="896386" indent="0">
              <a:buNone/>
              <a:defRPr sz="1765"/>
            </a:lvl5pPr>
          </a:lstStyle>
          <a:p>
            <a:pPr lvl="0"/>
            <a:r>
              <a:rPr lang="en-US" dirty="0"/>
              <a:t>##	Section Title</a:t>
            </a:r>
          </a:p>
        </p:txBody>
      </p:sp>
      <p:sp>
        <p:nvSpPr>
          <p:cNvPr id="6" name="Footer Placeholder 14">
            <a:extLst>
              <a:ext uri="{FF2B5EF4-FFF2-40B4-BE49-F238E27FC236}">
                <a16:creationId xmlns:a16="http://schemas.microsoft.com/office/drawing/2014/main" id="{5D44EBAA-1080-2641-A084-EB6038C6BC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1838" y="6450194"/>
            <a:ext cx="11586711" cy="118296"/>
          </a:xfrm>
          <a:prstGeom prst="rect">
            <a:avLst/>
          </a:prstGeom>
        </p:spPr>
        <p:txBody>
          <a:bodyPr vert="horz" lIns="91440" tIns="45720" rIns="91440" bIns="45720" numCol="2" rtlCol="0" anchor="ctr"/>
          <a:lstStyle>
            <a:lvl1pPr algn="l">
              <a:defRPr sz="6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© Microsoft Corporation                                                                                  								                                Azure </a:t>
            </a:r>
          </a:p>
        </p:txBody>
      </p:sp>
    </p:spTree>
    <p:extLst>
      <p:ext uri="{BB962C8B-B14F-4D97-AF65-F5344CB8AC3E}">
        <p14:creationId xmlns:p14="http://schemas.microsoft.com/office/powerpoint/2010/main" val="105787471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995" y="620428"/>
            <a:ext cx="11306469" cy="403137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137"/>
              </a:lnSpc>
              <a:defRPr sz="2745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Heading Segoe UI </a:t>
            </a:r>
            <a:r>
              <a:rPr lang="en-US" dirty="0" err="1"/>
              <a:t>Semibold</a:t>
            </a:r>
            <a:r>
              <a:rPr lang="en-US" dirty="0"/>
              <a:t> 28/32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55995" y="1922802"/>
            <a:ext cx="11306469" cy="603538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353"/>
              </a:lnSpc>
              <a:buNone/>
              <a:defRPr sz="1961" b="0" i="0" spc="0">
                <a:solidFill>
                  <a:schemeClr val="tx1"/>
                </a:solidFill>
                <a:latin typeface="+mj-lt"/>
              </a:defRPr>
            </a:lvl1pPr>
            <a:lvl2pPr marL="0" indent="0">
              <a:lnSpc>
                <a:spcPts val="2353"/>
              </a:lnSpc>
              <a:buNone/>
              <a:defRPr spc="0"/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 dirty="0"/>
              <a:t>Large: subhead Segoe UI </a:t>
            </a:r>
            <a:r>
              <a:rPr lang="en-US" dirty="0" err="1"/>
              <a:t>Semibold</a:t>
            </a:r>
            <a:r>
              <a:rPr lang="en-US" dirty="0"/>
              <a:t> 20/24</a:t>
            </a:r>
          </a:p>
          <a:p>
            <a:pPr lvl="1"/>
            <a:r>
              <a:rPr lang="en-US" dirty="0"/>
              <a:t>Large: subhead Segoe UI Regular 20/24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55995" y="3151388"/>
            <a:ext cx="11306469" cy="443839"/>
          </a:xfrm>
        </p:spPr>
        <p:txBody>
          <a:bodyPr lIns="0" tIns="0" rIns="0" bIns="0"/>
          <a:lstStyle>
            <a:lvl1pPr marL="0" indent="0">
              <a:lnSpc>
                <a:spcPts val="1765"/>
              </a:lnSpc>
              <a:spcBef>
                <a:spcPts val="0"/>
              </a:spcBef>
              <a:buNone/>
              <a:defRPr sz="1372" b="0" spc="0">
                <a:solidFill>
                  <a:schemeClr val="tx2"/>
                </a:solidFill>
                <a:latin typeface="+mj-lt"/>
              </a:defRPr>
            </a:lvl1pPr>
            <a:lvl2pPr marL="0" indent="0">
              <a:lnSpc>
                <a:spcPts val="1765"/>
              </a:lnSpc>
              <a:spcBef>
                <a:spcPts val="0"/>
              </a:spcBef>
              <a:buNone/>
              <a:defRPr sz="1372" spc="0">
                <a:solidFill>
                  <a:schemeClr val="tx1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 dirty="0"/>
              <a:t>Medium: paragraph title Segoe UI </a:t>
            </a:r>
            <a:r>
              <a:rPr lang="en-US" dirty="0" err="1"/>
              <a:t>Semibold</a:t>
            </a:r>
            <a:r>
              <a:rPr lang="en-US" dirty="0"/>
              <a:t> 14/18</a:t>
            </a:r>
          </a:p>
          <a:p>
            <a:pPr lvl="1"/>
            <a:r>
              <a:rPr lang="en-US" dirty="0"/>
              <a:t>Body copy Segoe UI Regular 14/18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55995" y="4352947"/>
            <a:ext cx="11306469" cy="331946"/>
          </a:xfrm>
        </p:spPr>
        <p:txBody>
          <a:bodyPr lIns="0" tIns="0" rIns="0" bIns="0"/>
          <a:lstStyle>
            <a:lvl1pPr marL="0" indent="0">
              <a:lnSpc>
                <a:spcPts val="1176"/>
              </a:lnSpc>
              <a:spcBef>
                <a:spcPts val="0"/>
              </a:spcBef>
              <a:buNone/>
              <a:defRPr sz="980" spc="0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980" spc="0">
                <a:solidFill>
                  <a:schemeClr val="tx1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0" indent="0">
              <a:lnSpc>
                <a:spcPct val="100000"/>
              </a:lnSpc>
              <a:buNone/>
              <a:defRPr/>
            </a:lvl5pPr>
          </a:lstStyle>
          <a:p>
            <a:pPr lvl="4"/>
            <a:r>
              <a:rPr lang="en-US" dirty="0"/>
              <a:t>Small caption: Segoe UI Bold 10/12</a:t>
            </a:r>
          </a:p>
          <a:p>
            <a:pPr lvl="1"/>
            <a:r>
              <a:rPr lang="en-US" dirty="0"/>
              <a:t>Small caption Segoe Regular 10/12</a:t>
            </a:r>
          </a:p>
        </p:txBody>
      </p:sp>
      <p:sp>
        <p:nvSpPr>
          <p:cNvPr id="9" name="Footer Placeholder 14">
            <a:extLst>
              <a:ext uri="{FF2B5EF4-FFF2-40B4-BE49-F238E27FC236}">
                <a16:creationId xmlns:a16="http://schemas.microsoft.com/office/drawing/2014/main" id="{792CEBAD-C5CC-0544-9FE5-B0B00445BA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1838" y="6450194"/>
            <a:ext cx="11586711" cy="118296"/>
          </a:xfrm>
          <a:prstGeom prst="rect">
            <a:avLst/>
          </a:prstGeom>
        </p:spPr>
        <p:txBody>
          <a:bodyPr vert="horz" lIns="91440" tIns="45720" rIns="91440" bIns="45720" numCol="2" rtlCol="0" anchor="ctr"/>
          <a:lstStyle>
            <a:lvl1pPr algn="l">
              <a:defRPr sz="6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© Microsoft Corporation                                                                                  								                                Azure </a:t>
            </a:r>
          </a:p>
        </p:txBody>
      </p:sp>
    </p:spTree>
    <p:extLst>
      <p:ext uri="{BB962C8B-B14F-4D97-AF65-F5344CB8AC3E}">
        <p14:creationId xmlns:p14="http://schemas.microsoft.com/office/powerpoint/2010/main" val="2952816394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995" y="620428"/>
            <a:ext cx="11306469" cy="403137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137"/>
              </a:lnSpc>
              <a:defRPr sz="2745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Text option 1: three column bulleted list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55995" y="1922587"/>
            <a:ext cx="9384447" cy="603538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353"/>
              </a:lnSpc>
              <a:buNone/>
              <a:defRPr lang="en-US" sz="1961" kern="1200" spc="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4097" indent="0">
              <a:buNone/>
              <a:defRPr/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 dirty="0"/>
              <a:t>Subhead Segoe UI Regular 20/24. Dis </a:t>
            </a:r>
            <a:r>
              <a:rPr lang="en-US" dirty="0" err="1"/>
              <a:t>apid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simusanditis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ex et </a:t>
            </a:r>
            <a:r>
              <a:rPr lang="en-US" dirty="0" err="1"/>
              <a:t>illore</a:t>
            </a:r>
            <a:r>
              <a:rPr lang="en-US" dirty="0"/>
              <a:t>, </a:t>
            </a:r>
            <a:r>
              <a:rPr lang="en-US" dirty="0" err="1"/>
              <a:t>nectationet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dic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vit</a:t>
            </a:r>
            <a:r>
              <a:rPr lang="en-US" dirty="0"/>
              <a:t> </a:t>
            </a:r>
            <a:r>
              <a:rPr lang="en-US" dirty="0" err="1"/>
              <a:t>velestium</a:t>
            </a:r>
            <a:r>
              <a:rPr lang="en-US" dirty="0"/>
              <a:t> </a:t>
            </a:r>
            <a:r>
              <a:rPr lang="en-US" dirty="0" err="1"/>
              <a:t>reperro</a:t>
            </a:r>
            <a:r>
              <a:rPr lang="en-US" dirty="0"/>
              <a:t> </a:t>
            </a:r>
            <a:r>
              <a:rPr lang="en-US" dirty="0" err="1"/>
              <a:t>rroviduntion</a:t>
            </a:r>
            <a:r>
              <a:rPr lang="en-US" dirty="0"/>
              <a:t> </a:t>
            </a:r>
            <a:r>
              <a:rPr lang="en-US" dirty="0" err="1"/>
              <a:t>conem</a:t>
            </a:r>
            <a:r>
              <a:rPr lang="en-US" dirty="0"/>
              <a:t> </a:t>
            </a:r>
            <a:r>
              <a:rPr lang="en-US" dirty="0" err="1"/>
              <a:t>rehend</a:t>
            </a:r>
            <a:r>
              <a:rPr lang="en-US" dirty="0"/>
              <a:t>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55995" y="3151388"/>
            <a:ext cx="3618381" cy="2675220"/>
          </a:xfrm>
        </p:spPr>
        <p:txBody>
          <a:bodyPr lIns="0" tIns="0" rIns="0" bIns="0"/>
          <a:lstStyle>
            <a:lvl1pPr marL="0" indent="0">
              <a:lnSpc>
                <a:spcPts val="1765"/>
              </a:lnSpc>
              <a:spcBef>
                <a:spcPts val="0"/>
              </a:spcBef>
              <a:spcAft>
                <a:spcPts val="588"/>
              </a:spcAft>
              <a:buNone/>
              <a:defRPr sz="1372" b="0" spc="0" baseline="0">
                <a:solidFill>
                  <a:schemeClr val="tx2"/>
                </a:solidFill>
                <a:latin typeface="+mj-lt"/>
              </a:defRPr>
            </a:lvl1pPr>
            <a:lvl2pPr marL="280121" marR="0" indent="-280121" algn="l" defTabSz="914367" rtl="0" eaLnBrk="1" fontAlgn="auto" latinLnBrk="0" hangingPunct="1">
              <a:lnSpc>
                <a:spcPts val="1765"/>
              </a:lnSpc>
              <a:spcBef>
                <a:spcPts val="0"/>
              </a:spcBef>
              <a:spcAft>
                <a:spcPts val="588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lang="en-US" sz="1372" kern="1200" spc="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 dirty="0"/>
              <a:t>Paragraph title Segoe UI </a:t>
            </a:r>
            <a:r>
              <a:rPr lang="en-US" dirty="0" err="1"/>
              <a:t>Semibold</a:t>
            </a:r>
            <a:r>
              <a:rPr lang="en-US" dirty="0"/>
              <a:t> 14/18</a:t>
            </a:r>
          </a:p>
          <a:p>
            <a:pPr marL="280121" marR="0" lvl="1" indent="-280121" algn="l" defTabSz="914367" rtl="0" eaLnBrk="1" fontAlgn="auto" latinLnBrk="0" hangingPunct="1">
              <a:lnSpc>
                <a:spcPts val="1765"/>
              </a:lnSpc>
              <a:spcBef>
                <a:spcPts val="1176"/>
              </a:spcBef>
              <a:spcAft>
                <a:spcPts val="0"/>
              </a:spcAft>
              <a:buClrTx/>
              <a:buSzPct val="90000"/>
              <a:tabLst/>
            </a:pPr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ra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sunt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marL="280121" marR="0" lvl="1" indent="-280121" algn="l" defTabSz="914367" rtl="0" eaLnBrk="1" fontAlgn="auto" latinLnBrk="0" hangingPunct="1">
              <a:lnSpc>
                <a:spcPts val="1765"/>
              </a:lnSpc>
              <a:spcBef>
                <a:spcPts val="1176"/>
              </a:spcBef>
              <a:spcAft>
                <a:spcPts val="0"/>
              </a:spcAft>
              <a:buClrTx/>
              <a:buSzPct val="90000"/>
              <a:tabLst/>
              <a:defRPr/>
            </a:pPr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03383CEA-4FEB-4C9E-B7D6-3B36BC8EB75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18449" y="3151388"/>
            <a:ext cx="3618381" cy="2675220"/>
          </a:xfrm>
        </p:spPr>
        <p:txBody>
          <a:bodyPr lIns="0" tIns="0" rIns="0" bIns="0"/>
          <a:lstStyle>
            <a:lvl1pPr marL="0" indent="0">
              <a:lnSpc>
                <a:spcPts val="1765"/>
              </a:lnSpc>
              <a:spcBef>
                <a:spcPts val="0"/>
              </a:spcBef>
              <a:spcAft>
                <a:spcPts val="588"/>
              </a:spcAft>
              <a:buNone/>
              <a:defRPr sz="1372" b="0" spc="0" baseline="0">
                <a:solidFill>
                  <a:schemeClr val="tx2"/>
                </a:solidFill>
                <a:latin typeface="+mj-lt"/>
              </a:defRPr>
            </a:lvl1pPr>
            <a:lvl2pPr marL="280121" marR="0" indent="-280121" algn="l" defTabSz="914367" rtl="0" eaLnBrk="1" fontAlgn="auto" latinLnBrk="0" hangingPunct="1">
              <a:lnSpc>
                <a:spcPts val="1765"/>
              </a:lnSpc>
              <a:spcBef>
                <a:spcPts val="0"/>
              </a:spcBef>
              <a:spcAft>
                <a:spcPts val="588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lang="en-US" sz="1372" kern="1200" spc="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 dirty="0"/>
              <a:t>Paragraph title Segoe UI </a:t>
            </a:r>
            <a:r>
              <a:rPr lang="en-US" dirty="0" err="1"/>
              <a:t>Semibold</a:t>
            </a:r>
            <a:r>
              <a:rPr lang="en-US" dirty="0"/>
              <a:t> 14/18</a:t>
            </a:r>
          </a:p>
          <a:p>
            <a:pPr marL="280121" marR="0" lvl="1" indent="-280121" algn="l" defTabSz="914367" rtl="0" eaLnBrk="1" fontAlgn="auto" latinLnBrk="0" hangingPunct="1">
              <a:lnSpc>
                <a:spcPts val="1765"/>
              </a:lnSpc>
              <a:spcBef>
                <a:spcPts val="1176"/>
              </a:spcBef>
              <a:spcAft>
                <a:spcPts val="0"/>
              </a:spcAft>
              <a:buClrTx/>
              <a:buSzPct val="90000"/>
              <a:tabLst/>
            </a:pPr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ra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sunt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marL="280121" marR="0" lvl="1" indent="-280121" algn="l" defTabSz="914367" rtl="0" eaLnBrk="1" fontAlgn="auto" latinLnBrk="0" hangingPunct="1">
              <a:lnSpc>
                <a:spcPts val="1765"/>
              </a:lnSpc>
              <a:spcBef>
                <a:spcPts val="1176"/>
              </a:spcBef>
              <a:spcAft>
                <a:spcPts val="0"/>
              </a:spcAft>
              <a:buClrTx/>
              <a:buSzPct val="90000"/>
              <a:tabLst/>
              <a:defRPr/>
            </a:pPr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35007055-7118-477F-B301-DB401591FA2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149960" y="3151388"/>
            <a:ext cx="3618381" cy="2675220"/>
          </a:xfrm>
        </p:spPr>
        <p:txBody>
          <a:bodyPr lIns="0" tIns="0" rIns="0" bIns="0"/>
          <a:lstStyle>
            <a:lvl1pPr marL="0" indent="0">
              <a:lnSpc>
                <a:spcPts val="1765"/>
              </a:lnSpc>
              <a:spcBef>
                <a:spcPts val="0"/>
              </a:spcBef>
              <a:spcAft>
                <a:spcPts val="588"/>
              </a:spcAft>
              <a:buNone/>
              <a:defRPr sz="1372" b="0" spc="0" baseline="0">
                <a:solidFill>
                  <a:schemeClr val="tx2"/>
                </a:solidFill>
                <a:latin typeface="+mj-lt"/>
              </a:defRPr>
            </a:lvl1pPr>
            <a:lvl2pPr marL="280121" marR="0" indent="-280121" algn="l" defTabSz="914367" rtl="0" eaLnBrk="1" fontAlgn="auto" latinLnBrk="0" hangingPunct="1">
              <a:lnSpc>
                <a:spcPts val="1765"/>
              </a:lnSpc>
              <a:spcBef>
                <a:spcPts val="0"/>
              </a:spcBef>
              <a:spcAft>
                <a:spcPts val="588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lang="en-US" sz="1372" kern="1200" spc="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 dirty="0"/>
              <a:t>Paragraph title Segoe UI </a:t>
            </a:r>
            <a:r>
              <a:rPr lang="en-US" dirty="0" err="1"/>
              <a:t>Semibold</a:t>
            </a:r>
            <a:r>
              <a:rPr lang="en-US" dirty="0"/>
              <a:t> 14/18</a:t>
            </a:r>
          </a:p>
          <a:p>
            <a:pPr marL="280121" marR="0" lvl="1" indent="-280121" algn="l" defTabSz="914367" rtl="0" eaLnBrk="1" fontAlgn="auto" latinLnBrk="0" hangingPunct="1">
              <a:lnSpc>
                <a:spcPts val="1765"/>
              </a:lnSpc>
              <a:spcBef>
                <a:spcPts val="1176"/>
              </a:spcBef>
              <a:spcAft>
                <a:spcPts val="0"/>
              </a:spcAft>
              <a:buClrTx/>
              <a:buSzPct val="90000"/>
              <a:tabLst/>
            </a:pPr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ra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sunt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marL="280121" marR="0" lvl="1" indent="-280121" algn="l" defTabSz="914367" rtl="0" eaLnBrk="1" fontAlgn="auto" latinLnBrk="0" hangingPunct="1">
              <a:lnSpc>
                <a:spcPts val="1765"/>
              </a:lnSpc>
              <a:spcBef>
                <a:spcPts val="1176"/>
              </a:spcBef>
              <a:spcAft>
                <a:spcPts val="0"/>
              </a:spcAft>
              <a:buClrTx/>
              <a:buSzPct val="90000"/>
              <a:tabLst/>
              <a:defRPr/>
            </a:pPr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  <p:sp>
        <p:nvSpPr>
          <p:cNvPr id="9" name="Footer Placeholder 14">
            <a:extLst>
              <a:ext uri="{FF2B5EF4-FFF2-40B4-BE49-F238E27FC236}">
                <a16:creationId xmlns:a16="http://schemas.microsoft.com/office/drawing/2014/main" id="{5E8D43B7-8257-D84A-AC54-1B6FD26315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1838" y="6450194"/>
            <a:ext cx="11586711" cy="118296"/>
          </a:xfrm>
          <a:prstGeom prst="rect">
            <a:avLst/>
          </a:prstGeom>
        </p:spPr>
        <p:txBody>
          <a:bodyPr vert="horz" lIns="91440" tIns="45720" rIns="91440" bIns="45720" numCol="2" rtlCol="0" anchor="ctr"/>
          <a:lstStyle>
            <a:lvl1pPr algn="l">
              <a:defRPr sz="6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© Microsoft Corporation                                                                                  								                                Azure </a:t>
            </a:r>
          </a:p>
        </p:txBody>
      </p:sp>
    </p:spTree>
    <p:extLst>
      <p:ext uri="{BB962C8B-B14F-4D97-AF65-F5344CB8AC3E}">
        <p14:creationId xmlns:p14="http://schemas.microsoft.com/office/powerpoint/2010/main" val="276114035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995" y="620428"/>
            <a:ext cx="11306469" cy="403137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137"/>
              </a:lnSpc>
              <a:defRPr sz="2745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Text option 2: two columns copy heavy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99E39B6D-21AF-485C-B606-D6EA248988A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5995" y="2363623"/>
            <a:ext cx="3618381" cy="2435151"/>
          </a:xfrm>
        </p:spPr>
        <p:txBody>
          <a:bodyPr lIns="0" tIns="0" rIns="0" bIns="0"/>
          <a:lstStyle>
            <a:lvl1pPr marL="0" indent="0">
              <a:lnSpc>
                <a:spcPts val="1765"/>
              </a:lnSpc>
              <a:spcBef>
                <a:spcPts val="1176"/>
              </a:spcBef>
              <a:buNone/>
              <a:defRPr lang="en-US" sz="1372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14367" rtl="0" eaLnBrk="1" fontAlgn="auto" latinLnBrk="0" hangingPunct="1">
              <a:lnSpc>
                <a:spcPts val="1765"/>
              </a:lnSpc>
              <a:spcBef>
                <a:spcPts val="441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372">
                <a:solidFill>
                  <a:schemeClr val="tx1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>
              <a:spcBef>
                <a:spcPts val="1200"/>
              </a:spcBef>
            </a:pPr>
            <a:r>
              <a:rPr lang="en-US" b="0" dirty="0">
                <a:solidFill>
                  <a:schemeClr val="tx2"/>
                </a:solidFill>
                <a:latin typeface="+mj-lt"/>
              </a:rPr>
              <a:t>Paragraph title Segoe UI </a:t>
            </a:r>
            <a:r>
              <a:rPr lang="en-US" b="0" dirty="0" err="1">
                <a:solidFill>
                  <a:schemeClr val="tx2"/>
                </a:solidFill>
                <a:latin typeface="+mj-lt"/>
              </a:rPr>
              <a:t>Semibold</a:t>
            </a:r>
            <a:r>
              <a:rPr lang="en-US" b="0" dirty="0">
                <a:solidFill>
                  <a:schemeClr val="tx2"/>
                </a:solidFill>
                <a:latin typeface="+mj-lt"/>
              </a:rPr>
              <a:t> 14/18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ra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sunt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D0D85DDD-B7EA-4D73-BA98-A5ACF1DB2D3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03151" y="2363623"/>
            <a:ext cx="3618381" cy="2435151"/>
          </a:xfrm>
        </p:spPr>
        <p:txBody>
          <a:bodyPr lIns="0" tIns="0" rIns="0" bIns="0"/>
          <a:lstStyle>
            <a:lvl1pPr marL="0" indent="0">
              <a:lnSpc>
                <a:spcPts val="1765"/>
              </a:lnSpc>
              <a:spcBef>
                <a:spcPts val="1176"/>
              </a:spcBef>
              <a:buNone/>
              <a:defRPr lang="en-US" sz="1372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14367" rtl="0" eaLnBrk="1" fontAlgn="auto" latinLnBrk="0" hangingPunct="1">
              <a:lnSpc>
                <a:spcPts val="1765"/>
              </a:lnSpc>
              <a:spcBef>
                <a:spcPts val="441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372">
                <a:solidFill>
                  <a:schemeClr val="tx1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>
              <a:spcBef>
                <a:spcPts val="1200"/>
              </a:spcBef>
            </a:pPr>
            <a:r>
              <a:rPr lang="en-US" b="0" dirty="0">
                <a:solidFill>
                  <a:schemeClr val="tx2"/>
                </a:solidFill>
                <a:latin typeface="+mj-lt"/>
              </a:rPr>
              <a:t>Paragraph title Segoe UI </a:t>
            </a:r>
            <a:r>
              <a:rPr lang="en-US" b="0" dirty="0" err="1">
                <a:solidFill>
                  <a:schemeClr val="tx2"/>
                </a:solidFill>
                <a:latin typeface="+mj-lt"/>
              </a:rPr>
              <a:t>Semibold</a:t>
            </a:r>
            <a:r>
              <a:rPr lang="en-US" b="0" dirty="0">
                <a:solidFill>
                  <a:schemeClr val="tx2"/>
                </a:solidFill>
                <a:latin typeface="+mj-lt"/>
              </a:rPr>
              <a:t> 14/18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ra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sunt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  <p:sp>
        <p:nvSpPr>
          <p:cNvPr id="6" name="Footer Placeholder 14">
            <a:extLst>
              <a:ext uri="{FF2B5EF4-FFF2-40B4-BE49-F238E27FC236}">
                <a16:creationId xmlns:a16="http://schemas.microsoft.com/office/drawing/2014/main" id="{138E79E6-9873-FD4B-AE77-547F8559AE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1838" y="6450194"/>
            <a:ext cx="11586711" cy="118296"/>
          </a:xfrm>
          <a:prstGeom prst="rect">
            <a:avLst/>
          </a:prstGeom>
        </p:spPr>
        <p:txBody>
          <a:bodyPr vert="horz" lIns="91440" tIns="45720" rIns="91440" bIns="45720" numCol="2" rtlCol="0" anchor="ctr"/>
          <a:lstStyle>
            <a:lvl1pPr algn="l">
              <a:defRPr sz="6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© Microsoft Corporation                                                                                  								                                Azure </a:t>
            </a:r>
          </a:p>
        </p:txBody>
      </p:sp>
    </p:spTree>
    <p:extLst>
      <p:ext uri="{BB962C8B-B14F-4D97-AF65-F5344CB8AC3E}">
        <p14:creationId xmlns:p14="http://schemas.microsoft.com/office/powerpoint/2010/main" val="716606823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15"/>
          <p:cNvSpPr>
            <a:spLocks noGrp="1"/>
          </p:cNvSpPr>
          <p:nvPr>
            <p:ph sz="quarter" idx="17" hasCustomPrompt="1"/>
          </p:nvPr>
        </p:nvSpPr>
        <p:spPr>
          <a:xfrm>
            <a:off x="464958" y="1599724"/>
            <a:ext cx="3609417" cy="3099393"/>
          </a:xfrm>
          <a:blipFill>
            <a:blip r:embed="rId2"/>
            <a:stretch>
              <a:fillRect/>
            </a:stretch>
          </a:blipFill>
        </p:spPr>
        <p:txBody>
          <a:bodyPr anchor="ctr" anchorCtr="0">
            <a:noAutofit/>
          </a:bodyPr>
          <a:lstStyle>
            <a:lvl1pPr marL="0" indent="0" algn="ctr">
              <a:buNone/>
              <a:defRPr sz="196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Place photo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995" y="620428"/>
            <a:ext cx="11306469" cy="403137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137"/>
              </a:lnSpc>
              <a:defRPr sz="2745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Text option 3: three columns images and text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55995" y="4927922"/>
            <a:ext cx="3618381" cy="1186064"/>
          </a:xfrm>
        </p:spPr>
        <p:txBody>
          <a:bodyPr lIns="0" tIns="0" rIns="0" bIns="0"/>
          <a:lstStyle>
            <a:lvl1pPr marL="0" indent="0">
              <a:lnSpc>
                <a:spcPts val="1765"/>
              </a:lnSpc>
              <a:spcBef>
                <a:spcPts val="1176"/>
              </a:spcBef>
              <a:buNone/>
              <a:defRPr lang="en-US" sz="1372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14367" rtl="0" eaLnBrk="1" fontAlgn="auto" latinLnBrk="0" hangingPunct="1">
              <a:lnSpc>
                <a:spcPts val="1765"/>
              </a:lnSpc>
              <a:spcBef>
                <a:spcPts val="441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372">
                <a:solidFill>
                  <a:schemeClr val="tx1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>
              <a:spcBef>
                <a:spcPts val="1200"/>
              </a:spcBef>
            </a:pPr>
            <a:r>
              <a:rPr lang="en-US" b="0" dirty="0">
                <a:solidFill>
                  <a:schemeClr val="tx2"/>
                </a:solidFill>
                <a:latin typeface="+mj-lt"/>
              </a:rPr>
              <a:t>Paragraph title Segoe UI </a:t>
            </a:r>
            <a:r>
              <a:rPr lang="en-US" b="0" dirty="0" err="1">
                <a:solidFill>
                  <a:schemeClr val="tx2"/>
                </a:solidFill>
                <a:latin typeface="+mj-lt"/>
              </a:rPr>
              <a:t>Semibold</a:t>
            </a:r>
            <a:r>
              <a:rPr lang="en-US" b="0" dirty="0">
                <a:solidFill>
                  <a:schemeClr val="tx2"/>
                </a:solidFill>
                <a:latin typeface="+mj-lt"/>
              </a:rPr>
              <a:t> 14/18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144083" y="4927922"/>
            <a:ext cx="3618381" cy="1186064"/>
          </a:xfrm>
        </p:spPr>
        <p:txBody>
          <a:bodyPr lIns="0" tIns="0" rIns="0" bIns="0"/>
          <a:lstStyle>
            <a:lvl1pPr marL="0" indent="0">
              <a:lnSpc>
                <a:spcPts val="1765"/>
              </a:lnSpc>
              <a:spcBef>
                <a:spcPts val="1176"/>
              </a:spcBef>
              <a:buNone/>
              <a:defRPr lang="en-US" sz="1372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14367" rtl="0" eaLnBrk="1" fontAlgn="auto" latinLnBrk="0" hangingPunct="1">
              <a:lnSpc>
                <a:spcPts val="1765"/>
              </a:lnSpc>
              <a:spcBef>
                <a:spcPts val="441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372">
                <a:solidFill>
                  <a:schemeClr val="tx1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>
              <a:spcBef>
                <a:spcPts val="1200"/>
              </a:spcBef>
            </a:pPr>
            <a:r>
              <a:rPr lang="en-US" b="0" dirty="0">
                <a:solidFill>
                  <a:schemeClr val="tx2"/>
                </a:solidFill>
                <a:latin typeface="+mj-lt"/>
              </a:rPr>
              <a:t>Paragraph title Segoe UI </a:t>
            </a:r>
            <a:r>
              <a:rPr lang="en-US" b="0" dirty="0" err="1">
                <a:solidFill>
                  <a:schemeClr val="tx2"/>
                </a:solidFill>
                <a:latin typeface="+mj-lt"/>
              </a:rPr>
              <a:t>Semibold</a:t>
            </a:r>
            <a:r>
              <a:rPr lang="en-US" b="0" dirty="0">
                <a:solidFill>
                  <a:schemeClr val="tx2"/>
                </a:solidFill>
                <a:latin typeface="+mj-lt"/>
              </a:rPr>
              <a:t> 14/18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25" name="Content Placeholder 15">
            <a:extLst>
              <a:ext uri="{FF2B5EF4-FFF2-40B4-BE49-F238E27FC236}">
                <a16:creationId xmlns:a16="http://schemas.microsoft.com/office/drawing/2014/main" id="{FF38BC9F-387A-498E-A040-4619A490AEDD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300039" y="1599724"/>
            <a:ext cx="3609417" cy="3099393"/>
          </a:xfrm>
          <a:blipFill>
            <a:blip r:embed="rId3"/>
            <a:stretch>
              <a:fillRect/>
            </a:stretch>
          </a:blipFill>
        </p:spPr>
        <p:txBody>
          <a:bodyPr anchor="ctr" anchorCtr="0">
            <a:noAutofit/>
          </a:bodyPr>
          <a:lstStyle>
            <a:lvl1pPr marL="0" indent="0" algn="ctr">
              <a:buNone/>
              <a:defRPr sz="196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Place photo</a:t>
            </a:r>
          </a:p>
        </p:txBody>
      </p:sp>
      <p:sp>
        <p:nvSpPr>
          <p:cNvPr id="26" name="Content Placeholder 15">
            <a:extLst>
              <a:ext uri="{FF2B5EF4-FFF2-40B4-BE49-F238E27FC236}">
                <a16:creationId xmlns:a16="http://schemas.microsoft.com/office/drawing/2014/main" id="{EEF5E46D-3409-4544-8C4E-211F133E580F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8144083" y="1599722"/>
            <a:ext cx="3609417" cy="3099394"/>
          </a:xfrm>
          <a:blipFill>
            <a:blip r:embed="rId4"/>
            <a:stretch>
              <a:fillRect/>
            </a:stretch>
          </a:blipFill>
        </p:spPr>
        <p:txBody>
          <a:bodyPr anchor="ctr" anchorCtr="0">
            <a:noAutofit/>
          </a:bodyPr>
          <a:lstStyle>
            <a:lvl1pPr marL="0" indent="0" algn="ctr">
              <a:buNone/>
              <a:defRPr sz="196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Place photo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197742EC-5845-4BB1-84A3-00C1CF89012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03151" y="4927922"/>
            <a:ext cx="3618381" cy="1186064"/>
          </a:xfrm>
        </p:spPr>
        <p:txBody>
          <a:bodyPr lIns="0" tIns="0" rIns="0" bIns="0"/>
          <a:lstStyle>
            <a:lvl1pPr marL="0" indent="0">
              <a:lnSpc>
                <a:spcPts val="1765"/>
              </a:lnSpc>
              <a:spcBef>
                <a:spcPts val="1176"/>
              </a:spcBef>
              <a:buNone/>
              <a:defRPr lang="en-US" sz="1372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14367" rtl="0" eaLnBrk="1" fontAlgn="auto" latinLnBrk="0" hangingPunct="1">
              <a:lnSpc>
                <a:spcPts val="1765"/>
              </a:lnSpc>
              <a:spcBef>
                <a:spcPts val="441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372">
                <a:solidFill>
                  <a:schemeClr val="tx1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>
              <a:spcBef>
                <a:spcPts val="1200"/>
              </a:spcBef>
            </a:pPr>
            <a:r>
              <a:rPr lang="en-US" b="0" dirty="0">
                <a:solidFill>
                  <a:schemeClr val="tx2"/>
                </a:solidFill>
                <a:latin typeface="+mj-lt"/>
              </a:rPr>
              <a:t>Paragraph title Segoe UI </a:t>
            </a:r>
            <a:r>
              <a:rPr lang="en-US" b="0" dirty="0" err="1">
                <a:solidFill>
                  <a:schemeClr val="tx2"/>
                </a:solidFill>
                <a:latin typeface="+mj-lt"/>
              </a:rPr>
              <a:t>Semibold</a:t>
            </a:r>
            <a:r>
              <a:rPr lang="en-US" b="0" dirty="0">
                <a:solidFill>
                  <a:schemeClr val="tx2"/>
                </a:solidFill>
                <a:latin typeface="+mj-lt"/>
              </a:rPr>
              <a:t> 14/18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12" name="Footer Placeholder 14">
            <a:extLst>
              <a:ext uri="{FF2B5EF4-FFF2-40B4-BE49-F238E27FC236}">
                <a16:creationId xmlns:a16="http://schemas.microsoft.com/office/drawing/2014/main" id="{CA59C6B7-B917-1840-9DE3-C346678711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1838" y="6450194"/>
            <a:ext cx="11586711" cy="118296"/>
          </a:xfrm>
          <a:prstGeom prst="rect">
            <a:avLst/>
          </a:prstGeom>
        </p:spPr>
        <p:txBody>
          <a:bodyPr vert="horz" lIns="91440" tIns="45720" rIns="91440" bIns="45720" numCol="2" rtlCol="0" anchor="ctr"/>
          <a:lstStyle>
            <a:lvl1pPr algn="l">
              <a:defRPr sz="6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© Microsoft Corporation                                                                                  								                                Azure </a:t>
            </a:r>
          </a:p>
        </p:txBody>
      </p:sp>
    </p:spTree>
    <p:extLst>
      <p:ext uri="{BB962C8B-B14F-4D97-AF65-F5344CB8AC3E}">
        <p14:creationId xmlns:p14="http://schemas.microsoft.com/office/powerpoint/2010/main" val="1924925386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ontent Placeholder 15"/>
          <p:cNvSpPr>
            <a:spLocks noGrp="1"/>
          </p:cNvSpPr>
          <p:nvPr>
            <p:ph sz="quarter" idx="25" hasCustomPrompt="1"/>
          </p:nvPr>
        </p:nvSpPr>
        <p:spPr>
          <a:xfrm>
            <a:off x="455995" y="2158886"/>
            <a:ext cx="1693247" cy="895855"/>
          </a:xfrm>
        </p:spPr>
        <p:txBody>
          <a:bodyPr>
            <a:noAutofit/>
          </a:bodyPr>
          <a:lstStyle>
            <a:lvl1pPr marL="0" indent="0">
              <a:buNone/>
              <a:defRPr sz="1961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995" y="620428"/>
            <a:ext cx="11306469" cy="403137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137"/>
              </a:lnSpc>
              <a:defRPr sz="2745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Text option 4: Six columns (numbered list)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55995" y="3167818"/>
            <a:ext cx="1693247" cy="2778790"/>
          </a:xfrm>
        </p:spPr>
        <p:txBody>
          <a:bodyPr lIns="0" tIns="0" rIns="0" bIns="0"/>
          <a:lstStyle>
            <a:lvl1pPr marL="0" indent="0">
              <a:lnSpc>
                <a:spcPts val="1765"/>
              </a:lnSpc>
              <a:spcBef>
                <a:spcPts val="882"/>
              </a:spcBef>
              <a:buNone/>
              <a:defRPr lang="en-US" sz="1372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14367" rtl="0" eaLnBrk="1" fontAlgn="auto" latinLnBrk="0" hangingPunct="1">
              <a:lnSpc>
                <a:spcPts val="1765"/>
              </a:lnSpc>
              <a:spcBef>
                <a:spcPts val="441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372">
                <a:solidFill>
                  <a:schemeClr val="tx1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marL="0" marR="0" lvl="0" indent="0" algn="l" defTabSz="914367" rtl="0" eaLnBrk="1" fontAlgn="auto" latinLnBrk="0" hangingPunct="1">
              <a:lnSpc>
                <a:spcPts val="1765"/>
              </a:lnSpc>
              <a:spcBef>
                <a:spcPts val="882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</a:t>
            </a:r>
            <a:r>
              <a:rPr lang="en-US" dirty="0" err="1"/>
              <a:t>Semibold</a:t>
            </a:r>
            <a:r>
              <a:rPr lang="en-US" dirty="0"/>
              <a:t>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2378328" y="3167818"/>
            <a:ext cx="1693247" cy="2803460"/>
          </a:xfrm>
        </p:spPr>
        <p:txBody>
          <a:bodyPr lIns="0" tIns="0" rIns="0" bIns="0"/>
          <a:lstStyle>
            <a:lvl1pPr marL="0" marR="0" indent="0" algn="l" defTabSz="914367" rtl="0" eaLnBrk="1" fontAlgn="auto" latinLnBrk="0" hangingPunct="1">
              <a:lnSpc>
                <a:spcPts val="1765"/>
              </a:lnSpc>
              <a:spcBef>
                <a:spcPts val="882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372" b="0" kern="1200" spc="0" baseline="0" dirty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14367" rtl="0" eaLnBrk="1" fontAlgn="auto" latinLnBrk="0" hangingPunct="1">
              <a:lnSpc>
                <a:spcPts val="1765"/>
              </a:lnSpc>
              <a:spcBef>
                <a:spcPts val="441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372">
                <a:solidFill>
                  <a:schemeClr val="tx1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marL="0" marR="0" lvl="0" indent="0" algn="l" defTabSz="914367" rtl="0" eaLnBrk="1" fontAlgn="auto" latinLnBrk="0" hangingPunct="1">
              <a:lnSpc>
                <a:spcPts val="1765"/>
              </a:lnSpc>
              <a:spcBef>
                <a:spcPts val="882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</a:t>
            </a:r>
            <a:r>
              <a:rPr lang="en-US" dirty="0" err="1"/>
              <a:t>Semibold</a:t>
            </a:r>
            <a:r>
              <a:rPr lang="en-US" dirty="0"/>
              <a:t>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4300662" y="3167818"/>
            <a:ext cx="1693247" cy="2803460"/>
          </a:xfrm>
        </p:spPr>
        <p:txBody>
          <a:bodyPr lIns="0" tIns="0" rIns="0" bIns="0"/>
          <a:lstStyle>
            <a:lvl1pPr marL="0" marR="0" indent="0" algn="l" defTabSz="914367" rtl="0" eaLnBrk="1" fontAlgn="auto" latinLnBrk="0" hangingPunct="1">
              <a:lnSpc>
                <a:spcPts val="1765"/>
              </a:lnSpc>
              <a:spcBef>
                <a:spcPts val="882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372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14367" rtl="0" eaLnBrk="1" fontAlgn="auto" latinLnBrk="0" hangingPunct="1">
              <a:lnSpc>
                <a:spcPts val="1765"/>
              </a:lnSpc>
              <a:spcBef>
                <a:spcPts val="441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372">
                <a:solidFill>
                  <a:schemeClr val="tx1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marL="0" marR="0" lvl="0" indent="0" algn="l" defTabSz="914367" rtl="0" eaLnBrk="1" fontAlgn="auto" latinLnBrk="0" hangingPunct="1">
              <a:lnSpc>
                <a:spcPts val="1765"/>
              </a:lnSpc>
              <a:spcBef>
                <a:spcPts val="882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</a:t>
            </a:r>
            <a:r>
              <a:rPr lang="en-US" dirty="0" err="1"/>
              <a:t>Semibold</a:t>
            </a:r>
            <a:r>
              <a:rPr lang="en-US" dirty="0"/>
              <a:t>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6222995" y="3167818"/>
            <a:ext cx="1693247" cy="2803460"/>
          </a:xfrm>
        </p:spPr>
        <p:txBody>
          <a:bodyPr lIns="0" tIns="0" rIns="0" bIns="0"/>
          <a:lstStyle>
            <a:lvl1pPr marL="0" marR="0" indent="0" algn="l" defTabSz="914367" rtl="0" eaLnBrk="1" fontAlgn="auto" latinLnBrk="0" hangingPunct="1">
              <a:lnSpc>
                <a:spcPts val="1765"/>
              </a:lnSpc>
              <a:spcBef>
                <a:spcPts val="882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372" b="0" kern="1200" spc="0" baseline="0" dirty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14367" rtl="0" eaLnBrk="1" fontAlgn="auto" latinLnBrk="0" hangingPunct="1">
              <a:lnSpc>
                <a:spcPts val="1765"/>
              </a:lnSpc>
              <a:spcBef>
                <a:spcPts val="441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372">
                <a:solidFill>
                  <a:schemeClr val="tx1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marL="0" marR="0" lvl="0" indent="0" algn="l" defTabSz="914367" rtl="0" eaLnBrk="1" fontAlgn="auto" latinLnBrk="0" hangingPunct="1">
              <a:lnSpc>
                <a:spcPts val="1765"/>
              </a:lnSpc>
              <a:spcBef>
                <a:spcPts val="882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</a:t>
            </a:r>
            <a:r>
              <a:rPr lang="en-US" dirty="0" err="1"/>
              <a:t>Semibold</a:t>
            </a:r>
            <a:r>
              <a:rPr lang="en-US" dirty="0"/>
              <a:t>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8145328" y="3167818"/>
            <a:ext cx="1693247" cy="2803460"/>
          </a:xfrm>
        </p:spPr>
        <p:txBody>
          <a:bodyPr lIns="0" tIns="0" rIns="0" bIns="0"/>
          <a:lstStyle>
            <a:lvl1pPr marL="0" marR="0" indent="0" algn="l" defTabSz="914367" rtl="0" eaLnBrk="1" fontAlgn="auto" latinLnBrk="0" hangingPunct="1">
              <a:lnSpc>
                <a:spcPts val="1765"/>
              </a:lnSpc>
              <a:spcBef>
                <a:spcPts val="882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372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14367" rtl="0" eaLnBrk="1" fontAlgn="auto" latinLnBrk="0" hangingPunct="1">
              <a:lnSpc>
                <a:spcPts val="1765"/>
              </a:lnSpc>
              <a:spcBef>
                <a:spcPts val="441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372">
                <a:solidFill>
                  <a:schemeClr val="tx1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marL="0" marR="0" lvl="0" indent="0" algn="l" defTabSz="914367" rtl="0" eaLnBrk="1" fontAlgn="auto" latinLnBrk="0" hangingPunct="1">
              <a:lnSpc>
                <a:spcPts val="1765"/>
              </a:lnSpc>
              <a:spcBef>
                <a:spcPts val="882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</a:t>
            </a:r>
            <a:r>
              <a:rPr lang="en-US" dirty="0" err="1"/>
              <a:t>Semibold</a:t>
            </a:r>
            <a:r>
              <a:rPr lang="en-US" dirty="0"/>
              <a:t>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10067660" y="3167818"/>
            <a:ext cx="1693247" cy="2803460"/>
          </a:xfrm>
        </p:spPr>
        <p:txBody>
          <a:bodyPr lIns="0" tIns="0" rIns="0" bIns="0"/>
          <a:lstStyle>
            <a:lvl1pPr marL="0" marR="0" indent="0" algn="l" defTabSz="914367" rtl="0" eaLnBrk="1" fontAlgn="auto" latinLnBrk="0" hangingPunct="1">
              <a:lnSpc>
                <a:spcPts val="1765"/>
              </a:lnSpc>
              <a:spcBef>
                <a:spcPts val="882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372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14367" rtl="0" eaLnBrk="1" fontAlgn="auto" latinLnBrk="0" hangingPunct="1">
              <a:lnSpc>
                <a:spcPts val="1765"/>
              </a:lnSpc>
              <a:spcBef>
                <a:spcPts val="441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372">
                <a:solidFill>
                  <a:schemeClr val="tx1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marL="0" marR="0" lvl="0" indent="0" algn="l" defTabSz="914367" rtl="0" eaLnBrk="1" fontAlgn="auto" latinLnBrk="0" hangingPunct="1">
              <a:lnSpc>
                <a:spcPts val="1765"/>
              </a:lnSpc>
              <a:spcBef>
                <a:spcPts val="882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</a:t>
            </a:r>
            <a:r>
              <a:rPr lang="en-US" dirty="0" err="1"/>
              <a:t>Semibold</a:t>
            </a:r>
            <a:r>
              <a:rPr lang="en-US" dirty="0"/>
              <a:t>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25" name="Content Placeholder 15"/>
          <p:cNvSpPr>
            <a:spLocks noGrp="1"/>
          </p:cNvSpPr>
          <p:nvPr>
            <p:ph sz="quarter" idx="26" hasCustomPrompt="1"/>
          </p:nvPr>
        </p:nvSpPr>
        <p:spPr>
          <a:xfrm>
            <a:off x="2378328" y="2158886"/>
            <a:ext cx="1693247" cy="895855"/>
          </a:xfrm>
        </p:spPr>
        <p:txBody>
          <a:bodyPr>
            <a:noAutofit/>
          </a:bodyPr>
          <a:lstStyle>
            <a:lvl1pPr marL="0" indent="0">
              <a:buNone/>
              <a:defRPr sz="1961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6" name="Content Placeholder 15"/>
          <p:cNvSpPr>
            <a:spLocks noGrp="1"/>
          </p:cNvSpPr>
          <p:nvPr>
            <p:ph sz="quarter" idx="27" hasCustomPrompt="1"/>
          </p:nvPr>
        </p:nvSpPr>
        <p:spPr>
          <a:xfrm>
            <a:off x="4300662" y="2158886"/>
            <a:ext cx="1693247" cy="895855"/>
          </a:xfrm>
        </p:spPr>
        <p:txBody>
          <a:bodyPr>
            <a:noAutofit/>
          </a:bodyPr>
          <a:lstStyle>
            <a:lvl1pPr marL="0" indent="0">
              <a:buNone/>
              <a:defRPr sz="1961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7" name="Content Placeholder 15"/>
          <p:cNvSpPr>
            <a:spLocks noGrp="1"/>
          </p:cNvSpPr>
          <p:nvPr>
            <p:ph sz="quarter" idx="28" hasCustomPrompt="1"/>
          </p:nvPr>
        </p:nvSpPr>
        <p:spPr>
          <a:xfrm>
            <a:off x="6222995" y="2158886"/>
            <a:ext cx="1693247" cy="895855"/>
          </a:xfrm>
        </p:spPr>
        <p:txBody>
          <a:bodyPr>
            <a:noAutofit/>
          </a:bodyPr>
          <a:lstStyle>
            <a:lvl1pPr marL="0" indent="0">
              <a:buNone/>
              <a:defRPr sz="1961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8" name="Content Placeholder 15"/>
          <p:cNvSpPr>
            <a:spLocks noGrp="1"/>
          </p:cNvSpPr>
          <p:nvPr>
            <p:ph sz="quarter" idx="29" hasCustomPrompt="1"/>
          </p:nvPr>
        </p:nvSpPr>
        <p:spPr>
          <a:xfrm>
            <a:off x="8145328" y="2158886"/>
            <a:ext cx="1693247" cy="895855"/>
          </a:xfrm>
        </p:spPr>
        <p:txBody>
          <a:bodyPr>
            <a:noAutofit/>
          </a:bodyPr>
          <a:lstStyle>
            <a:lvl1pPr marL="0" indent="0">
              <a:buNone/>
              <a:defRPr sz="1961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9" name="Content Placeholder 15"/>
          <p:cNvSpPr>
            <a:spLocks noGrp="1"/>
          </p:cNvSpPr>
          <p:nvPr>
            <p:ph sz="quarter" idx="30" hasCustomPrompt="1"/>
          </p:nvPr>
        </p:nvSpPr>
        <p:spPr>
          <a:xfrm>
            <a:off x="10067660" y="2158886"/>
            <a:ext cx="1693247" cy="895855"/>
          </a:xfrm>
        </p:spPr>
        <p:txBody>
          <a:bodyPr>
            <a:noAutofit/>
          </a:bodyPr>
          <a:lstStyle>
            <a:lvl1pPr marL="0" indent="0">
              <a:buNone/>
              <a:defRPr sz="1961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FF16C0-0541-41AD-98F7-A469609E8DC6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55995" y="2025026"/>
            <a:ext cx="256787" cy="258381"/>
          </a:xfrm>
        </p:spPr>
        <p:txBody>
          <a:bodyPr tIns="0" bIns="0"/>
          <a:lstStyle>
            <a:lvl1pPr marL="0" algn="l" defTabSz="914102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1pPr>
            <a:lvl2pPr marL="0" algn="l" defTabSz="914102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2pPr>
            <a:lvl3pPr marL="0" algn="l" defTabSz="914102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3pPr>
            <a:lvl4pPr marL="0" algn="l" defTabSz="914102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4pPr>
            <a:lvl5pPr marL="0" algn="l" defTabSz="914102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1.</a:t>
            </a:r>
          </a:p>
        </p:txBody>
      </p:sp>
      <p:sp>
        <p:nvSpPr>
          <p:cNvPr id="37" name="Text Placeholder 3">
            <a:extLst>
              <a:ext uri="{FF2B5EF4-FFF2-40B4-BE49-F238E27FC236}">
                <a16:creationId xmlns:a16="http://schemas.microsoft.com/office/drawing/2014/main" id="{95171A5B-905D-4832-B11A-13594619F33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2379573" y="2025026"/>
            <a:ext cx="256787" cy="258381"/>
          </a:xfrm>
        </p:spPr>
        <p:txBody>
          <a:bodyPr tIns="0" bIns="0"/>
          <a:lstStyle>
            <a:lvl1pPr marL="0" algn="l" defTabSz="914102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1pPr>
            <a:lvl2pPr marL="0" algn="l" defTabSz="914102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2pPr>
            <a:lvl3pPr marL="0" algn="l" defTabSz="914102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3pPr>
            <a:lvl4pPr marL="0" algn="l" defTabSz="914102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4pPr>
            <a:lvl5pPr marL="0" algn="l" defTabSz="914102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2.</a:t>
            </a:r>
          </a:p>
        </p:txBody>
      </p:sp>
      <p:sp>
        <p:nvSpPr>
          <p:cNvPr id="38" name="Text Placeholder 3">
            <a:extLst>
              <a:ext uri="{FF2B5EF4-FFF2-40B4-BE49-F238E27FC236}">
                <a16:creationId xmlns:a16="http://schemas.microsoft.com/office/drawing/2014/main" id="{DDBE933A-166C-4934-8425-2A89AAA211E9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303151" y="2025026"/>
            <a:ext cx="256787" cy="258381"/>
          </a:xfrm>
        </p:spPr>
        <p:txBody>
          <a:bodyPr tIns="0" bIns="0"/>
          <a:lstStyle>
            <a:lvl1pPr marL="0" algn="l" defTabSz="914102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1pPr>
            <a:lvl2pPr marL="0" algn="l" defTabSz="914102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2pPr>
            <a:lvl3pPr marL="0" algn="l" defTabSz="914102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3pPr>
            <a:lvl4pPr marL="0" algn="l" defTabSz="914102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4pPr>
            <a:lvl5pPr marL="0" algn="l" defTabSz="914102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3.</a:t>
            </a:r>
          </a:p>
        </p:txBody>
      </p:sp>
      <p:sp>
        <p:nvSpPr>
          <p:cNvPr id="39" name="Text Placeholder 3">
            <a:extLst>
              <a:ext uri="{FF2B5EF4-FFF2-40B4-BE49-F238E27FC236}">
                <a16:creationId xmlns:a16="http://schemas.microsoft.com/office/drawing/2014/main" id="{171069D2-CF68-4D89-9134-20A61AFA10DD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229842" y="2025026"/>
            <a:ext cx="256787" cy="258381"/>
          </a:xfrm>
        </p:spPr>
        <p:txBody>
          <a:bodyPr tIns="0" bIns="0"/>
          <a:lstStyle>
            <a:lvl1pPr marL="0" algn="l" defTabSz="914102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1pPr>
            <a:lvl2pPr marL="0" algn="l" defTabSz="914102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2pPr>
            <a:lvl3pPr marL="0" algn="l" defTabSz="914102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3pPr>
            <a:lvl4pPr marL="0" algn="l" defTabSz="914102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4pPr>
            <a:lvl5pPr marL="0" algn="l" defTabSz="914102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4.</a:t>
            </a:r>
          </a:p>
        </p:txBody>
      </p:sp>
      <p:sp>
        <p:nvSpPr>
          <p:cNvPr id="40" name="Text Placeholder 3">
            <a:extLst>
              <a:ext uri="{FF2B5EF4-FFF2-40B4-BE49-F238E27FC236}">
                <a16:creationId xmlns:a16="http://schemas.microsoft.com/office/drawing/2014/main" id="{77858A5B-7408-41FF-9369-C0F9B773A30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139413" y="2025026"/>
            <a:ext cx="256787" cy="258381"/>
          </a:xfrm>
        </p:spPr>
        <p:txBody>
          <a:bodyPr tIns="0" bIns="0"/>
          <a:lstStyle>
            <a:lvl1pPr marL="0" algn="l" defTabSz="914102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1pPr>
            <a:lvl2pPr marL="0" algn="l" defTabSz="914102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2pPr>
            <a:lvl3pPr marL="0" algn="l" defTabSz="914102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3pPr>
            <a:lvl4pPr marL="0" algn="l" defTabSz="914102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4pPr>
            <a:lvl5pPr marL="0" algn="l" defTabSz="914102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5.</a:t>
            </a:r>
          </a:p>
        </p:txBody>
      </p:sp>
      <p:sp>
        <p:nvSpPr>
          <p:cNvPr id="41" name="Text Placeholder 3">
            <a:extLst>
              <a:ext uri="{FF2B5EF4-FFF2-40B4-BE49-F238E27FC236}">
                <a16:creationId xmlns:a16="http://schemas.microsoft.com/office/drawing/2014/main" id="{AF637A76-D1E1-49A2-AF33-3521BBC721C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0067660" y="2025026"/>
            <a:ext cx="256787" cy="258381"/>
          </a:xfrm>
        </p:spPr>
        <p:txBody>
          <a:bodyPr tIns="0" bIns="0"/>
          <a:lstStyle>
            <a:lvl1pPr marL="0" algn="l" defTabSz="914102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1pPr>
            <a:lvl2pPr marL="0" algn="l" defTabSz="914102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2pPr>
            <a:lvl3pPr marL="0" algn="l" defTabSz="914102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3pPr>
            <a:lvl4pPr marL="0" algn="l" defTabSz="914102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4pPr>
            <a:lvl5pPr marL="0" algn="l" defTabSz="914102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6.</a:t>
            </a:r>
          </a:p>
        </p:txBody>
      </p:sp>
      <p:sp>
        <p:nvSpPr>
          <p:cNvPr id="23" name="Footer Placeholder 14">
            <a:extLst>
              <a:ext uri="{FF2B5EF4-FFF2-40B4-BE49-F238E27FC236}">
                <a16:creationId xmlns:a16="http://schemas.microsoft.com/office/drawing/2014/main" id="{CDC19876-13E5-1847-AE6E-14EA37A9CE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1838" y="6450194"/>
            <a:ext cx="11586711" cy="118296"/>
          </a:xfrm>
          <a:prstGeom prst="rect">
            <a:avLst/>
          </a:prstGeom>
        </p:spPr>
        <p:txBody>
          <a:bodyPr vert="horz" lIns="91440" tIns="45720" rIns="91440" bIns="45720" numCol="2" rtlCol="0" anchor="ctr"/>
          <a:lstStyle>
            <a:lvl1pPr algn="l">
              <a:defRPr sz="6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© Microsoft Corporation                                                                                  								                                Azure </a:t>
            </a:r>
          </a:p>
        </p:txBody>
      </p:sp>
    </p:spTree>
    <p:extLst>
      <p:ext uri="{BB962C8B-B14F-4D97-AF65-F5344CB8AC3E}">
        <p14:creationId xmlns:p14="http://schemas.microsoft.com/office/powerpoint/2010/main" val="1418487642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5994" y="556381"/>
            <a:ext cx="11306469" cy="813819"/>
          </a:xfrm>
          <a:prstGeom prst="rect">
            <a:avLst/>
          </a:prstGeom>
        </p:spPr>
        <p:txBody>
          <a:bodyPr vert="horz" wrap="square" lIns="0" tIns="91440" rIns="146304" bIns="91440" rtlCol="0" anchor="t">
            <a:noAutofit/>
          </a:bodyPr>
          <a:lstStyle/>
          <a:p>
            <a:r>
              <a:rPr lang="en-US" dirty="0"/>
              <a:t>Heading Segoe UI </a:t>
            </a:r>
            <a:r>
              <a:rPr lang="en-US" dirty="0" err="1"/>
              <a:t>Semibold</a:t>
            </a:r>
            <a:r>
              <a:rPr lang="en-US" dirty="0"/>
              <a:t> 28/32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55994" y="1817559"/>
            <a:ext cx="11306469" cy="2323623"/>
          </a:xfrm>
          <a:prstGeom prst="rect">
            <a:avLst/>
          </a:prstGeom>
        </p:spPr>
        <p:txBody>
          <a:bodyPr vert="horz" wrap="square" lIns="0" tIns="91440" rIns="146304" bIns="91440" rtlCol="0">
            <a:spAutoFit/>
          </a:bodyPr>
          <a:lstStyle/>
          <a:p>
            <a:pPr lvl="0"/>
            <a:r>
              <a:rPr lang="en-US" dirty="0"/>
              <a:t>H2 Segoe UI </a:t>
            </a:r>
            <a:r>
              <a:rPr lang="en-US" dirty="0" err="1"/>
              <a:t>Semibold</a:t>
            </a:r>
            <a:r>
              <a:rPr lang="en-US" dirty="0"/>
              <a:t> 20/24</a:t>
            </a:r>
          </a:p>
          <a:p>
            <a:pPr lvl="1"/>
            <a:r>
              <a:rPr lang="en-US" dirty="0"/>
              <a:t>B1 Segoe UI Regular 20/24 </a:t>
            </a:r>
          </a:p>
          <a:p>
            <a:pPr lvl="1"/>
            <a:endParaRPr lang="en-US" dirty="0"/>
          </a:p>
          <a:p>
            <a:pPr lvl="2"/>
            <a:r>
              <a:rPr lang="en-US" dirty="0"/>
              <a:t>H3 Segoe UI </a:t>
            </a:r>
            <a:r>
              <a:rPr lang="en-US" dirty="0" err="1"/>
              <a:t>Semibold</a:t>
            </a:r>
            <a:r>
              <a:rPr lang="en-US" dirty="0"/>
              <a:t> 14/18</a:t>
            </a:r>
          </a:p>
          <a:p>
            <a:pPr lvl="3"/>
            <a:r>
              <a:rPr lang="en-US" dirty="0"/>
              <a:t>B2 Segoe UI Regular 14/18</a:t>
            </a:r>
          </a:p>
          <a:p>
            <a:pPr lvl="3"/>
            <a:endParaRPr lang="en-US" dirty="0"/>
          </a:p>
          <a:p>
            <a:pPr lvl="4"/>
            <a:r>
              <a:rPr lang="en-US" dirty="0"/>
              <a:t>H4 Segoe UI Bold 10/12</a:t>
            </a:r>
          </a:p>
          <a:p>
            <a:pPr lvl="6"/>
            <a:r>
              <a:rPr lang="en-US" dirty="0"/>
              <a:t>B3 Segoe UI Regular 10/12</a:t>
            </a: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699A560D-F2FE-428C-A24D-30E7600CC7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1838" y="6450194"/>
            <a:ext cx="11586711" cy="118296"/>
          </a:xfrm>
          <a:prstGeom prst="rect">
            <a:avLst/>
          </a:prstGeom>
        </p:spPr>
        <p:txBody>
          <a:bodyPr vert="horz" lIns="91440" tIns="45720" rIns="91440" bIns="45720" numCol="2" rtlCol="0" anchor="ctr"/>
          <a:lstStyle>
            <a:lvl1pPr algn="l">
              <a:defRPr sz="6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© Microsoft Corporation                                                                                  								                                Azure 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429226" y="2842059"/>
            <a:ext cx="6849372" cy="1164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282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32" r:id="rId1"/>
    <p:sldLayoutId id="2147484733" r:id="rId2"/>
    <p:sldLayoutId id="2147484734" r:id="rId3"/>
    <p:sldLayoutId id="2147484735" r:id="rId4"/>
    <p:sldLayoutId id="2147484736" r:id="rId5"/>
    <p:sldLayoutId id="2147484737" r:id="rId6"/>
    <p:sldLayoutId id="2147484738" r:id="rId7"/>
    <p:sldLayoutId id="2147484739" r:id="rId8"/>
    <p:sldLayoutId id="2147484740" r:id="rId9"/>
    <p:sldLayoutId id="2147484741" r:id="rId10"/>
    <p:sldLayoutId id="2147484742" r:id="rId11"/>
    <p:sldLayoutId id="2147484743" r:id="rId12"/>
    <p:sldLayoutId id="2147484744" r:id="rId13"/>
    <p:sldLayoutId id="2147484745" r:id="rId14"/>
    <p:sldLayoutId id="2147484746" r:id="rId15"/>
    <p:sldLayoutId id="2147484747" r:id="rId16"/>
    <p:sldLayoutId id="2147484748" r:id="rId17"/>
    <p:sldLayoutId id="2147484749" r:id="rId18"/>
    <p:sldLayoutId id="2147484750" r:id="rId19"/>
    <p:sldLayoutId id="2147484751" r:id="rId20"/>
    <p:sldLayoutId id="2147484812" r:id="rId21"/>
    <p:sldLayoutId id="2147484813" r:id="rId22"/>
    <p:sldLayoutId id="2147484862" r:id="rId23"/>
    <p:sldLayoutId id="2147484863" r:id="rId24"/>
    <p:sldLayoutId id="2147484867" r:id="rId25"/>
    <p:sldLayoutId id="2147484784" r:id="rId26"/>
  </p:sldLayoutIdLst>
  <p:transition>
    <p:fade/>
  </p:transition>
  <p:hf sldNum="0" hdr="0" dt="0"/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2745" b="0" kern="1200" cap="none" spc="-49" baseline="0" dirty="0" smtClean="0">
          <a:ln w="3175">
            <a:noFill/>
          </a:ln>
          <a:solidFill>
            <a:schemeClr val="tx1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0" marR="0" indent="0" algn="l" defTabSz="914367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2353" kern="1200" spc="-49" baseline="0">
          <a:solidFill>
            <a:schemeClr val="tx1"/>
          </a:solidFill>
          <a:latin typeface="+mj-lt"/>
          <a:ea typeface="+mn-ea"/>
          <a:cs typeface="+mn-cs"/>
        </a:defRPr>
      </a:lvl1pPr>
      <a:lvl2pPr marL="0" marR="0" indent="0" algn="l" defTabSz="914367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961" kern="1200" spc="0" baseline="0">
          <a:solidFill>
            <a:schemeClr val="tx1"/>
          </a:solidFill>
          <a:latin typeface="+mn-lt"/>
          <a:ea typeface="+mn-ea"/>
          <a:cs typeface="+mn-cs"/>
        </a:defRPr>
      </a:lvl2pPr>
      <a:lvl3pPr marL="0" marR="0" indent="0" algn="l" defTabSz="914367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765" kern="1200" spc="0" baseline="0">
          <a:solidFill>
            <a:schemeClr val="tx2"/>
          </a:solidFill>
          <a:latin typeface="+mj-lt"/>
          <a:ea typeface="+mn-ea"/>
          <a:cs typeface="+mn-cs"/>
        </a:defRPr>
      </a:lvl3pPr>
      <a:lvl4pPr marL="0" marR="0" indent="0" algn="l" defTabSz="914367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765" kern="1200" spc="0" baseline="0">
          <a:solidFill>
            <a:schemeClr val="tx1"/>
          </a:solidFill>
          <a:latin typeface="+mn-lt"/>
          <a:ea typeface="+mn-ea"/>
          <a:cs typeface="+mn-cs"/>
        </a:defRPr>
      </a:lvl4pPr>
      <a:lvl5pPr marL="0" marR="0" indent="0" algn="l" defTabSz="914367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176" b="1" kern="1200" spc="0" baseline="0">
          <a:solidFill>
            <a:schemeClr val="tx1"/>
          </a:solidFill>
          <a:latin typeface="+mn-lt"/>
          <a:ea typeface="+mn-ea"/>
          <a:cs typeface="+mn-cs"/>
        </a:defRPr>
      </a:lvl5pPr>
      <a:lvl6pPr marL="2285916" indent="0" algn="l" defTabSz="914367" rtl="0" eaLnBrk="1" latinLnBrk="0" hangingPunct="1">
        <a:spcBef>
          <a:spcPct val="20000"/>
        </a:spcBef>
        <a:buFont typeface="Arial" pitchFamily="34" charset="0"/>
        <a:buNone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367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Arial" pitchFamily="34" charset="0"/>
        <a:buNone/>
        <a:defRPr sz="1176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1" pos="1349">
          <p15:clr>
            <a:srgbClr val="C35EA4"/>
          </p15:clr>
        </p15:guide>
        <p15:guide id="32" pos="1528">
          <p15:clr>
            <a:srgbClr val="C35EA4"/>
          </p15:clr>
        </p15:guide>
        <p15:guide id="33" pos="2621">
          <p15:clr>
            <a:srgbClr val="C35EA4"/>
          </p15:clr>
        </p15:guide>
        <p15:guide id="34" pos="2765">
          <p15:clr>
            <a:srgbClr val="C35EA4"/>
          </p15:clr>
        </p15:guide>
        <p15:guide id="35" pos="3854">
          <p15:clr>
            <a:srgbClr val="C35EA4"/>
          </p15:clr>
        </p15:guide>
        <p15:guide id="36" pos="4003">
          <p15:clr>
            <a:srgbClr val="C35EA4"/>
          </p15:clr>
        </p15:guide>
        <p15:guide id="37" pos="5083">
          <p15:clr>
            <a:srgbClr val="C35EA4"/>
          </p15:clr>
        </p15:guide>
        <p15:guide id="38" pos="5230">
          <p15:clr>
            <a:srgbClr val="C35EA4"/>
          </p15:clr>
        </p15:guide>
        <p15:guide id="39" pos="6323">
          <p15:clr>
            <a:srgbClr val="C35EA4"/>
          </p15:clr>
        </p15:guide>
        <p15:guide id="40" pos="6469">
          <p15:clr>
            <a:srgbClr val="C35EA4"/>
          </p15:clr>
        </p15:guide>
        <p15:guide id="41" pos="293">
          <p15:clr>
            <a:srgbClr val="F26B43"/>
          </p15:clr>
        </p15:guide>
        <p15:guide id="42" pos="7565">
          <p15:clr>
            <a:srgbClr val="F26B43"/>
          </p15:clr>
        </p15:guide>
        <p15:guide id="43" orient="horz" pos="751">
          <p15:clr>
            <a:srgbClr val="5ACBF0"/>
          </p15:clr>
        </p15:guide>
        <p15:guide id="44" orient="horz" pos="1387">
          <p15:clr>
            <a:srgbClr val="5ACBF0"/>
          </p15:clr>
        </p15:guide>
        <p15:guide id="45" orient="horz" pos="605">
          <p15:clr>
            <a:srgbClr val="5ACBF0"/>
          </p15:clr>
        </p15:guide>
        <p15:guide id="46" orient="horz" pos="1514">
          <p15:clr>
            <a:srgbClr val="5ACBF0"/>
          </p15:clr>
        </p15:guide>
        <p15:guide id="47" orient="horz" pos="2130">
          <p15:clr>
            <a:srgbClr val="5ACBF0"/>
          </p15:clr>
        </p15:guide>
        <p15:guide id="48" orient="horz" pos="2299">
          <p15:clr>
            <a:srgbClr val="5ACBF0"/>
          </p15:clr>
        </p15:guide>
        <p15:guide id="49" orient="horz" pos="283">
          <p15:clr>
            <a:srgbClr val="F26B43"/>
          </p15:clr>
        </p15:guide>
        <p15:guide id="50" orient="horz" pos="4120">
          <p15:clr>
            <a:srgbClr val="F26B43"/>
          </p15:clr>
        </p15:guide>
        <p15:guide id="51" orient="horz" pos="2891">
          <p15:clr>
            <a:srgbClr val="5ACBF0"/>
          </p15:clr>
        </p15:guide>
        <p15:guide id="52" orient="horz" pos="3019">
          <p15:clr>
            <a:srgbClr val="5ACBF0"/>
          </p15:clr>
        </p15:guide>
        <p15:guide id="53" orient="horz" pos="3643">
          <p15:clr>
            <a:srgbClr val="5ACBF0"/>
          </p15:clr>
        </p15:guide>
        <p15:guide id="54" orient="horz" pos="3763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svg"/><Relationship Id="rId7" Type="http://schemas.openxmlformats.org/officeDocument/2006/relationships/image" Target="../media/image35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34.png"/><Relationship Id="rId5" Type="http://schemas.openxmlformats.org/officeDocument/2006/relationships/image" Target="../media/image33.svg"/><Relationship Id="rId4" Type="http://schemas.openxmlformats.org/officeDocument/2006/relationships/image" Target="../media/image32.png"/><Relationship Id="rId9" Type="http://schemas.openxmlformats.org/officeDocument/2006/relationships/image" Target="../media/image37.sv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eesharprun/pspell" TargetMode="External"/><Relationship Id="rId2" Type="http://schemas.openxmlformats.org/officeDocument/2006/relationships/hyperlink" Target="https://docs.microsoft.com/en-us/dotnet/core/tools/" TargetMode="Externa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s://docs.microsoft.com/en-us/azure/devops/pipelines/tasks/package/nuget" TargetMode="External"/><Relationship Id="rId4" Type="http://schemas.openxmlformats.org/officeDocument/2006/relationships/hyperlink" Target="https://docs.microsoft.com/azure/devops/pipelines/tasks/build/dotnet-core-cli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SUSDEV/Azure-pipelines-with-GitHub" TargetMode="External"/><Relationship Id="rId2" Type="http://schemas.openxmlformats.org/officeDocument/2006/relationships/hyperlink" Target="mailto:MSUSDev@Microsoft.com" TargetMode="External"/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openclipart.org/detail/125875/nuage--cloud-by-lmproulx" TargetMode="Externa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28.jpg"/><Relationship Id="rId5" Type="http://schemas.openxmlformats.org/officeDocument/2006/relationships/hyperlink" Target="https://github.com/MSUSDEV/Azure-pipelines-with-GitHub" TargetMode="External"/><Relationship Id="rId4" Type="http://schemas.openxmlformats.org/officeDocument/2006/relationships/hyperlink" Target="mailto:MSUSDev@Microsoft.com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6">
            <a:extLst>
              <a:ext uri="{FF2B5EF4-FFF2-40B4-BE49-F238E27FC236}">
                <a16:creationId xmlns:a16="http://schemas.microsoft.com/office/drawing/2014/main" id="{CA8D3961-91D4-4041-9455-6E5EBC1A175C}"/>
              </a:ext>
            </a:extLst>
          </p:cNvPr>
          <p:cNvSpPr txBox="1">
            <a:spLocks/>
          </p:cNvSpPr>
          <p:nvPr/>
        </p:nvSpPr>
        <p:spPr>
          <a:xfrm>
            <a:off x="630060" y="2021531"/>
            <a:ext cx="6448035" cy="2649025"/>
          </a:xfrm>
          <a:prstGeom prst="rect">
            <a:avLst/>
          </a:prstGeom>
          <a:noFill/>
        </p:spPr>
        <p:txBody>
          <a:bodyPr vert="horz" wrap="square" lIns="0" tIns="0" rIns="0" bIns="179285" rtlCol="0" anchor="b" anchorCtr="0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strike="noStrike" kern="1200" cap="none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902" b="0" i="0" u="none" strike="noStrike" kern="1200" cap="none" spc="-49" normalizeH="0" baseline="0" noProof="0" dirty="0">
                <a:ln w="3175"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bold"/>
                <a:ea typeface="+mn-ea"/>
                <a:cs typeface="Segoe UI" pitchFamily="34" charset="0"/>
              </a:rPr>
              <a:t>Azure DevOps Training </a:t>
            </a:r>
            <a:r>
              <a:rPr lang="en-US" sz="4000" spc="-49" dirty="0">
                <a:solidFill>
                  <a:srgbClr val="50E6FF"/>
                </a:solidFill>
                <a:latin typeface="Segoe UI"/>
              </a:rPr>
              <a:t>Modernize your process </a:t>
            </a:r>
            <a:r>
              <a:rPr kumimoji="0" lang="en-US" sz="4000" b="0" i="0" u="none" strike="noStrike" kern="1200" cap="none" spc="-49" normalizeH="0" baseline="0" noProof="0" dirty="0">
                <a:ln w="3175">
                  <a:noFill/>
                </a:ln>
                <a:solidFill>
                  <a:srgbClr val="50E6FF"/>
                </a:solidFill>
                <a:effectLst/>
                <a:uLnTx/>
                <a:uFillTx/>
                <a:latin typeface="Segoe UI"/>
                <a:ea typeface="+mn-ea"/>
                <a:cs typeface="Segoe UI" pitchFamily="34" charset="0"/>
              </a:rPr>
              <a:t>with Azure DevOps and GitHub</a:t>
            </a:r>
            <a:endParaRPr kumimoji="0" lang="en-US" sz="4902" b="0" i="0" u="none" strike="noStrike" kern="1200" cap="none" spc="-49" normalizeH="0" baseline="0" noProof="0" dirty="0">
              <a:ln w="3175">
                <a:noFill/>
              </a:ln>
              <a:solidFill>
                <a:srgbClr val="50E6FF"/>
              </a:solidFill>
              <a:effectLst/>
              <a:uLnTx/>
              <a:uFillTx/>
              <a:latin typeface="Segoe UI"/>
              <a:ea typeface="+mn-ea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7234035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AF550-3928-4429-8C5D-001E22C7D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package managers simultaneously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67DC0F-42A2-420E-BF81-25D687E56E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solidFill>
                  <a:schemeClr val="bg1">
                    <a:lumMod val="65000"/>
                  </a:schemeClr>
                </a:solidFill>
              </a:rPr>
              <a:t>© Microsoft Corporation                                                                                  								                                Azure 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8A7EF78-5D68-4410-85EE-1EEC7904685E}"/>
              </a:ext>
            </a:extLst>
          </p:cNvPr>
          <p:cNvSpPr/>
          <p:nvPr/>
        </p:nvSpPr>
        <p:spPr bwMode="auto">
          <a:xfrm>
            <a:off x="1027134" y="1835063"/>
            <a:ext cx="1828800" cy="4114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Azure Artifact Feed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C4B35C8-63AF-4033-881C-3BBFDD32C105}"/>
              </a:ext>
            </a:extLst>
          </p:cNvPr>
          <p:cNvSpPr/>
          <p:nvPr/>
        </p:nvSpPr>
        <p:spPr bwMode="auto">
          <a:xfrm>
            <a:off x="3778684" y="1835063"/>
            <a:ext cx="2743200" cy="731520"/>
          </a:xfrm>
          <a:prstGeom prst="rect">
            <a:avLst/>
          </a:prstGeom>
          <a:solidFill>
            <a:srgbClr val="3C3C4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NPM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4C45530-D790-470A-AB6F-4074233652C4}"/>
              </a:ext>
            </a:extLst>
          </p:cNvPr>
          <p:cNvSpPr/>
          <p:nvPr/>
        </p:nvSpPr>
        <p:spPr bwMode="auto">
          <a:xfrm>
            <a:off x="3778684" y="2901863"/>
            <a:ext cx="2743200" cy="731520"/>
          </a:xfrm>
          <a:prstGeom prst="rect">
            <a:avLst/>
          </a:prstGeom>
          <a:solidFill>
            <a:srgbClr val="3C3C4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NuGet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7BEE32-9D8F-4C69-B662-9AB70A8EDBE7}"/>
              </a:ext>
            </a:extLst>
          </p:cNvPr>
          <p:cNvSpPr/>
          <p:nvPr/>
        </p:nvSpPr>
        <p:spPr bwMode="auto">
          <a:xfrm>
            <a:off x="3778684" y="5035463"/>
            <a:ext cx="2743200" cy="731520"/>
          </a:xfrm>
          <a:prstGeom prst="rect">
            <a:avLst/>
          </a:prstGeom>
          <a:solidFill>
            <a:srgbClr val="3C3C4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PIP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F589414-C10D-4571-8146-9B94A7820DF3}"/>
              </a:ext>
            </a:extLst>
          </p:cNvPr>
          <p:cNvSpPr/>
          <p:nvPr/>
        </p:nvSpPr>
        <p:spPr bwMode="auto">
          <a:xfrm>
            <a:off x="3778684" y="3968663"/>
            <a:ext cx="2743200" cy="731520"/>
          </a:xfrm>
          <a:prstGeom prst="rect">
            <a:avLst/>
          </a:prstGeom>
          <a:solidFill>
            <a:srgbClr val="3C3C4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Maven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B5B5FB2-152B-4225-BC91-4EB0ED71300F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2855934" y="2200823"/>
            <a:ext cx="922750" cy="169164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9">
            <a:extLst>
              <a:ext uri="{FF2B5EF4-FFF2-40B4-BE49-F238E27FC236}">
                <a16:creationId xmlns:a16="http://schemas.microsoft.com/office/drawing/2014/main" id="{0ABC8410-1F5F-4DD6-AEAB-68EB8E304A32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2855934" y="3892463"/>
            <a:ext cx="922750" cy="150876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9">
            <a:extLst>
              <a:ext uri="{FF2B5EF4-FFF2-40B4-BE49-F238E27FC236}">
                <a16:creationId xmlns:a16="http://schemas.microsoft.com/office/drawing/2014/main" id="{0D7EB027-3B6A-4480-A838-36F2F6AA34A2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 flipV="1">
            <a:off x="2855934" y="3267623"/>
            <a:ext cx="922750" cy="62484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9">
            <a:extLst>
              <a:ext uri="{FF2B5EF4-FFF2-40B4-BE49-F238E27FC236}">
                <a16:creationId xmlns:a16="http://schemas.microsoft.com/office/drawing/2014/main" id="{188EAEC0-EEE2-4E72-899A-07187E0C9605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>
            <a:off x="2855934" y="3892463"/>
            <a:ext cx="922750" cy="44196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9">
            <a:extLst>
              <a:ext uri="{FF2B5EF4-FFF2-40B4-BE49-F238E27FC236}">
                <a16:creationId xmlns:a16="http://schemas.microsoft.com/office/drawing/2014/main" id="{5D305222-25E0-4199-8094-6D16C4C2D350}"/>
              </a:ext>
            </a:extLst>
          </p:cNvPr>
          <p:cNvCxnSpPr>
            <a:cxnSpLocks/>
            <a:stCxn id="5" idx="3"/>
            <a:endCxn id="27" idx="1"/>
          </p:cNvCxnSpPr>
          <p:nvPr/>
        </p:nvCxnSpPr>
        <p:spPr>
          <a:xfrm>
            <a:off x="6521884" y="2200823"/>
            <a:ext cx="2260778" cy="22979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Graphic 22">
            <a:extLst>
              <a:ext uri="{FF2B5EF4-FFF2-40B4-BE49-F238E27FC236}">
                <a16:creationId xmlns:a16="http://schemas.microsoft.com/office/drawing/2014/main" id="{5A529CFB-7418-4B83-8A97-76F8E78B56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41732" y="4768662"/>
            <a:ext cx="640080" cy="504679"/>
          </a:xfrm>
          <a:prstGeom prst="rect">
            <a:avLst/>
          </a:prstGeom>
        </p:spPr>
      </p:pic>
      <p:pic>
        <p:nvPicPr>
          <p:cNvPr id="25" name="Graphic 24">
            <a:extLst>
              <a:ext uri="{FF2B5EF4-FFF2-40B4-BE49-F238E27FC236}">
                <a16:creationId xmlns:a16="http://schemas.microsoft.com/office/drawing/2014/main" id="{59FB1473-3A5D-4F13-A934-8D3FC00BF1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95986" y="3821880"/>
            <a:ext cx="640080" cy="610309"/>
          </a:xfrm>
          <a:prstGeom prst="rect">
            <a:avLst/>
          </a:prstGeom>
        </p:spPr>
      </p:pic>
      <p:pic>
        <p:nvPicPr>
          <p:cNvPr id="27" name="Graphic 26">
            <a:extLst>
              <a:ext uri="{FF2B5EF4-FFF2-40B4-BE49-F238E27FC236}">
                <a16:creationId xmlns:a16="http://schemas.microsoft.com/office/drawing/2014/main" id="{75A8523F-59E2-416C-8F58-C75FE9D839D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782662" y="2110577"/>
            <a:ext cx="359070" cy="640080"/>
          </a:xfrm>
          <a:prstGeom prst="rect">
            <a:avLst/>
          </a:prstGeom>
        </p:spPr>
      </p:pic>
      <p:pic>
        <p:nvPicPr>
          <p:cNvPr id="29" name="Graphic 28">
            <a:extLst>
              <a:ext uri="{FF2B5EF4-FFF2-40B4-BE49-F238E27FC236}">
                <a16:creationId xmlns:a16="http://schemas.microsoft.com/office/drawing/2014/main" id="{DD517FF1-139C-4A49-994E-6DA2DF20024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141732" y="2861760"/>
            <a:ext cx="640080" cy="640080"/>
          </a:xfrm>
          <a:prstGeom prst="rect">
            <a:avLst/>
          </a:prstGeom>
        </p:spPr>
      </p:pic>
      <p:cxnSp>
        <p:nvCxnSpPr>
          <p:cNvPr id="30" name="Straight Connector 9">
            <a:extLst>
              <a:ext uri="{FF2B5EF4-FFF2-40B4-BE49-F238E27FC236}">
                <a16:creationId xmlns:a16="http://schemas.microsoft.com/office/drawing/2014/main" id="{9A516C36-31A6-407C-B5A7-761FCF63019C}"/>
              </a:ext>
            </a:extLst>
          </p:cNvPr>
          <p:cNvCxnSpPr>
            <a:cxnSpLocks/>
            <a:stCxn id="6" idx="3"/>
            <a:endCxn id="29" idx="1"/>
          </p:cNvCxnSpPr>
          <p:nvPr/>
        </p:nvCxnSpPr>
        <p:spPr>
          <a:xfrm flipV="1">
            <a:off x="6521884" y="3181800"/>
            <a:ext cx="2619848" cy="8582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9">
            <a:extLst>
              <a:ext uri="{FF2B5EF4-FFF2-40B4-BE49-F238E27FC236}">
                <a16:creationId xmlns:a16="http://schemas.microsoft.com/office/drawing/2014/main" id="{1BB1853D-404F-4E84-AC1B-39EFD278B08C}"/>
              </a:ext>
            </a:extLst>
          </p:cNvPr>
          <p:cNvCxnSpPr>
            <a:cxnSpLocks/>
            <a:stCxn id="8" idx="3"/>
            <a:endCxn id="25" idx="1"/>
          </p:cNvCxnSpPr>
          <p:nvPr/>
        </p:nvCxnSpPr>
        <p:spPr>
          <a:xfrm flipV="1">
            <a:off x="6521884" y="4127035"/>
            <a:ext cx="2174102" cy="20738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9">
            <a:extLst>
              <a:ext uri="{FF2B5EF4-FFF2-40B4-BE49-F238E27FC236}">
                <a16:creationId xmlns:a16="http://schemas.microsoft.com/office/drawing/2014/main" id="{56E62AF9-3C3D-425D-858F-8CA740CAD216}"/>
              </a:ext>
            </a:extLst>
          </p:cNvPr>
          <p:cNvCxnSpPr>
            <a:cxnSpLocks/>
            <a:stCxn id="7" idx="3"/>
            <a:endCxn id="23" idx="1"/>
          </p:cNvCxnSpPr>
          <p:nvPr/>
        </p:nvCxnSpPr>
        <p:spPr>
          <a:xfrm flipV="1">
            <a:off x="6521884" y="5021002"/>
            <a:ext cx="2619848" cy="380221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5414946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Using Azure Artifacts as a NuGet feed</a:t>
            </a:r>
          </a:p>
        </p:txBody>
      </p:sp>
    </p:spTree>
    <p:extLst>
      <p:ext uri="{BB962C8B-B14F-4D97-AF65-F5344CB8AC3E}">
        <p14:creationId xmlns:p14="http://schemas.microsoft.com/office/powerpoint/2010/main" val="917467810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A7899278-BD67-4AAC-9874-65FAF4AED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Wrapping up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3FD9EB-CC03-4BE2-B491-6F62931E986E}"/>
              </a:ext>
            </a:extLst>
          </p:cNvPr>
          <p:cNvSpPr>
            <a:spLocks noGrp="1"/>
          </p:cNvSpPr>
          <p:nvPr>
            <p:ph type="body" idx="7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735222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37BE041B-1AAF-4032-B847-9142232770B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7F79CBC-FA83-4AAA-9737-C2DA81B89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Lots of links!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8580DA-E0A4-4A5A-8591-C8E8B25753C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5995" y="1922587"/>
            <a:ext cx="4822951" cy="410336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1800">
                <a:hlinkClick r:id="rId2"/>
              </a:rPr>
              <a:t>https://docs.microsoft.com/en-us/dotnet/core/tools/</a:t>
            </a:r>
            <a:endParaRPr lang="en-US" sz="1800"/>
          </a:p>
          <a:p>
            <a:pPr>
              <a:lnSpc>
                <a:spcPct val="150000"/>
              </a:lnSpc>
            </a:pPr>
            <a:endParaRPr lang="en-US" sz="1800" dirty="0"/>
          </a:p>
          <a:p>
            <a:pPr>
              <a:lnSpc>
                <a:spcPct val="150000"/>
              </a:lnSpc>
            </a:pPr>
            <a:r>
              <a:rPr lang="en-US" sz="1800" dirty="0">
                <a:hlinkClick r:id="rId3"/>
              </a:rPr>
              <a:t>https://github.com/seesharprun/pspell</a:t>
            </a:r>
            <a:endParaRPr lang="en-US" sz="1800" dirty="0"/>
          </a:p>
          <a:p>
            <a:pPr>
              <a:lnSpc>
                <a:spcPct val="150000"/>
              </a:lnSpc>
            </a:pPr>
            <a:endParaRPr lang="en-US" sz="1800" dirty="0"/>
          </a:p>
          <a:p>
            <a:pPr>
              <a:lnSpc>
                <a:spcPct val="150000"/>
              </a:lnSpc>
            </a:pPr>
            <a:r>
              <a:rPr lang="en-US" sz="1800" dirty="0">
                <a:hlinkClick r:id="rId4"/>
              </a:rPr>
              <a:t>https://docs.microsoft.com/azure/devops/pipelines/tasks/build/dotnet-core-cli</a:t>
            </a:r>
            <a:endParaRPr lang="en-US" sz="1800" dirty="0"/>
          </a:p>
          <a:p>
            <a:pPr>
              <a:lnSpc>
                <a:spcPct val="150000"/>
              </a:lnSpc>
            </a:pPr>
            <a:endParaRPr lang="en-US" sz="1800" dirty="0"/>
          </a:p>
          <a:p>
            <a:pPr>
              <a:lnSpc>
                <a:spcPct val="150000"/>
              </a:lnSpc>
            </a:pPr>
            <a:r>
              <a:rPr lang="en-US" sz="1800" dirty="0">
                <a:hlinkClick r:id="rId5"/>
              </a:rPr>
              <a:t>https://docs.microsoft.com/azure/devops/pipelines/tasks/package/nuget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946385705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F0319-13E5-4C96-8247-8ECF14BC9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Today's agenda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3720527-00BA-4887-A7CA-8452D7D006E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2968698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	Packaging .NET</a:t>
            </a:r>
          </a:p>
          <a:p>
            <a:pPr>
              <a:lnSpc>
                <a:spcPct val="200000"/>
              </a:lnSpc>
            </a:pPr>
            <a:r>
              <a:rPr lang="en-US" dirty="0"/>
              <a:t>	Publishing to Azure Artifacts</a:t>
            </a:r>
          </a:p>
          <a:p>
            <a:pPr>
              <a:lnSpc>
                <a:spcPct val="200000"/>
              </a:lnSpc>
            </a:pPr>
            <a:r>
              <a:rPr lang="en-US" dirty="0"/>
              <a:t>	Using Azure Artifacts as a NuGet Feed</a:t>
            </a:r>
          </a:p>
          <a:p>
            <a:pPr>
              <a:lnSpc>
                <a:spcPct val="200000"/>
              </a:lnSpc>
            </a:pPr>
            <a:r>
              <a:rPr lang="en-US" dirty="0"/>
              <a:t>	Automating Azure Artifacts Publishing</a:t>
            </a:r>
          </a:p>
        </p:txBody>
      </p:sp>
    </p:spTree>
    <p:extLst>
      <p:ext uri="{BB962C8B-B14F-4D97-AF65-F5344CB8AC3E}">
        <p14:creationId xmlns:p14="http://schemas.microsoft.com/office/powerpoint/2010/main" val="3418640250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F0319-13E5-4C96-8247-8ECF14BC9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Series in review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3720527-00BA-4887-A7CA-8452D7D006E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2968698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	Session 1:	</a:t>
            </a:r>
            <a:r>
              <a:rPr lang="en-US" dirty="0">
                <a:solidFill>
                  <a:schemeClr val="tx2"/>
                </a:solidFill>
              </a:rPr>
              <a:t>Introduction to Azure Pipelines</a:t>
            </a:r>
          </a:p>
          <a:p>
            <a:pPr>
              <a:lnSpc>
                <a:spcPct val="200000"/>
              </a:lnSpc>
            </a:pPr>
            <a:r>
              <a:rPr lang="en-US" dirty="0"/>
              <a:t>	Session 2:</a:t>
            </a:r>
            <a:r>
              <a:rPr lang="en-US" dirty="0">
                <a:solidFill>
                  <a:schemeClr val="accent6">
                    <a:lumMod val="90000"/>
                  </a:schemeClr>
                </a:solidFill>
              </a:rPr>
              <a:t>	</a:t>
            </a:r>
            <a:r>
              <a:rPr lang="en-US" dirty="0">
                <a:solidFill>
                  <a:schemeClr val="tx2"/>
                </a:solidFill>
              </a:rPr>
              <a:t>Continuous integration with GitHub and Azure</a:t>
            </a:r>
          </a:p>
          <a:p>
            <a:pPr>
              <a:lnSpc>
                <a:spcPct val="200000"/>
              </a:lnSpc>
            </a:pPr>
            <a:r>
              <a:rPr lang="en-US" dirty="0"/>
              <a:t>	Session 3:</a:t>
            </a:r>
            <a:r>
              <a:rPr lang="en-US" dirty="0">
                <a:solidFill>
                  <a:schemeClr val="accent6">
                    <a:lumMod val="90000"/>
                  </a:schemeClr>
                </a:solidFill>
              </a:rPr>
              <a:t>	</a:t>
            </a:r>
            <a:r>
              <a:rPr lang="en-US" dirty="0">
                <a:solidFill>
                  <a:schemeClr val="tx2"/>
                </a:solidFill>
              </a:rPr>
              <a:t>Continuous deployment using Azure Pipelines</a:t>
            </a:r>
          </a:p>
          <a:p>
            <a:pPr>
              <a:lnSpc>
                <a:spcPct val="200000"/>
              </a:lnSpc>
            </a:pPr>
            <a:r>
              <a:rPr lang="en-US" dirty="0"/>
              <a:t>	Session 4:	</a:t>
            </a:r>
            <a:r>
              <a:rPr lang="en-US" dirty="0">
                <a:solidFill>
                  <a:schemeClr val="tx2"/>
                </a:solidFill>
              </a:rPr>
              <a:t>Package management with Azure Artifacts</a:t>
            </a:r>
          </a:p>
        </p:txBody>
      </p:sp>
    </p:spTree>
    <p:extLst>
      <p:ext uri="{BB962C8B-B14F-4D97-AF65-F5344CB8AC3E}">
        <p14:creationId xmlns:p14="http://schemas.microsoft.com/office/powerpoint/2010/main" val="2600082963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2B1D1-C7B6-40AF-8006-18E527AA2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sz="6000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761830162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F0319-13E5-4C96-8247-8ECF14BC9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Questions and support</a:t>
            </a:r>
            <a:endParaRPr lang="en-US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3720527-00BA-4887-A7CA-8452D7D006E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2031325"/>
          </a:xfrm>
        </p:spPr>
        <p:txBody>
          <a:bodyPr/>
          <a:lstStyle/>
          <a:p>
            <a:r>
              <a:rPr lang="en-US" sz="2400" dirty="0"/>
              <a:t>For questions or help with this series</a:t>
            </a:r>
          </a:p>
          <a:p>
            <a:r>
              <a:rPr lang="en-US" sz="2400" dirty="0">
                <a:hlinkClick r:id="rId2"/>
              </a:rPr>
              <a:t>MSUSDev@Microsoft.com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For the presentations and sample code</a:t>
            </a:r>
          </a:p>
          <a:p>
            <a:r>
              <a:rPr lang="en-US" sz="2400" dirty="0">
                <a:hlinkClick r:id="rId3"/>
              </a:rPr>
              <a:t>https://github.com/MSUSDEV/Azure-pipelines-with-GitHub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06823756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5022D7F-653A-494F-A715-E08A3E56C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Package management with Azure Artifacts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B2DEB99-EE36-4674-B7A1-6DE5A0E98B70}"/>
              </a:ext>
            </a:extLst>
          </p:cNvPr>
          <p:cNvSpPr>
            <a:spLocks noGrp="1"/>
          </p:cNvSpPr>
          <p:nvPr>
            <p:ph type="body" idx="7"/>
          </p:nvPr>
        </p:nvSpPr>
        <p:spPr/>
        <p:txBody>
          <a:bodyPr/>
          <a:lstStyle/>
          <a:p>
            <a:r>
              <a:rPr lang="en-US" dirty="0"/>
              <a:t>Part 4 of 4 in the </a:t>
            </a:r>
            <a:r>
              <a:rPr lang="en-US" u="sng" dirty="0"/>
              <a:t>CI/CD with Azure Pipelines and GitHub</a:t>
            </a:r>
            <a:r>
              <a:rPr lang="en-US" dirty="0"/>
              <a:t> series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EC223B0A-C8BB-40CA-97DA-6E941A6F83C1}"/>
              </a:ext>
            </a:extLst>
          </p:cNvPr>
          <p:cNvSpPr txBox="1">
            <a:spLocks/>
          </p:cNvSpPr>
          <p:nvPr/>
        </p:nvSpPr>
        <p:spPr>
          <a:xfrm>
            <a:off x="457200" y="6065443"/>
            <a:ext cx="3543300" cy="422162"/>
          </a:xfrm>
          <a:prstGeom prst="rect">
            <a:avLst/>
          </a:prstGeom>
        </p:spPr>
        <p:txBody>
          <a:bodyPr vert="horz" lIns="0" tIns="0" rIns="91440" bIns="0" rtlCol="0" anchor="b" anchorCtr="0">
            <a:noAutofit/>
          </a:bodyPr>
          <a:lstStyle>
            <a:lvl1pPr marL="0" indent="0" algn="l" defTabSz="914132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buClr>
                <a:schemeClr val="bg1"/>
              </a:buClr>
              <a:buSzPct val="120000"/>
              <a:buFontTx/>
              <a:buNone/>
              <a:defRPr lang="en-US" sz="2000" b="1" i="0" kern="1200">
                <a:solidFill>
                  <a:schemeClr val="accent2"/>
                </a:solidFill>
                <a:effectLst/>
                <a:latin typeface="Segoe UI Semibold" charset="0"/>
                <a:ea typeface="Segoe UI Semibold" charset="0"/>
                <a:cs typeface="Segoe UI Semibold" charset="0"/>
              </a:defRPr>
            </a:lvl1pPr>
            <a:lvl2pPr marL="0" indent="0" algn="l" defTabSz="914132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Tx/>
              <a:buSzPct val="110000"/>
              <a:buFont typeface="Arial" charset="0"/>
              <a:buNone/>
              <a:defRPr lang="en-US" sz="2000" b="0" i="0" kern="1200" dirty="0" smtClean="0">
                <a:solidFill>
                  <a:schemeClr val="tx1"/>
                </a:solidFill>
                <a:effectLst/>
                <a:latin typeface="Segoe UI" charset="0"/>
                <a:ea typeface="Segoe UI" charset="0"/>
                <a:cs typeface="Segoe UI" charset="0"/>
              </a:defRPr>
            </a:lvl2pPr>
            <a:lvl3pPr marL="288925" indent="-222250" algn="l" defTabSz="914132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Tx/>
              <a:buSzPct val="120000"/>
              <a:buFont typeface="Arial" charset="0"/>
              <a:buChar char="•"/>
              <a:defRPr lang="en-US" sz="1800" b="0" i="0" kern="1200" dirty="0" smtClean="0">
                <a:solidFill>
                  <a:schemeClr val="tx1"/>
                </a:solidFill>
                <a:effectLst/>
                <a:latin typeface="Segoe UI" charset="0"/>
                <a:ea typeface="Segoe UI" charset="0"/>
                <a:cs typeface="Segoe UI" charset="0"/>
              </a:defRPr>
            </a:lvl3pPr>
            <a:lvl4pPr marL="631825" indent="-182880" algn="l" defTabSz="914132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Tx/>
              <a:buFont typeface="Arial" charset="0"/>
              <a:buChar char="•"/>
              <a:tabLst/>
              <a:defRPr lang="en-US" sz="1600" b="0" i="0" kern="1200" dirty="0" smtClean="0">
                <a:solidFill>
                  <a:schemeClr val="tx1"/>
                </a:solidFill>
                <a:effectLst/>
                <a:latin typeface="Segoe UI" charset="0"/>
                <a:ea typeface="Segoe UI" charset="0"/>
                <a:cs typeface="Segoe UI" charset="0"/>
              </a:defRPr>
            </a:lvl4pPr>
            <a:lvl5pPr marL="1254125" indent="-194310" algn="l" defTabSz="914132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bg2"/>
              </a:buClr>
              <a:buFont typeface="Arial"/>
              <a:buChar char="•"/>
              <a:defRPr lang="en-US" sz="1400" b="0" i="0" kern="1200" dirty="0">
                <a:solidFill>
                  <a:schemeClr val="tx1"/>
                </a:solidFill>
                <a:effectLst/>
                <a:latin typeface="Segoe UI" charset="0"/>
                <a:ea typeface="Segoe UI" charset="0"/>
                <a:cs typeface="Segoe UI" charset="0"/>
              </a:defRPr>
            </a:lvl5pPr>
            <a:lvl6pPr marL="1965221" indent="-228533" algn="l" defTabSz="914132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6pPr>
            <a:lvl7pPr marL="2970926" indent="-228533" algn="l" defTabSz="9141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92" indent="-228533" algn="l" defTabSz="9141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57" indent="-228533" algn="l" defTabSz="9141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132" rtl="0" eaLnBrk="1" fontAlgn="auto" latinLnBrk="0" hangingPunct="1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buClr>
                <a:srgbClr val="414241"/>
              </a:buClr>
              <a:buSzPct val="120000"/>
              <a:buFontTx/>
              <a:buNone/>
              <a:tabLst/>
              <a:defRPr/>
            </a:pPr>
            <a:r>
              <a:rPr lang="en-US"/>
              <a:t>MSUSDev@Microsoft.com</a:t>
            </a:r>
            <a:endParaRPr kumimoji="0" lang="en-US" sz="2000" b="1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Segoe UI Semibold" charset="0"/>
              <a:cs typeface="Segoe UI Semibold" charset="0"/>
            </a:endParaRP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810A9475-EAAA-4687-B133-9B81718C4E2E}"/>
              </a:ext>
            </a:extLst>
          </p:cNvPr>
          <p:cNvSpPr txBox="1">
            <a:spLocks/>
          </p:cNvSpPr>
          <p:nvPr/>
        </p:nvSpPr>
        <p:spPr>
          <a:xfrm>
            <a:off x="9971572" y="6169545"/>
            <a:ext cx="2128688" cy="318060"/>
          </a:xfrm>
          <a:prstGeom prst="rect">
            <a:avLst/>
          </a:prstGeom>
        </p:spPr>
        <p:txBody>
          <a:bodyPr/>
          <a:lstStyle>
            <a:lvl1pPr marL="0" indent="0" algn="l" defTabSz="914132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buClr>
                <a:schemeClr val="bg1"/>
              </a:buClr>
              <a:buSzPct val="120000"/>
              <a:buFontTx/>
              <a:buNone/>
              <a:defRPr lang="en-US" sz="2000" b="1" i="0" kern="1200" dirty="0" smtClean="0">
                <a:solidFill>
                  <a:schemeClr val="accent2"/>
                </a:solidFill>
                <a:effectLst/>
                <a:latin typeface="Segoe UI Semibold" charset="0"/>
                <a:ea typeface="Segoe UI Semibold" charset="0"/>
                <a:cs typeface="Segoe UI Semibold" charset="0"/>
              </a:defRPr>
            </a:lvl1pPr>
            <a:lvl2pPr marL="0" indent="0" algn="l" defTabSz="914132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Tx/>
              <a:buSzPct val="110000"/>
              <a:buFont typeface="Arial" charset="0"/>
              <a:buNone/>
              <a:defRPr lang="en-US" sz="2000" b="0" i="0" kern="1200" dirty="0" smtClean="0">
                <a:solidFill>
                  <a:schemeClr val="tx1"/>
                </a:solidFill>
                <a:effectLst/>
                <a:latin typeface="Segoe UI" charset="0"/>
                <a:ea typeface="Segoe UI" charset="0"/>
                <a:cs typeface="Segoe UI" charset="0"/>
              </a:defRPr>
            </a:lvl2pPr>
            <a:lvl3pPr marL="288925" indent="-222250" algn="l" defTabSz="914132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Tx/>
              <a:buSzPct val="120000"/>
              <a:buFont typeface="Arial" charset="0"/>
              <a:buChar char="•"/>
              <a:defRPr lang="en-US" sz="1800" b="0" i="0" kern="1200" dirty="0" smtClean="0">
                <a:solidFill>
                  <a:schemeClr val="tx1"/>
                </a:solidFill>
                <a:effectLst/>
                <a:latin typeface="Segoe UI" charset="0"/>
                <a:ea typeface="Segoe UI" charset="0"/>
                <a:cs typeface="Segoe UI" charset="0"/>
              </a:defRPr>
            </a:lvl3pPr>
            <a:lvl4pPr marL="631825" indent="-182880" algn="l" defTabSz="914132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Tx/>
              <a:buFont typeface="Arial" charset="0"/>
              <a:buChar char="•"/>
              <a:tabLst/>
              <a:defRPr lang="en-US" sz="1600" b="0" i="0" kern="1200" dirty="0" smtClean="0">
                <a:solidFill>
                  <a:schemeClr val="tx1"/>
                </a:solidFill>
                <a:effectLst/>
                <a:latin typeface="Segoe UI" charset="0"/>
                <a:ea typeface="Segoe UI" charset="0"/>
                <a:cs typeface="Segoe UI" charset="0"/>
              </a:defRPr>
            </a:lvl4pPr>
            <a:lvl5pPr marL="1254125" indent="-194310" algn="l" defTabSz="914132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bg2"/>
              </a:buClr>
              <a:buFont typeface="Arial"/>
              <a:buChar char="•"/>
              <a:defRPr lang="en-US" sz="1400" b="0" i="0" kern="1200" dirty="0">
                <a:solidFill>
                  <a:schemeClr val="tx1"/>
                </a:solidFill>
                <a:effectLst/>
                <a:latin typeface="Segoe UI" charset="0"/>
                <a:ea typeface="Segoe UI" charset="0"/>
                <a:cs typeface="Segoe UI" charset="0"/>
              </a:defRPr>
            </a:lvl5pPr>
            <a:lvl6pPr marL="1965221" indent="-228533" algn="l" defTabSz="914132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6pPr>
            <a:lvl7pPr marL="2970926" indent="-228533" algn="l" defTabSz="9141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92" indent="-228533" algn="l" defTabSz="9141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57" indent="-228533" algn="l" defTabSz="9141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132" rtl="0" eaLnBrk="1" fontAlgn="auto" latinLnBrk="0" hangingPunct="1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buClr>
                <a:srgbClr val="414241"/>
              </a:buClr>
              <a:buSzPct val="120000"/>
              <a:buFontTx/>
              <a:buNone/>
              <a:tabLst/>
              <a:defRPr/>
            </a:pPr>
            <a:r>
              <a:rPr lang="fr-BE" dirty="0" err="1"/>
              <a:t>Feb</a:t>
            </a:r>
            <a:r>
              <a:rPr lang="fr-BE" dirty="0"/>
              <a:t>, </a:t>
            </a:r>
            <a:r>
              <a:rPr kumimoji="0" lang="fr-BE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 Semibold" charset="0"/>
                <a:cs typeface="Segoe UI Semibold" charset="0"/>
              </a:rPr>
              <a:t>2020</a:t>
            </a:r>
          </a:p>
        </p:txBody>
      </p:sp>
    </p:spTree>
    <p:extLst>
      <p:ext uri="{BB962C8B-B14F-4D97-AF65-F5344CB8AC3E}">
        <p14:creationId xmlns:p14="http://schemas.microsoft.com/office/powerpoint/2010/main" val="2863491346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E5B2340-4EA3-47E3-A78C-E8367BCAA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BE" sz="2750"/>
              <a:t>About us…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E4381E6-2D1E-4297-B3D2-A4F1A8488A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51348"/>
            <a:ext cx="6442874" cy="4914900"/>
          </a:xfrm>
        </p:spPr>
        <p:txBody>
          <a:bodyPr vert="horz" wrap="square" lIns="0" tIns="0" rIns="182880" bIns="0" rtlCol="0" anchor="t">
            <a:noAutofit/>
          </a:bodyPr>
          <a:lstStyle/>
          <a:p>
            <a:r>
              <a:rPr lang="fr-BE" dirty="0">
                <a:solidFill>
                  <a:schemeClr val="tx2"/>
                </a:solidFill>
              </a:rPr>
              <a:t>Sidney Andrews</a:t>
            </a:r>
          </a:p>
          <a:p>
            <a:pPr marL="285750" indent="-285750">
              <a:buFont typeface="Arial" panose="05000000000000000000" pitchFamily="2" charset="2"/>
              <a:buBlip>
                <a:blip r:embed="rId2"/>
              </a:buBlip>
            </a:pPr>
            <a:r>
              <a:rPr lang="fr-BE" sz="1800" dirty="0"/>
              <a:t>  </a:t>
            </a:r>
            <a:r>
              <a:rPr lang="fr-BE" sz="1800" dirty="0">
                <a:ea typeface="+mj-lt"/>
                <a:cs typeface="+mj-lt"/>
              </a:rPr>
              <a:t>Azure MVP, Microsoft </a:t>
            </a:r>
            <a:r>
              <a:rPr lang="fr-BE" sz="1800" dirty="0" err="1">
                <a:ea typeface="+mj-lt"/>
                <a:cs typeface="+mj-lt"/>
              </a:rPr>
              <a:t>Certified</a:t>
            </a:r>
            <a:r>
              <a:rPr lang="fr-BE" sz="1800" dirty="0">
                <a:ea typeface="+mj-lt"/>
                <a:cs typeface="+mj-lt"/>
              </a:rPr>
              <a:t> Trainer</a:t>
            </a:r>
            <a:endParaRPr lang="fr-BE" sz="1800" dirty="0"/>
          </a:p>
          <a:p>
            <a:pPr marL="285750" indent="-285750">
              <a:buBlip>
                <a:blip r:embed="rId2"/>
              </a:buBlip>
            </a:pPr>
            <a:endParaRPr lang="fr-BE" sz="1800" dirty="0">
              <a:cs typeface="Segoe UI Semibold"/>
            </a:endParaRPr>
          </a:p>
          <a:p>
            <a:pPr marL="285750" indent="-285750">
              <a:buBlip>
                <a:blip r:embed="rId2">
                  <a:extLst>
                    <a:ext uri="{837473B0-CC2E-450A-ABE3-18F120FF3D39}">
                      <a1611:picAttrSrcUrl xmlns:a1611="http://schemas.microsoft.com/office/drawing/2016/11/main" r:id="rId3"/>
                    </a:ext>
                  </a:extLst>
                </a:blip>
              </a:buBlip>
            </a:pPr>
            <a:endParaRPr lang="fr-BE" sz="1800" dirty="0"/>
          </a:p>
          <a:p>
            <a:endParaRPr lang="fr-BE" sz="1800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C924893-4D78-471B-A9B6-E35E0FA55873}"/>
              </a:ext>
            </a:extLst>
          </p:cNvPr>
          <p:cNvSpPr>
            <a:spLocks noGrp="1"/>
          </p:cNvSpPr>
          <p:nvPr>
            <p:ph idx="33"/>
          </p:nvPr>
        </p:nvSpPr>
        <p:spPr>
          <a:xfrm>
            <a:off x="457200" y="2953721"/>
            <a:ext cx="10497065" cy="2819400"/>
          </a:xfrm>
        </p:spPr>
        <p:txBody>
          <a:bodyPr/>
          <a:lstStyle/>
          <a:p>
            <a:r>
              <a:rPr lang="en-US" dirty="0"/>
              <a:t>For questions or help with this series</a:t>
            </a:r>
          </a:p>
          <a:p>
            <a:r>
              <a:rPr lang="en-US" dirty="0">
                <a:hlinkClick r:id="rId4"/>
              </a:rPr>
              <a:t>MSUSDev@Microsoft.com</a:t>
            </a:r>
            <a:endParaRPr lang="en-US" dirty="0"/>
          </a:p>
          <a:p>
            <a:endParaRPr lang="en-US" dirty="0"/>
          </a:p>
          <a:p>
            <a:r>
              <a:rPr lang="en-US" dirty="0"/>
              <a:t>For the lab guides and sample code</a:t>
            </a:r>
          </a:p>
          <a:p>
            <a:r>
              <a:rPr lang="en-US" dirty="0">
                <a:hlinkClick r:id="rId5"/>
              </a:rPr>
              <a:t>https://github.com/MSUSDEV/Azure-pipelines-with-GitHub</a:t>
            </a:r>
            <a:endParaRPr lang="en-US" dirty="0"/>
          </a:p>
        </p:txBody>
      </p:sp>
      <p:pic>
        <p:nvPicPr>
          <p:cNvPr id="3" name="Picture 2" descr="Photo of Sidney Andrews">
            <a:extLst>
              <a:ext uri="{FF2B5EF4-FFF2-40B4-BE49-F238E27FC236}">
                <a16:creationId xmlns:a16="http://schemas.microsoft.com/office/drawing/2014/main" id="{C698CF5E-6CC1-4BFB-B208-3642CA4EF55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05999" y="1551348"/>
            <a:ext cx="1828800" cy="18288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113025766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A7899278-BD67-4AAC-9874-65FAF4AED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the scene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8B004072-1B0B-4387-9E77-76A61E081B56}"/>
              </a:ext>
            </a:extLst>
          </p:cNvPr>
          <p:cNvSpPr>
            <a:spLocks noGrp="1"/>
          </p:cNvSpPr>
          <p:nvPr>
            <p:ph type="body" idx="7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302335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F0319-13E5-4C96-8247-8ECF14BC9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Series roadmap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3720527-00BA-4887-A7CA-8452D7D006E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2968698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dirty="0">
                <a:solidFill>
                  <a:schemeClr val="accent6">
                    <a:lumMod val="90000"/>
                  </a:schemeClr>
                </a:solidFill>
              </a:rPr>
              <a:t>	Session 1:	Introduction to Azure Pipelines</a:t>
            </a:r>
          </a:p>
          <a:p>
            <a:pPr>
              <a:lnSpc>
                <a:spcPct val="200000"/>
              </a:lnSpc>
            </a:pPr>
            <a:r>
              <a:rPr lang="en-US" dirty="0"/>
              <a:t>	</a:t>
            </a:r>
            <a:r>
              <a:rPr lang="en-US" dirty="0">
                <a:solidFill>
                  <a:schemeClr val="accent6">
                    <a:lumMod val="90000"/>
                  </a:schemeClr>
                </a:solidFill>
              </a:rPr>
              <a:t>Session 2:	Continuous integration with GitHub and Azure</a:t>
            </a: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chemeClr val="accent6">
                    <a:lumMod val="90000"/>
                  </a:schemeClr>
                </a:solidFill>
              </a:rPr>
              <a:t>	Session 3:	Continuous deployment using Azure Pipelines</a:t>
            </a: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chemeClr val="tx2"/>
                </a:solidFill>
              </a:rPr>
              <a:t>↪️</a:t>
            </a:r>
            <a:r>
              <a:rPr lang="en-US" dirty="0"/>
              <a:t>	Session 4:	</a:t>
            </a:r>
            <a:r>
              <a:rPr lang="en-US" dirty="0">
                <a:solidFill>
                  <a:schemeClr val="tx2"/>
                </a:solidFill>
              </a:rPr>
              <a:t>Package management with Azure Artifacts</a:t>
            </a:r>
          </a:p>
        </p:txBody>
      </p:sp>
    </p:spTree>
    <p:extLst>
      <p:ext uri="{BB962C8B-B14F-4D97-AF65-F5344CB8AC3E}">
        <p14:creationId xmlns:p14="http://schemas.microsoft.com/office/powerpoint/2010/main" val="4162832075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F0319-13E5-4C96-8247-8ECF14BC9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Today's agenda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3720527-00BA-4887-A7CA-8452D7D006E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2968698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	Packaging .NET</a:t>
            </a:r>
          </a:p>
          <a:p>
            <a:pPr>
              <a:lnSpc>
                <a:spcPct val="200000"/>
              </a:lnSpc>
            </a:pPr>
            <a:r>
              <a:rPr lang="en-US" dirty="0"/>
              <a:t>	Publishing to Azure Artifacts</a:t>
            </a:r>
          </a:p>
          <a:p>
            <a:pPr>
              <a:lnSpc>
                <a:spcPct val="200000"/>
              </a:lnSpc>
            </a:pPr>
            <a:r>
              <a:rPr lang="en-US" dirty="0"/>
              <a:t>	Using Azure Artifacts as a NuGet Feed</a:t>
            </a:r>
          </a:p>
          <a:p>
            <a:pPr>
              <a:lnSpc>
                <a:spcPct val="200000"/>
              </a:lnSpc>
            </a:pPr>
            <a:r>
              <a:rPr lang="en-US" dirty="0"/>
              <a:t>	Automating Azure Artifacts Publishing</a:t>
            </a:r>
          </a:p>
        </p:txBody>
      </p:sp>
    </p:spTree>
    <p:extLst>
      <p:ext uri="{BB962C8B-B14F-4D97-AF65-F5344CB8AC3E}">
        <p14:creationId xmlns:p14="http://schemas.microsoft.com/office/powerpoint/2010/main" val="3798735954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F0319-13E5-4C96-8247-8ECF14BC9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requirements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3720527-00BA-4887-A7CA-8452D7D006E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3820020"/>
          </a:xfrm>
        </p:spPr>
        <p:txBody>
          <a:bodyPr/>
          <a:lstStyle/>
          <a:p>
            <a:pPr lvl="0"/>
            <a:r>
              <a:rPr lang="fr-BE" sz="2400" b="1" spc="-60" dirty="0" err="1">
                <a:solidFill>
                  <a:srgbClr val="0478D7"/>
                </a:solidFill>
                <a:latin typeface="Segoe UI Semibold" charset="0"/>
                <a:cs typeface="Segoe UI Semibold" charset="0"/>
              </a:rPr>
              <a:t>What</a:t>
            </a:r>
            <a:r>
              <a:rPr lang="fr-BE" sz="2400" b="1" spc="-60" dirty="0">
                <a:solidFill>
                  <a:srgbClr val="0478D7"/>
                </a:solidFill>
                <a:latin typeface="Segoe UI Semibold" charset="0"/>
                <a:cs typeface="Segoe UI Semibold" charset="0"/>
              </a:rPr>
              <a:t> </a:t>
            </a:r>
            <a:r>
              <a:rPr lang="fr-BE" sz="2400" b="1" spc="-60" dirty="0" err="1">
                <a:solidFill>
                  <a:srgbClr val="0478D7"/>
                </a:solidFill>
                <a:latin typeface="Segoe UI Semibold" charset="0"/>
                <a:cs typeface="Segoe UI Semibold" charset="0"/>
              </a:rPr>
              <a:t>you</a:t>
            </a:r>
            <a:r>
              <a:rPr lang="fr-BE" sz="2400" b="1" spc="-60" dirty="0">
                <a:solidFill>
                  <a:srgbClr val="0478D7"/>
                </a:solidFill>
                <a:latin typeface="Segoe UI Semibold" charset="0"/>
                <a:cs typeface="Segoe UI Semibold" charset="0"/>
              </a:rPr>
              <a:t> </a:t>
            </a:r>
            <a:r>
              <a:rPr lang="fr-BE" sz="2400" b="1" spc="-60" dirty="0" err="1">
                <a:solidFill>
                  <a:srgbClr val="0478D7"/>
                </a:solidFill>
                <a:latin typeface="Segoe UI Semibold" charset="0"/>
                <a:cs typeface="Segoe UI Semibold" charset="0"/>
              </a:rPr>
              <a:t>need</a:t>
            </a:r>
            <a:r>
              <a:rPr lang="fr-BE" sz="2400" b="1" spc="-60" dirty="0">
                <a:solidFill>
                  <a:srgbClr val="0478D7"/>
                </a:solidFill>
                <a:latin typeface="Segoe UI Semibold" charset="0"/>
                <a:cs typeface="Segoe UI Semibold" charset="0"/>
              </a:rPr>
              <a:t>…</a:t>
            </a:r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Some command-line experience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Some Git experience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FFFF00"/>
                </a:highlight>
              </a:rPr>
              <a:t>Some .NET CLI experience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lvl="0"/>
            <a:r>
              <a:rPr lang="fr-BE" sz="2400" b="1" spc="-60" dirty="0" err="1">
                <a:solidFill>
                  <a:srgbClr val="0478D7"/>
                </a:solidFill>
                <a:latin typeface="Segoe UI Semibold" charset="0"/>
                <a:cs typeface="Segoe UI Semibold" charset="0"/>
              </a:rPr>
              <a:t>What</a:t>
            </a:r>
            <a:r>
              <a:rPr lang="fr-BE" sz="2400" b="1" spc="-60" dirty="0">
                <a:solidFill>
                  <a:srgbClr val="0478D7"/>
                </a:solidFill>
                <a:latin typeface="Segoe UI Semibold" charset="0"/>
                <a:cs typeface="Segoe UI Semibold" charset="0"/>
              </a:rPr>
              <a:t> </a:t>
            </a:r>
            <a:r>
              <a:rPr lang="fr-BE" sz="2400" b="1" spc="-60" dirty="0" err="1">
                <a:solidFill>
                  <a:srgbClr val="0478D7"/>
                </a:solidFill>
                <a:latin typeface="Segoe UI Semibold" charset="0"/>
                <a:cs typeface="Segoe UI Semibold" charset="0"/>
              </a:rPr>
              <a:t>may</a:t>
            </a:r>
            <a:r>
              <a:rPr lang="fr-BE" sz="2400" b="1" spc="-60" dirty="0">
                <a:solidFill>
                  <a:srgbClr val="0478D7"/>
                </a:solidFill>
                <a:latin typeface="Segoe UI Semibold" charset="0"/>
                <a:cs typeface="Segoe UI Semibold" charset="0"/>
              </a:rPr>
              <a:t> help…</a:t>
            </a:r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FFFF00"/>
                </a:highlight>
              </a:rPr>
              <a:t>Some NuGet experience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222042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A7899278-BD67-4AAC-9874-65FAF4AED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Artifacts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8B004072-1B0B-4387-9E77-76A61E081B56}"/>
              </a:ext>
            </a:extLst>
          </p:cNvPr>
          <p:cNvSpPr>
            <a:spLocks noGrp="1"/>
          </p:cNvSpPr>
          <p:nvPr>
            <p:ph type="body" idx="7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Managing packages</a:t>
            </a:r>
          </a:p>
        </p:txBody>
      </p:sp>
    </p:spTree>
    <p:extLst>
      <p:ext uri="{BB962C8B-B14F-4D97-AF65-F5344CB8AC3E}">
        <p14:creationId xmlns:p14="http://schemas.microsoft.com/office/powerpoint/2010/main" val="1997867121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9D799-4585-46FD-87D4-6D721607C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package feed for all of your favorite package managers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4F5ECB-D57F-4630-BB84-E518F06C91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solidFill>
                  <a:schemeClr val="bg1">
                    <a:lumMod val="65000"/>
                  </a:schemeClr>
                </a:solidFill>
              </a:rPr>
              <a:t>© Microsoft Corporation                                                                                  								                                Azure 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EBFFAD5-BA41-4CD5-A5B6-F4CCB5FFF6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0254" y="1450879"/>
            <a:ext cx="645795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8956535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Webinar">
  <a:themeElements>
    <a:clrScheme name="Custom 2">
      <a:dk1>
        <a:srgbClr val="3C3C41"/>
      </a:dk1>
      <a:lt1>
        <a:srgbClr val="FFFFFF"/>
      </a:lt1>
      <a:dk2>
        <a:srgbClr val="0078D3"/>
      </a:dk2>
      <a:lt2>
        <a:srgbClr val="FFFFFF"/>
      </a:lt2>
      <a:accent1>
        <a:srgbClr val="EBEBEB"/>
      </a:accent1>
      <a:accent2>
        <a:srgbClr val="75757A"/>
      </a:accent2>
      <a:accent3>
        <a:srgbClr val="000041"/>
      </a:accent3>
      <a:accent4>
        <a:srgbClr val="0078D3"/>
      </a:accent4>
      <a:accent5>
        <a:srgbClr val="50E6FF"/>
      </a:accent5>
      <a:accent6>
        <a:srgbClr val="EBEBEB"/>
      </a:accent6>
      <a:hlink>
        <a:srgbClr val="0078D4"/>
      </a:hlink>
      <a:folHlink>
        <a:srgbClr val="0078D4"/>
      </a:folHlink>
    </a:clrScheme>
    <a:fontScheme name="Dynamics 365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EC090ED0-3BDA-49D1-ACF8-349EABE84FFF}" vid="{D8D86650-D1D0-4F72-97EB-6FE85552E63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Azure Training Day</Template>
  <TotalTime>0</TotalTime>
  <Words>432</Words>
  <Application>Microsoft Office PowerPoint</Application>
  <PresentationFormat>Widescreen</PresentationFormat>
  <Paragraphs>78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Arial</vt:lpstr>
      <vt:lpstr>Calibri</vt:lpstr>
      <vt:lpstr>Segoe Semibold</vt:lpstr>
      <vt:lpstr>Segoe UI</vt:lpstr>
      <vt:lpstr>Segoe UI Light</vt:lpstr>
      <vt:lpstr>Segoe UI Semibold</vt:lpstr>
      <vt:lpstr>Segoe UI Semilight</vt:lpstr>
      <vt:lpstr>Wingdings</vt:lpstr>
      <vt:lpstr>Webinar</vt:lpstr>
      <vt:lpstr>PowerPoint Presentation</vt:lpstr>
      <vt:lpstr>Package management with Azure Artifacts</vt:lpstr>
      <vt:lpstr>About us…</vt:lpstr>
      <vt:lpstr>Setting the scene</vt:lpstr>
      <vt:lpstr>Series roadmap</vt:lpstr>
      <vt:lpstr>Today's agenda</vt:lpstr>
      <vt:lpstr>Technical requirements</vt:lpstr>
      <vt:lpstr>Azure Artifacts</vt:lpstr>
      <vt:lpstr>One package feed for all of your favorite package managers</vt:lpstr>
      <vt:lpstr>Use package managers simultaneously</vt:lpstr>
      <vt:lpstr>Demo</vt:lpstr>
      <vt:lpstr>Wrapping up</vt:lpstr>
      <vt:lpstr>Lots of links!</vt:lpstr>
      <vt:lpstr>Today's agenda</vt:lpstr>
      <vt:lpstr>Series in review</vt:lpstr>
      <vt:lpstr>Thank You!</vt:lpstr>
      <vt:lpstr>Questions and support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dcterms:created xsi:type="dcterms:W3CDTF">2020-02-13T18:22:42Z</dcterms:created>
  <dcterms:modified xsi:type="dcterms:W3CDTF">2020-03-05T14:41:38Z</dcterms:modified>
</cp:coreProperties>
</file>