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Vengalil" userId="d3ba7ff9-7ed0-4214-b763-93530d0a3835" providerId="ADAL" clId="{BBE0C007-5F34-4210-A4BD-90DE63127B0B}"/>
    <pc:docChg chg="undo custSel addSld delSld modSld">
      <pc:chgData name="Raj Vengalil" userId="d3ba7ff9-7ed0-4214-b763-93530d0a3835" providerId="ADAL" clId="{BBE0C007-5F34-4210-A4BD-90DE63127B0B}" dt="2018-01-29T20:58:42.979" v="1437" actId="1076"/>
      <pc:docMkLst>
        <pc:docMk/>
      </pc:docMkLst>
      <pc:sldChg chg="addSp delSp modSp mod setBg">
        <pc:chgData name="Raj Vengalil" userId="d3ba7ff9-7ed0-4214-b763-93530d0a3835" providerId="ADAL" clId="{BBE0C007-5F34-4210-A4BD-90DE63127B0B}" dt="2018-01-29T19:52:17.721" v="117" actId="14100"/>
        <pc:sldMkLst>
          <pc:docMk/>
          <pc:sldMk cId="3242293012" sldId="256"/>
        </pc:sldMkLst>
        <pc:spChg chg="mod">
          <ac:chgData name="Raj Vengalil" userId="d3ba7ff9-7ed0-4214-b763-93530d0a3835" providerId="ADAL" clId="{BBE0C007-5F34-4210-A4BD-90DE63127B0B}" dt="2018-01-29T19:52:00.625" v="113" actId="26606"/>
          <ac:spMkLst>
            <pc:docMk/>
            <pc:sldMk cId="3242293012" sldId="256"/>
            <ac:spMk id="2" creationId="{E83224C5-BDD4-44BC-A5CD-B500AEE3B054}"/>
          </ac:spMkLst>
        </pc:spChg>
        <pc:spChg chg="mod">
          <ac:chgData name="Raj Vengalil" userId="d3ba7ff9-7ed0-4214-b763-93530d0a3835" providerId="ADAL" clId="{BBE0C007-5F34-4210-A4BD-90DE63127B0B}" dt="2018-01-29T19:52:17.721" v="117" actId="14100"/>
          <ac:spMkLst>
            <pc:docMk/>
            <pc:sldMk cId="3242293012" sldId="256"/>
            <ac:spMk id="3" creationId="{295B26A0-0B18-4261-B5A7-842221ABA187}"/>
          </ac:spMkLst>
        </pc:spChg>
        <pc:spChg chg="add">
          <ac:chgData name="Raj Vengalil" userId="d3ba7ff9-7ed0-4214-b763-93530d0a3835" providerId="ADAL" clId="{BBE0C007-5F34-4210-A4BD-90DE63127B0B}" dt="2018-01-29T19:52:00.625" v="113" actId="26606"/>
          <ac:spMkLst>
            <pc:docMk/>
            <pc:sldMk cId="3242293012" sldId="256"/>
            <ac:spMk id="5" creationId="{02DC0D56-2145-4CB8-979D-ADF8E921AF72}"/>
          </ac:spMkLst>
        </pc:spChg>
        <pc:spChg chg="add">
          <ac:chgData name="Raj Vengalil" userId="d3ba7ff9-7ed0-4214-b763-93530d0a3835" providerId="ADAL" clId="{BBE0C007-5F34-4210-A4BD-90DE63127B0B}" dt="2018-01-29T19:52:00.625" v="113" actId="26606"/>
          <ac:spMkLst>
            <pc:docMk/>
            <pc:sldMk cId="3242293012" sldId="256"/>
            <ac:spMk id="10" creationId="{272BB16D-1B1A-4782-92FD-2CF21910DF1C}"/>
          </ac:spMkLst>
        </pc:spChg>
        <pc:cxnChg chg="add del">
          <ac:chgData name="Raj Vengalil" userId="d3ba7ff9-7ed0-4214-b763-93530d0a3835" providerId="ADAL" clId="{BBE0C007-5F34-4210-A4BD-90DE63127B0B}" dt="2018-01-29T19:51:50.368" v="110" actId="26606"/>
          <ac:cxnSpMkLst>
            <pc:docMk/>
            <pc:sldMk cId="3242293012" sldId="256"/>
            <ac:cxnSpMk id="8" creationId="{21FCCE20-1E4F-44FF-87B4-379D391A2D12}"/>
          </ac:cxnSpMkLst>
        </pc:cxnChg>
      </pc:sldChg>
      <pc:sldChg chg="addSp delSp modSp add mod setBg delDesignElem">
        <pc:chgData name="Raj Vengalil" userId="d3ba7ff9-7ed0-4214-b763-93530d0a3835" providerId="ADAL" clId="{BBE0C007-5F34-4210-A4BD-90DE63127B0B}" dt="2018-01-29T20:04:41.614" v="625" actId="1076"/>
        <pc:sldMkLst>
          <pc:docMk/>
          <pc:sldMk cId="2988006430" sldId="257"/>
        </pc:sldMkLst>
        <pc:spChg chg="mod">
          <ac:chgData name="Raj Vengalil" userId="d3ba7ff9-7ed0-4214-b763-93530d0a3835" providerId="ADAL" clId="{BBE0C007-5F34-4210-A4BD-90DE63127B0B}" dt="2018-01-29T19:50:31.315" v="23" actId="26606"/>
          <ac:spMkLst>
            <pc:docMk/>
            <pc:sldMk cId="2988006430" sldId="257"/>
            <ac:spMk id="2" creationId="{F4D0A101-1980-4AC3-A8B6-E9C97DDBDD0B}"/>
          </ac:spMkLst>
        </pc:spChg>
        <pc:spChg chg="del">
          <ac:chgData name="Raj Vengalil" userId="d3ba7ff9-7ed0-4214-b763-93530d0a3835" providerId="ADAL" clId="{BBE0C007-5F34-4210-A4BD-90DE63127B0B}" dt="2018-01-29T19:50:20.421" v="21"/>
          <ac:spMkLst>
            <pc:docMk/>
            <pc:sldMk cId="2988006430" sldId="257"/>
            <ac:spMk id="3" creationId="{3D50AB22-40A1-453F-B6F0-484AD6CAB30B}"/>
          </ac:spMkLst>
        </pc:spChg>
        <pc:spChg chg="add mod">
          <ac:chgData name="Raj Vengalil" userId="d3ba7ff9-7ed0-4214-b763-93530d0a3835" providerId="ADAL" clId="{BBE0C007-5F34-4210-A4BD-90DE63127B0B}" dt="2018-01-29T19:55:55.852" v="205" actId="20577"/>
          <ac:spMkLst>
            <pc:docMk/>
            <pc:sldMk cId="2988006430" sldId="257"/>
            <ac:spMk id="9" creationId="{00000000-0000-0000-0000-000000000000}"/>
          </ac:spMkLst>
        </pc:spChg>
        <pc:graphicFrameChg chg="add mod modGraphic">
          <ac:chgData name="Raj Vengalil" userId="d3ba7ff9-7ed0-4214-b763-93530d0a3835" providerId="ADAL" clId="{BBE0C007-5F34-4210-A4BD-90DE63127B0B}" dt="2018-01-29T19:56:45.377" v="209" actId="14100"/>
          <ac:graphicFrameMkLst>
            <pc:docMk/>
            <pc:sldMk cId="2988006430" sldId="257"/>
            <ac:graphicFrameMk id="4" creationId="{ABA31F87-93F4-4770-9542-8BD5A764FA65}"/>
          </ac:graphicFrameMkLst>
        </pc:graphicFrameChg>
        <pc:picChg chg="add del mod">
          <ac:chgData name="Raj Vengalil" userId="d3ba7ff9-7ed0-4214-b763-93530d0a3835" providerId="ADAL" clId="{BBE0C007-5F34-4210-A4BD-90DE63127B0B}" dt="2018-01-29T19:50:31.315" v="23" actId="26606"/>
          <ac:picMkLst>
            <pc:docMk/>
            <pc:sldMk cId="2988006430" sldId="257"/>
            <ac:picMk id="6" creationId="{A0EB2B8D-10BF-4ED9-9D57-FA44385CB690}"/>
          </ac:picMkLst>
        </pc:picChg>
        <pc:picChg chg="add mod">
          <ac:chgData name="Raj Vengalil" userId="d3ba7ff9-7ed0-4214-b763-93530d0a3835" providerId="ADAL" clId="{BBE0C007-5F34-4210-A4BD-90DE63127B0B}" dt="2018-01-29T20:04:41.614" v="625" actId="1076"/>
          <ac:picMkLst>
            <pc:docMk/>
            <pc:sldMk cId="2988006430" sldId="257"/>
            <ac:picMk id="7" creationId="{A0EB2B8D-10BF-4ED9-9D57-FA44385CB690}"/>
          </ac:picMkLst>
        </pc:picChg>
        <pc:picChg chg="add del">
          <ac:chgData name="Raj Vengalil" userId="d3ba7ff9-7ed0-4214-b763-93530d0a3835" providerId="ADAL" clId="{BBE0C007-5F34-4210-A4BD-90DE63127B0B}" dt="2018-01-29T19:51:28.155" v="106"/>
          <ac:picMkLst>
            <pc:docMk/>
            <pc:sldMk cId="2988006430" sldId="257"/>
            <ac:picMk id="12" creationId="{3E740089-EFAE-450C-833A-80B69984DB93}"/>
          </ac:picMkLst>
        </pc:picChg>
      </pc:sldChg>
      <pc:sldChg chg="addSp delSp modSp add mod setBg">
        <pc:chgData name="Raj Vengalil" userId="d3ba7ff9-7ed0-4214-b763-93530d0a3835" providerId="ADAL" clId="{BBE0C007-5F34-4210-A4BD-90DE63127B0B}" dt="2018-01-29T20:06:16.955" v="627" actId="12100"/>
        <pc:sldMkLst>
          <pc:docMk/>
          <pc:sldMk cId="3267063186" sldId="258"/>
        </pc:sldMkLst>
        <pc:spChg chg="mod">
          <ac:chgData name="Raj Vengalil" userId="d3ba7ff9-7ed0-4214-b763-93530d0a3835" providerId="ADAL" clId="{BBE0C007-5F34-4210-A4BD-90DE63127B0B}" dt="2018-01-29T20:01:25.039" v="612" actId="26606"/>
          <ac:spMkLst>
            <pc:docMk/>
            <pc:sldMk cId="3267063186" sldId="258"/>
            <ac:spMk id="2" creationId="{A920402B-576B-455A-B2E8-28A8FE49F005}"/>
          </ac:spMkLst>
        </pc:spChg>
        <pc:spChg chg="add del mod">
          <ac:chgData name="Raj Vengalil" userId="d3ba7ff9-7ed0-4214-b763-93530d0a3835" providerId="ADAL" clId="{BBE0C007-5F34-4210-A4BD-90DE63127B0B}" dt="2018-01-29T20:05:26.406" v="626" actId="12084"/>
          <ac:spMkLst>
            <pc:docMk/>
            <pc:sldMk cId="3267063186" sldId="258"/>
            <ac:spMk id="3" creationId="{03985FCD-D53F-4AE0-8EA7-0002D7245173}"/>
          </ac:spMkLst>
        </pc:spChg>
        <pc:spChg chg="add del">
          <ac:chgData name="Raj Vengalil" userId="d3ba7ff9-7ed0-4214-b763-93530d0a3835" providerId="ADAL" clId="{BBE0C007-5F34-4210-A4BD-90DE63127B0B}" dt="2018-01-29T20:00:59.303" v="608" actId="26606"/>
          <ac:spMkLst>
            <pc:docMk/>
            <pc:sldMk cId="3267063186" sldId="258"/>
            <ac:spMk id="10" creationId="{619B3503-D505-49AA-97C1-B299D58DB436}"/>
          </ac:spMkLst>
        </pc:spChg>
        <pc:spChg chg="add del">
          <ac:chgData name="Raj Vengalil" userId="d3ba7ff9-7ed0-4214-b763-93530d0a3835" providerId="ADAL" clId="{BBE0C007-5F34-4210-A4BD-90DE63127B0B}" dt="2018-01-29T20:00:59.303" v="608" actId="26606"/>
          <ac:spMkLst>
            <pc:docMk/>
            <pc:sldMk cId="3267063186" sldId="258"/>
            <ac:spMk id="12" creationId="{E39A2319-946A-4C65-9B7C-1F86E9B1B57C}"/>
          </ac:spMkLst>
        </pc:spChg>
        <pc:graphicFrameChg chg="add mod">
          <ac:chgData name="Raj Vengalil" userId="d3ba7ff9-7ed0-4214-b763-93530d0a3835" providerId="ADAL" clId="{BBE0C007-5F34-4210-A4BD-90DE63127B0B}" dt="2018-01-29T20:06:16.955" v="627" actId="12100"/>
          <ac:graphicFrameMkLst>
            <pc:docMk/>
            <pc:sldMk cId="3267063186" sldId="258"/>
            <ac:graphicFrameMk id="4" creationId="{EAD59951-49F7-4609-AC55-71A5BAD938EF}"/>
          </ac:graphicFrameMkLst>
        </pc:graphicFrameChg>
        <pc:graphicFrameChg chg="add del">
          <ac:chgData name="Raj Vengalil" userId="d3ba7ff9-7ed0-4214-b763-93530d0a3835" providerId="ADAL" clId="{BBE0C007-5F34-4210-A4BD-90DE63127B0B}" dt="2018-01-29T20:00:59.303" v="608" actId="26606"/>
          <ac:graphicFrameMkLst>
            <pc:docMk/>
            <pc:sldMk cId="3267063186" sldId="258"/>
            <ac:graphicFrameMk id="5" creationId="{00000000-0000-0000-0000-000000000000}"/>
          </ac:graphicFrameMkLst>
        </pc:graphicFrameChg>
        <pc:graphicFrameChg chg="add del">
          <ac:chgData name="Raj Vengalil" userId="d3ba7ff9-7ed0-4214-b763-93530d0a3835" providerId="ADAL" clId="{BBE0C007-5F34-4210-A4BD-90DE63127B0B}" dt="2018-01-29T20:01:25.039" v="612" actId="26606"/>
          <ac:graphicFrameMkLst>
            <pc:docMk/>
            <pc:sldMk cId="3267063186" sldId="258"/>
            <ac:graphicFrameMk id="6" creationId="{00000000-0000-0000-0000-000000000000}"/>
          </ac:graphicFrameMkLst>
        </pc:graphicFrameChg>
        <pc:cxnChg chg="add del">
          <ac:chgData name="Raj Vengalil" userId="d3ba7ff9-7ed0-4214-b763-93530d0a3835" providerId="ADAL" clId="{BBE0C007-5F34-4210-A4BD-90DE63127B0B}" dt="2018-01-29T20:00:56.454" v="605" actId="26606"/>
          <ac:cxnSpMkLst>
            <pc:docMk/>
            <pc:sldMk cId="3267063186" sldId="258"/>
            <ac:cxnSpMk id="8" creationId="{21FCCE20-1E4F-44FF-87B4-379D391A2D12}"/>
          </ac:cxnSpMkLst>
        </pc:cxnChg>
      </pc:sldChg>
      <pc:sldChg chg="add del">
        <pc:chgData name="Raj Vengalil" userId="d3ba7ff9-7ed0-4214-b763-93530d0a3835" providerId="ADAL" clId="{BBE0C007-5F34-4210-A4BD-90DE63127B0B}" dt="2018-01-29T20:03:30.502" v="619"/>
        <pc:sldMkLst>
          <pc:docMk/>
          <pc:sldMk cId="1307661333" sldId="259"/>
        </pc:sldMkLst>
      </pc:sldChg>
      <pc:sldChg chg="modSp add setBg">
        <pc:chgData name="Raj Vengalil" userId="d3ba7ff9-7ed0-4214-b763-93530d0a3835" providerId="ADAL" clId="{BBE0C007-5F34-4210-A4BD-90DE63127B0B}" dt="2018-01-29T20:10:25.567" v="1062"/>
        <pc:sldMkLst>
          <pc:docMk/>
          <pc:sldMk cId="2648672799" sldId="259"/>
        </pc:sldMkLst>
        <pc:spChg chg="mod">
          <ac:chgData name="Raj Vengalil" userId="d3ba7ff9-7ed0-4214-b763-93530d0a3835" providerId="ADAL" clId="{BBE0C007-5F34-4210-A4BD-90DE63127B0B}" dt="2018-01-29T20:06:37.973" v="648" actId="20577"/>
          <ac:spMkLst>
            <pc:docMk/>
            <pc:sldMk cId="2648672799" sldId="259"/>
            <ac:spMk id="2" creationId="{7A2D7920-7F12-41CB-8603-C5451B2A5CEB}"/>
          </ac:spMkLst>
        </pc:spChg>
        <pc:spChg chg="mod">
          <ac:chgData name="Raj Vengalil" userId="d3ba7ff9-7ed0-4214-b763-93530d0a3835" providerId="ADAL" clId="{BBE0C007-5F34-4210-A4BD-90DE63127B0B}" dt="2018-01-29T20:09:25.643" v="1061" actId="20577"/>
          <ac:spMkLst>
            <pc:docMk/>
            <pc:sldMk cId="2648672799" sldId="259"/>
            <ac:spMk id="3" creationId="{320C279C-9AFE-4216-B7A5-05010B98FDBF}"/>
          </ac:spMkLst>
        </pc:spChg>
      </pc:sldChg>
      <pc:sldChg chg="modSp add setBg">
        <pc:chgData name="Raj Vengalil" userId="d3ba7ff9-7ed0-4214-b763-93530d0a3835" providerId="ADAL" clId="{BBE0C007-5F34-4210-A4BD-90DE63127B0B}" dt="2018-01-29T20:07:15.878" v="715" actId="20577"/>
        <pc:sldMkLst>
          <pc:docMk/>
          <pc:sldMk cId="305557435" sldId="260"/>
        </pc:sldMkLst>
        <pc:spChg chg="mod">
          <ac:chgData name="Raj Vengalil" userId="d3ba7ff9-7ed0-4214-b763-93530d0a3835" providerId="ADAL" clId="{BBE0C007-5F34-4210-A4BD-90DE63127B0B}" dt="2018-01-29T20:07:12.619" v="709" actId="20577"/>
          <ac:spMkLst>
            <pc:docMk/>
            <pc:sldMk cId="305557435" sldId="260"/>
            <ac:spMk id="2" creationId="{2B2174A0-4855-4C25-9C6E-A4FB926AFA3A}"/>
          </ac:spMkLst>
        </pc:spChg>
        <pc:spChg chg="mod">
          <ac:chgData name="Raj Vengalil" userId="d3ba7ff9-7ed0-4214-b763-93530d0a3835" providerId="ADAL" clId="{BBE0C007-5F34-4210-A4BD-90DE63127B0B}" dt="2018-01-29T20:07:15.878" v="715" actId="20577"/>
          <ac:spMkLst>
            <pc:docMk/>
            <pc:sldMk cId="305557435" sldId="260"/>
            <ac:spMk id="3" creationId="{F369A566-D01B-45E4-AE75-87E999DAAA10}"/>
          </ac:spMkLst>
        </pc:spChg>
      </pc:sldChg>
      <pc:sldChg chg="add del">
        <pc:chgData name="Raj Vengalil" userId="d3ba7ff9-7ed0-4214-b763-93530d0a3835" providerId="ADAL" clId="{BBE0C007-5F34-4210-A4BD-90DE63127B0B}" dt="2018-01-29T20:11:22.842" v="1064"/>
        <pc:sldMkLst>
          <pc:docMk/>
          <pc:sldMk cId="682872267" sldId="261"/>
        </pc:sldMkLst>
      </pc:sldChg>
      <pc:sldChg chg="addSp delSp modSp add mod setBg">
        <pc:chgData name="Raj Vengalil" userId="d3ba7ff9-7ed0-4214-b763-93530d0a3835" providerId="ADAL" clId="{BBE0C007-5F34-4210-A4BD-90DE63127B0B}" dt="2018-01-29T20:13:38.352" v="1105" actId="478"/>
        <pc:sldMkLst>
          <pc:docMk/>
          <pc:sldMk cId="3059937412" sldId="261"/>
        </pc:sldMkLst>
        <pc:spChg chg="mod ord">
          <ac:chgData name="Raj Vengalil" userId="d3ba7ff9-7ed0-4214-b763-93530d0a3835" providerId="ADAL" clId="{BBE0C007-5F34-4210-A4BD-90DE63127B0B}" dt="2018-01-29T20:11:56.980" v="1098" actId="26606"/>
          <ac:spMkLst>
            <pc:docMk/>
            <pc:sldMk cId="3059937412" sldId="261"/>
            <ac:spMk id="2" creationId="{9FB35A1E-5955-4167-858B-E82921458603}"/>
          </ac:spMkLst>
        </pc:spChg>
        <pc:spChg chg="del mod">
          <ac:chgData name="Raj Vengalil" userId="d3ba7ff9-7ed0-4214-b763-93530d0a3835" providerId="ADAL" clId="{BBE0C007-5F34-4210-A4BD-90DE63127B0B}" dt="2018-01-29T20:11:31.414" v="1067"/>
          <ac:spMkLst>
            <pc:docMk/>
            <pc:sldMk cId="3059937412" sldId="261"/>
            <ac:spMk id="3" creationId="{8A0987F1-3A68-4E44-A454-993FB319D7D8}"/>
          </ac:spMkLst>
        </pc:spChg>
        <pc:spChg chg="add del mod">
          <ac:chgData name="Raj Vengalil" userId="d3ba7ff9-7ed0-4214-b763-93530d0a3835" providerId="ADAL" clId="{BBE0C007-5F34-4210-A4BD-90DE63127B0B}" dt="2018-01-29T20:13:38.352" v="1105" actId="478"/>
          <ac:spMkLst>
            <pc:docMk/>
            <pc:sldMk cId="3059937412" sldId="261"/>
            <ac:spMk id="6" creationId="{FADFEC75-E96F-42A2-894D-FE2FD49D4C45}"/>
          </ac:spMkLst>
        </pc:spChg>
        <pc:picChg chg="add del mod">
          <ac:chgData name="Raj Vengalil" userId="d3ba7ff9-7ed0-4214-b763-93530d0a3835" providerId="ADAL" clId="{BBE0C007-5F34-4210-A4BD-90DE63127B0B}" dt="2018-01-29T20:13:38.352" v="1105" actId="478"/>
          <ac:picMkLst>
            <pc:docMk/>
            <pc:sldMk cId="3059937412" sldId="261"/>
            <ac:picMk id="4" creationId="{7B2E7D5E-FA65-4DE8-8A67-F11E3395056D}"/>
          </ac:picMkLst>
        </pc:picChg>
        <pc:picChg chg="add del mod">
          <ac:chgData name="Raj Vengalil" userId="d3ba7ff9-7ed0-4214-b763-93530d0a3835" providerId="ADAL" clId="{BBE0C007-5F34-4210-A4BD-90DE63127B0B}" dt="2018-01-29T20:13:37.706" v="1104" actId="931"/>
          <ac:picMkLst>
            <pc:docMk/>
            <pc:sldMk cId="3059937412" sldId="261"/>
            <ac:picMk id="8" creationId="{54F19D7D-559D-467C-B284-30486C6597DF}"/>
          </ac:picMkLst>
        </pc:picChg>
      </pc:sldChg>
      <pc:sldChg chg="modSp add setBg">
        <pc:chgData name="Raj Vengalil" userId="d3ba7ff9-7ed0-4214-b763-93530d0a3835" providerId="ADAL" clId="{BBE0C007-5F34-4210-A4BD-90DE63127B0B}" dt="2018-01-29T20:15:13.755" v="1342" actId="20577"/>
        <pc:sldMkLst>
          <pc:docMk/>
          <pc:sldMk cId="2779982371" sldId="262"/>
        </pc:sldMkLst>
        <pc:spChg chg="mod">
          <ac:chgData name="Raj Vengalil" userId="d3ba7ff9-7ed0-4214-b763-93530d0a3835" providerId="ADAL" clId="{BBE0C007-5F34-4210-A4BD-90DE63127B0B}" dt="2018-01-29T20:13:56.921" v="1116" actId="20577"/>
          <ac:spMkLst>
            <pc:docMk/>
            <pc:sldMk cId="2779982371" sldId="262"/>
            <ac:spMk id="2" creationId="{7A2D7920-7F12-41CB-8603-C5451B2A5CEB}"/>
          </ac:spMkLst>
        </pc:spChg>
        <pc:spChg chg="mod">
          <ac:chgData name="Raj Vengalil" userId="d3ba7ff9-7ed0-4214-b763-93530d0a3835" providerId="ADAL" clId="{BBE0C007-5F34-4210-A4BD-90DE63127B0B}" dt="2018-01-29T20:15:13.755" v="1342" actId="20577"/>
          <ac:spMkLst>
            <pc:docMk/>
            <pc:sldMk cId="2779982371" sldId="262"/>
            <ac:spMk id="3" creationId="{320C279C-9AFE-4216-B7A5-05010B98FDBF}"/>
          </ac:spMkLst>
        </pc:spChg>
      </pc:sldChg>
      <pc:sldChg chg="addSp delSp modSp add mod setBg setClrOvrMap">
        <pc:chgData name="Raj Vengalil" userId="d3ba7ff9-7ed0-4214-b763-93530d0a3835" providerId="ADAL" clId="{BBE0C007-5F34-4210-A4BD-90DE63127B0B}" dt="2018-01-29T20:15:49.965" v="1376"/>
        <pc:sldMkLst>
          <pc:docMk/>
          <pc:sldMk cId="2122116204" sldId="263"/>
        </pc:sldMkLst>
        <pc:spChg chg="mod ord">
          <ac:chgData name="Raj Vengalil" userId="d3ba7ff9-7ed0-4214-b763-93530d0a3835" providerId="ADAL" clId="{BBE0C007-5F34-4210-A4BD-90DE63127B0B}" dt="2018-01-29T20:15:46.039" v="1375" actId="26606"/>
          <ac:spMkLst>
            <pc:docMk/>
            <pc:sldMk cId="2122116204" sldId="263"/>
            <ac:spMk id="2" creationId="{DDEE2E41-9B17-49A0-941A-073D0A23C2BC}"/>
          </ac:spMkLst>
        </pc:spChg>
        <pc:spChg chg="del mod">
          <ac:chgData name="Raj Vengalil" userId="d3ba7ff9-7ed0-4214-b763-93530d0a3835" providerId="ADAL" clId="{BBE0C007-5F34-4210-A4BD-90DE63127B0B}" dt="2018-01-29T20:15:29.257" v="1345"/>
          <ac:spMkLst>
            <pc:docMk/>
            <pc:sldMk cId="2122116204" sldId="263"/>
            <ac:spMk id="3" creationId="{50735B0F-90AE-406F-B583-DF310C010A8F}"/>
          </ac:spMkLst>
        </pc:spChg>
        <pc:spChg chg="add del">
          <ac:chgData name="Raj Vengalil" userId="d3ba7ff9-7ed0-4214-b763-93530d0a3835" providerId="ADAL" clId="{BBE0C007-5F34-4210-A4BD-90DE63127B0B}" dt="2018-01-29T20:15:46.010" v="1374" actId="26606"/>
          <ac:spMkLst>
            <pc:docMk/>
            <pc:sldMk cId="2122116204" sldId="263"/>
            <ac:spMk id="9" creationId="{8707B9F7-7AB6-495E-88B9-46A078892D57}"/>
          </ac:spMkLst>
        </pc:spChg>
        <pc:spChg chg="add del">
          <ac:chgData name="Raj Vengalil" userId="d3ba7ff9-7ed0-4214-b763-93530d0a3835" providerId="ADAL" clId="{BBE0C007-5F34-4210-A4BD-90DE63127B0B}" dt="2018-01-29T20:15:46.010" v="1374" actId="26606"/>
          <ac:spMkLst>
            <pc:docMk/>
            <pc:sldMk cId="2122116204" sldId="263"/>
            <ac:spMk id="11" creationId="{B09ECDD1-C517-4EF7-8A74-E2730AE3E2CB}"/>
          </ac:spMkLst>
        </pc:spChg>
        <pc:picChg chg="add mod">
          <ac:chgData name="Raj Vengalil" userId="d3ba7ff9-7ed0-4214-b763-93530d0a3835" providerId="ADAL" clId="{BBE0C007-5F34-4210-A4BD-90DE63127B0B}" dt="2018-01-29T20:15:46.039" v="1375" actId="26606"/>
          <ac:picMkLst>
            <pc:docMk/>
            <pc:sldMk cId="2122116204" sldId="263"/>
            <ac:picMk id="4" creationId="{3B7B2691-9C16-4E53-BB35-161E1038E750}"/>
          </ac:picMkLst>
        </pc:picChg>
      </pc:sldChg>
      <pc:sldChg chg="modSp add setBg">
        <pc:chgData name="Raj Vengalil" userId="d3ba7ff9-7ed0-4214-b763-93530d0a3835" providerId="ADAL" clId="{BBE0C007-5F34-4210-A4BD-90DE63127B0B}" dt="2018-01-29T20:17:49.349" v="1397"/>
        <pc:sldMkLst>
          <pc:docMk/>
          <pc:sldMk cId="3437971882" sldId="264"/>
        </pc:sldMkLst>
        <pc:spChg chg="mod">
          <ac:chgData name="Raj Vengalil" userId="d3ba7ff9-7ed0-4214-b763-93530d0a3835" providerId="ADAL" clId="{BBE0C007-5F34-4210-A4BD-90DE63127B0B}" dt="2018-01-29T20:17:43.240" v="1390" actId="20577"/>
          <ac:spMkLst>
            <pc:docMk/>
            <pc:sldMk cId="3437971882" sldId="264"/>
            <ac:spMk id="2" creationId="{567C7C2F-5284-40BC-878B-566E4DBF7F46}"/>
          </ac:spMkLst>
        </pc:spChg>
        <pc:spChg chg="mod">
          <ac:chgData name="Raj Vengalil" userId="d3ba7ff9-7ed0-4214-b763-93530d0a3835" providerId="ADAL" clId="{BBE0C007-5F34-4210-A4BD-90DE63127B0B}" dt="2018-01-29T20:17:45.683" v="1396" actId="20577"/>
          <ac:spMkLst>
            <pc:docMk/>
            <pc:sldMk cId="3437971882" sldId="264"/>
            <ac:spMk id="3" creationId="{BCCFFB2D-4289-442A-AB01-24133942F652}"/>
          </ac:spMkLst>
        </pc:spChg>
      </pc:sldChg>
      <pc:sldChg chg="addSp delSp modSp add setBg">
        <pc:chgData name="Raj Vengalil" userId="d3ba7ff9-7ed0-4214-b763-93530d0a3835" providerId="ADAL" clId="{BBE0C007-5F34-4210-A4BD-90DE63127B0B}" dt="2018-01-29T20:58:42.979" v="1437" actId="1076"/>
        <pc:sldMkLst>
          <pc:docMk/>
          <pc:sldMk cId="2133761871" sldId="265"/>
        </pc:sldMkLst>
        <pc:spChg chg="mod">
          <ac:chgData name="Raj Vengalil" userId="d3ba7ff9-7ed0-4214-b763-93530d0a3835" providerId="ADAL" clId="{BBE0C007-5F34-4210-A4BD-90DE63127B0B}" dt="2018-01-29T20:30:50.248" v="1431" actId="20577"/>
          <ac:spMkLst>
            <pc:docMk/>
            <pc:sldMk cId="2133761871" sldId="265"/>
            <ac:spMk id="2" creationId="{7A2D7920-7F12-41CB-8603-C5451B2A5CEB}"/>
          </ac:spMkLst>
        </pc:spChg>
        <pc:spChg chg="del mod">
          <ac:chgData name="Raj Vengalil" userId="d3ba7ff9-7ed0-4214-b763-93530d0a3835" providerId="ADAL" clId="{BBE0C007-5F34-4210-A4BD-90DE63127B0B}" dt="2018-01-29T20:30:38.715" v="1404"/>
          <ac:spMkLst>
            <pc:docMk/>
            <pc:sldMk cId="2133761871" sldId="265"/>
            <ac:spMk id="3" creationId="{320C279C-9AFE-4216-B7A5-05010B98FDBF}"/>
          </ac:spMkLst>
        </pc:spChg>
        <pc:picChg chg="add mod">
          <ac:chgData name="Raj Vengalil" userId="d3ba7ff9-7ed0-4214-b763-93530d0a3835" providerId="ADAL" clId="{BBE0C007-5F34-4210-A4BD-90DE63127B0B}" dt="2018-01-29T20:58:42.979" v="1437" actId="1076"/>
          <ac:picMkLst>
            <pc:docMk/>
            <pc:sldMk cId="2133761871" sldId="265"/>
            <ac:picMk id="4" creationId="{4F1256CD-1D14-46B7-B3A8-47DC0A39DCDF}"/>
          </ac:picMkLst>
        </pc:picChg>
      </pc:sldChg>
      <pc:sldChg chg="add del setBg">
        <pc:chgData name="Raj Vengalil" userId="d3ba7ff9-7ed0-4214-b763-93530d0a3835" providerId="ADAL" clId="{BBE0C007-5F34-4210-A4BD-90DE63127B0B}" dt="2018-01-29T20:18:08.259" v="1399"/>
        <pc:sldMkLst>
          <pc:docMk/>
          <pc:sldMk cId="3910903885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D8B57-79A0-400C-8146-D49DECFD52C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0D3C1C-5EC1-4A78-A464-66B64DD94717}">
      <dgm:prSet/>
      <dgm:spPr/>
      <dgm:t>
        <a:bodyPr/>
        <a:lstStyle/>
        <a:p>
          <a:r>
            <a:rPr lang="en-US"/>
            <a:t>SASL stands for </a:t>
          </a:r>
          <a:r>
            <a:rPr lang="en-US" i="1"/>
            <a:t>Simple Authentication and Security Layer</a:t>
          </a:r>
          <a:endParaRPr lang="en-US"/>
        </a:p>
      </dgm:t>
    </dgm:pt>
    <dgm:pt modelId="{D1026D45-F15F-45CB-B61E-61050E68FF8D}" type="parTrans" cxnId="{DD0BDA0B-D576-4F19-9556-BCE7BA5ACE71}">
      <dgm:prSet/>
      <dgm:spPr/>
      <dgm:t>
        <a:bodyPr/>
        <a:lstStyle/>
        <a:p>
          <a:endParaRPr lang="en-US"/>
        </a:p>
      </dgm:t>
    </dgm:pt>
    <dgm:pt modelId="{9FA310E3-A22F-4CE4-AF92-D37B281AA13D}" type="sibTrans" cxnId="{DD0BDA0B-D576-4F19-9556-BCE7BA5ACE71}">
      <dgm:prSet/>
      <dgm:spPr/>
      <dgm:t>
        <a:bodyPr/>
        <a:lstStyle/>
        <a:p>
          <a:endParaRPr lang="en-US"/>
        </a:p>
      </dgm:t>
    </dgm:pt>
    <dgm:pt modelId="{B34F67A9-2B93-4E65-892D-A3BFC8B57FB9}">
      <dgm:prSet/>
      <dgm:spPr/>
      <dgm:t>
        <a:bodyPr/>
        <a:lstStyle/>
        <a:p>
          <a:r>
            <a:rPr lang="en-US"/>
            <a:t>Application protocol neutral authentication protocol</a:t>
          </a:r>
        </a:p>
      </dgm:t>
    </dgm:pt>
    <dgm:pt modelId="{EBDED085-F833-42A4-A473-008524D2974C}" type="parTrans" cxnId="{DD27453A-CDFE-4FFB-B071-746E22B4DD59}">
      <dgm:prSet/>
      <dgm:spPr/>
      <dgm:t>
        <a:bodyPr/>
        <a:lstStyle/>
        <a:p>
          <a:endParaRPr lang="en-US"/>
        </a:p>
      </dgm:t>
    </dgm:pt>
    <dgm:pt modelId="{585D9738-52E5-42E6-B102-52A2115E218A}" type="sibTrans" cxnId="{DD27453A-CDFE-4FFB-B071-746E22B4DD59}">
      <dgm:prSet/>
      <dgm:spPr/>
      <dgm:t>
        <a:bodyPr/>
        <a:lstStyle/>
        <a:p>
          <a:endParaRPr lang="en-US"/>
        </a:p>
      </dgm:t>
    </dgm:pt>
    <dgm:pt modelId="{11A2E65B-96DD-48CB-8F92-CD9E608C12A2}">
      <dgm:prSet/>
      <dgm:spPr/>
      <dgm:t>
        <a:bodyPr/>
        <a:lstStyle/>
        <a:p>
          <a:r>
            <a:rPr lang="en-US"/>
            <a:t>SASL “mechanisms” refer to a specific authentication scheme</a:t>
          </a:r>
        </a:p>
      </dgm:t>
    </dgm:pt>
    <dgm:pt modelId="{7C8B3F3C-A869-44D4-8F92-75E953A7D92C}" type="parTrans" cxnId="{166A9ACF-D33B-470C-BD9E-031F1B916A1C}">
      <dgm:prSet/>
      <dgm:spPr/>
      <dgm:t>
        <a:bodyPr/>
        <a:lstStyle/>
        <a:p>
          <a:endParaRPr lang="en-US"/>
        </a:p>
      </dgm:t>
    </dgm:pt>
    <dgm:pt modelId="{8938B0F9-5580-4DFF-BFB6-C54B86240DEA}" type="sibTrans" cxnId="{166A9ACF-D33B-470C-BD9E-031F1B916A1C}">
      <dgm:prSet/>
      <dgm:spPr/>
      <dgm:t>
        <a:bodyPr/>
        <a:lstStyle/>
        <a:p>
          <a:endParaRPr lang="en-US"/>
        </a:p>
      </dgm:t>
    </dgm:pt>
    <dgm:pt modelId="{17AB567C-1EF7-4797-91DD-0A6F6CAD0161}">
      <dgm:prSet/>
      <dgm:spPr/>
      <dgm:t>
        <a:bodyPr/>
        <a:lstStyle/>
        <a:p>
          <a:r>
            <a:rPr lang="en-US"/>
            <a:t>Edge Hub supports</a:t>
          </a:r>
        </a:p>
      </dgm:t>
    </dgm:pt>
    <dgm:pt modelId="{ACAF9FC1-67FF-466F-9154-16BB400ACEF4}" type="parTrans" cxnId="{212C2DBE-6D4F-43CA-887A-D16FAB46C8FA}">
      <dgm:prSet/>
      <dgm:spPr/>
      <dgm:t>
        <a:bodyPr/>
        <a:lstStyle/>
        <a:p>
          <a:endParaRPr lang="en-US"/>
        </a:p>
      </dgm:t>
    </dgm:pt>
    <dgm:pt modelId="{22BB9CAE-8537-4944-8FA4-FE2F4E9EE3E6}" type="sibTrans" cxnId="{212C2DBE-6D4F-43CA-887A-D16FAB46C8FA}">
      <dgm:prSet/>
      <dgm:spPr/>
      <dgm:t>
        <a:bodyPr/>
        <a:lstStyle/>
        <a:p>
          <a:endParaRPr lang="en-US"/>
        </a:p>
      </dgm:t>
    </dgm:pt>
    <dgm:pt modelId="{1D22BC3E-C6C0-46EB-B8D8-1D55417084B6}">
      <dgm:prSet/>
      <dgm:spPr/>
      <dgm:t>
        <a:bodyPr/>
        <a:lstStyle/>
        <a:p>
          <a:r>
            <a:rPr lang="en-US"/>
            <a:t>EXTERNAL – authentication occurs using “external” means</a:t>
          </a:r>
        </a:p>
      </dgm:t>
    </dgm:pt>
    <dgm:pt modelId="{3A6FC512-3AD7-454C-9565-C5E29A3E945B}" type="parTrans" cxnId="{E649ED7E-7810-475F-A1FC-92A4773F666A}">
      <dgm:prSet/>
      <dgm:spPr/>
      <dgm:t>
        <a:bodyPr/>
        <a:lstStyle/>
        <a:p>
          <a:endParaRPr lang="en-US"/>
        </a:p>
      </dgm:t>
    </dgm:pt>
    <dgm:pt modelId="{63AAABF0-44FC-44A4-9CF6-A7F17A66492A}" type="sibTrans" cxnId="{E649ED7E-7810-475F-A1FC-92A4773F666A}">
      <dgm:prSet/>
      <dgm:spPr/>
      <dgm:t>
        <a:bodyPr/>
        <a:lstStyle/>
        <a:p>
          <a:endParaRPr lang="en-US"/>
        </a:p>
      </dgm:t>
    </dgm:pt>
    <dgm:pt modelId="{BB9BCBB5-D7E7-4126-86BA-49521B3E8378}">
      <dgm:prSet/>
      <dgm:spPr/>
      <dgm:t>
        <a:bodyPr/>
        <a:lstStyle/>
        <a:p>
          <a:r>
            <a:rPr lang="en-US"/>
            <a:t>ANONYMOUS – no authentication</a:t>
          </a:r>
        </a:p>
      </dgm:t>
    </dgm:pt>
    <dgm:pt modelId="{B4695153-3191-4694-806B-F83563C2A739}" type="parTrans" cxnId="{1A087E21-5B92-49B2-ADF9-DEAC9ECF94DB}">
      <dgm:prSet/>
      <dgm:spPr/>
      <dgm:t>
        <a:bodyPr/>
        <a:lstStyle/>
        <a:p>
          <a:endParaRPr lang="en-US"/>
        </a:p>
      </dgm:t>
    </dgm:pt>
    <dgm:pt modelId="{2D8F8313-C4E5-40AC-A1AF-9DBD3D153CAF}" type="sibTrans" cxnId="{1A087E21-5B92-49B2-ADF9-DEAC9ECF94DB}">
      <dgm:prSet/>
      <dgm:spPr/>
      <dgm:t>
        <a:bodyPr/>
        <a:lstStyle/>
        <a:p>
          <a:endParaRPr lang="en-US"/>
        </a:p>
      </dgm:t>
    </dgm:pt>
    <dgm:pt modelId="{C8AC8847-3FF1-4D24-9979-47FA222D5807}">
      <dgm:prSet/>
      <dgm:spPr/>
      <dgm:t>
        <a:bodyPr/>
        <a:lstStyle/>
        <a:p>
          <a:r>
            <a:rPr lang="en-US"/>
            <a:t>PLAIN – user name/password based authentication</a:t>
          </a:r>
        </a:p>
      </dgm:t>
    </dgm:pt>
    <dgm:pt modelId="{5D31E4BE-D1FB-4DB4-9D30-526F79251738}" type="parTrans" cxnId="{5FF9D3C0-DC8D-47AB-ABC4-D0AFB37EAE58}">
      <dgm:prSet/>
      <dgm:spPr/>
      <dgm:t>
        <a:bodyPr/>
        <a:lstStyle/>
        <a:p>
          <a:endParaRPr lang="en-US"/>
        </a:p>
      </dgm:t>
    </dgm:pt>
    <dgm:pt modelId="{57E293CB-EF73-46BE-99D9-0708F145F18C}" type="sibTrans" cxnId="{5FF9D3C0-DC8D-47AB-ABC4-D0AFB37EAE58}">
      <dgm:prSet/>
      <dgm:spPr/>
      <dgm:t>
        <a:bodyPr/>
        <a:lstStyle/>
        <a:p>
          <a:endParaRPr lang="en-US"/>
        </a:p>
      </dgm:t>
    </dgm:pt>
    <dgm:pt modelId="{3E4F90C7-F4F5-4D8C-9880-7F36B992D643}" type="pres">
      <dgm:prSet presAssocID="{C85D8B57-79A0-400C-8146-D49DECFD52CD}" presName="linear" presStyleCnt="0">
        <dgm:presLayoutVars>
          <dgm:animLvl val="lvl"/>
          <dgm:resizeHandles val="exact"/>
        </dgm:presLayoutVars>
      </dgm:prSet>
      <dgm:spPr/>
    </dgm:pt>
    <dgm:pt modelId="{D479C7C1-B83E-461A-87E1-F68F8689EBD9}" type="pres">
      <dgm:prSet presAssocID="{930D3C1C-5EC1-4A78-A464-66B64DD947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8AA86C-679A-49DF-9614-06D869196D4E}" type="pres">
      <dgm:prSet presAssocID="{9FA310E3-A22F-4CE4-AF92-D37B281AA13D}" presName="spacer" presStyleCnt="0"/>
      <dgm:spPr/>
    </dgm:pt>
    <dgm:pt modelId="{1D206EA8-3C1A-4254-B46C-FE2A74A2C304}" type="pres">
      <dgm:prSet presAssocID="{B34F67A9-2B93-4E65-892D-A3BFC8B57F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B9BD6A-1D4F-4F60-99B4-4C0C5A0AB2A9}" type="pres">
      <dgm:prSet presAssocID="{585D9738-52E5-42E6-B102-52A2115E218A}" presName="spacer" presStyleCnt="0"/>
      <dgm:spPr/>
    </dgm:pt>
    <dgm:pt modelId="{0A510E12-3870-4A05-AF22-37A88F3E8541}" type="pres">
      <dgm:prSet presAssocID="{11A2E65B-96DD-48CB-8F92-CD9E608C12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BA40A0-3483-45C2-9EC7-8775002CEDCC}" type="pres">
      <dgm:prSet presAssocID="{8938B0F9-5580-4DFF-BFB6-C54B86240DEA}" presName="spacer" presStyleCnt="0"/>
      <dgm:spPr/>
    </dgm:pt>
    <dgm:pt modelId="{B488C211-A0F3-484F-B6C2-A23FE323B00B}" type="pres">
      <dgm:prSet presAssocID="{17AB567C-1EF7-4797-91DD-0A6F6CAD016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CF51C9B-089E-4F50-8780-296CC2081A09}" type="pres">
      <dgm:prSet presAssocID="{17AB567C-1EF7-4797-91DD-0A6F6CAD01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D0BDA0B-D576-4F19-9556-BCE7BA5ACE71}" srcId="{C85D8B57-79A0-400C-8146-D49DECFD52CD}" destId="{930D3C1C-5EC1-4A78-A464-66B64DD94717}" srcOrd="0" destOrd="0" parTransId="{D1026D45-F15F-45CB-B61E-61050E68FF8D}" sibTransId="{9FA310E3-A22F-4CE4-AF92-D37B281AA13D}"/>
    <dgm:cxn modelId="{D6053C13-55D2-4CC4-AC86-FD868F3E72D2}" type="presOf" srcId="{11A2E65B-96DD-48CB-8F92-CD9E608C12A2}" destId="{0A510E12-3870-4A05-AF22-37A88F3E8541}" srcOrd="0" destOrd="0" presId="urn:microsoft.com/office/officeart/2005/8/layout/vList2"/>
    <dgm:cxn modelId="{1A087E21-5B92-49B2-ADF9-DEAC9ECF94DB}" srcId="{17AB567C-1EF7-4797-91DD-0A6F6CAD0161}" destId="{BB9BCBB5-D7E7-4126-86BA-49521B3E8378}" srcOrd="1" destOrd="0" parTransId="{B4695153-3191-4694-806B-F83563C2A739}" sibTransId="{2D8F8313-C4E5-40AC-A1AF-9DBD3D153CAF}"/>
    <dgm:cxn modelId="{6BEA3326-B72B-4EC7-8B49-AAEBCF7BE5A8}" type="presOf" srcId="{1D22BC3E-C6C0-46EB-B8D8-1D55417084B6}" destId="{3CF51C9B-089E-4F50-8780-296CC2081A09}" srcOrd="0" destOrd="0" presId="urn:microsoft.com/office/officeart/2005/8/layout/vList2"/>
    <dgm:cxn modelId="{DD27453A-CDFE-4FFB-B071-746E22B4DD59}" srcId="{C85D8B57-79A0-400C-8146-D49DECFD52CD}" destId="{B34F67A9-2B93-4E65-892D-A3BFC8B57FB9}" srcOrd="1" destOrd="0" parTransId="{EBDED085-F833-42A4-A473-008524D2974C}" sibTransId="{585D9738-52E5-42E6-B102-52A2115E218A}"/>
    <dgm:cxn modelId="{A675D554-8E5F-4A98-ACA8-41F72B5261B7}" type="presOf" srcId="{C8AC8847-3FF1-4D24-9979-47FA222D5807}" destId="{3CF51C9B-089E-4F50-8780-296CC2081A09}" srcOrd="0" destOrd="2" presId="urn:microsoft.com/office/officeart/2005/8/layout/vList2"/>
    <dgm:cxn modelId="{58D6C058-8050-4B04-914A-F8B9FB878E70}" type="presOf" srcId="{930D3C1C-5EC1-4A78-A464-66B64DD94717}" destId="{D479C7C1-B83E-461A-87E1-F68F8689EBD9}" srcOrd="0" destOrd="0" presId="urn:microsoft.com/office/officeart/2005/8/layout/vList2"/>
    <dgm:cxn modelId="{C99AB47E-FBDA-479C-8FAC-91C09D6EC2DC}" type="presOf" srcId="{C85D8B57-79A0-400C-8146-D49DECFD52CD}" destId="{3E4F90C7-F4F5-4D8C-9880-7F36B992D643}" srcOrd="0" destOrd="0" presId="urn:microsoft.com/office/officeart/2005/8/layout/vList2"/>
    <dgm:cxn modelId="{E649ED7E-7810-475F-A1FC-92A4773F666A}" srcId="{17AB567C-1EF7-4797-91DD-0A6F6CAD0161}" destId="{1D22BC3E-C6C0-46EB-B8D8-1D55417084B6}" srcOrd="0" destOrd="0" parTransId="{3A6FC512-3AD7-454C-9565-C5E29A3E945B}" sibTransId="{63AAABF0-44FC-44A4-9CF6-A7F17A66492A}"/>
    <dgm:cxn modelId="{7C7052B7-B228-4CA3-829D-A73047542612}" type="presOf" srcId="{B34F67A9-2B93-4E65-892D-A3BFC8B57FB9}" destId="{1D206EA8-3C1A-4254-B46C-FE2A74A2C304}" srcOrd="0" destOrd="0" presId="urn:microsoft.com/office/officeart/2005/8/layout/vList2"/>
    <dgm:cxn modelId="{212C2DBE-6D4F-43CA-887A-D16FAB46C8FA}" srcId="{C85D8B57-79A0-400C-8146-D49DECFD52CD}" destId="{17AB567C-1EF7-4797-91DD-0A6F6CAD0161}" srcOrd="3" destOrd="0" parTransId="{ACAF9FC1-67FF-466F-9154-16BB400ACEF4}" sibTransId="{22BB9CAE-8537-4944-8FA4-FE2F4E9EE3E6}"/>
    <dgm:cxn modelId="{5FF9D3C0-DC8D-47AB-ABC4-D0AFB37EAE58}" srcId="{17AB567C-1EF7-4797-91DD-0A6F6CAD0161}" destId="{C8AC8847-3FF1-4D24-9979-47FA222D5807}" srcOrd="2" destOrd="0" parTransId="{5D31E4BE-D1FB-4DB4-9D30-526F79251738}" sibTransId="{57E293CB-EF73-46BE-99D9-0708F145F18C}"/>
    <dgm:cxn modelId="{8D3296CC-2553-4CD5-896C-9155860FC8B4}" type="presOf" srcId="{BB9BCBB5-D7E7-4126-86BA-49521B3E8378}" destId="{3CF51C9B-089E-4F50-8780-296CC2081A09}" srcOrd="0" destOrd="1" presId="urn:microsoft.com/office/officeart/2005/8/layout/vList2"/>
    <dgm:cxn modelId="{166A9ACF-D33B-470C-BD9E-031F1B916A1C}" srcId="{C85D8B57-79A0-400C-8146-D49DECFD52CD}" destId="{11A2E65B-96DD-48CB-8F92-CD9E608C12A2}" srcOrd="2" destOrd="0" parTransId="{7C8B3F3C-A869-44D4-8F92-75E953A7D92C}" sibTransId="{8938B0F9-5580-4DFF-BFB6-C54B86240DEA}"/>
    <dgm:cxn modelId="{29CEAAF1-FBCE-4E6A-A2AF-19FBC389BE39}" type="presOf" srcId="{17AB567C-1EF7-4797-91DD-0A6F6CAD0161}" destId="{B488C211-A0F3-484F-B6C2-A23FE323B00B}" srcOrd="0" destOrd="0" presId="urn:microsoft.com/office/officeart/2005/8/layout/vList2"/>
    <dgm:cxn modelId="{8C2EE315-842C-4871-B268-A0E8E6EC4403}" type="presParOf" srcId="{3E4F90C7-F4F5-4D8C-9880-7F36B992D643}" destId="{D479C7C1-B83E-461A-87E1-F68F8689EBD9}" srcOrd="0" destOrd="0" presId="urn:microsoft.com/office/officeart/2005/8/layout/vList2"/>
    <dgm:cxn modelId="{536D2CF0-5B59-48D5-8954-5887448988DB}" type="presParOf" srcId="{3E4F90C7-F4F5-4D8C-9880-7F36B992D643}" destId="{D48AA86C-679A-49DF-9614-06D869196D4E}" srcOrd="1" destOrd="0" presId="urn:microsoft.com/office/officeart/2005/8/layout/vList2"/>
    <dgm:cxn modelId="{BFFB17DE-40D9-4B97-9971-FC99F169869B}" type="presParOf" srcId="{3E4F90C7-F4F5-4D8C-9880-7F36B992D643}" destId="{1D206EA8-3C1A-4254-B46C-FE2A74A2C304}" srcOrd="2" destOrd="0" presId="urn:microsoft.com/office/officeart/2005/8/layout/vList2"/>
    <dgm:cxn modelId="{856E4B76-2303-43D5-AD34-6E0A50B8428D}" type="presParOf" srcId="{3E4F90C7-F4F5-4D8C-9880-7F36B992D643}" destId="{F0B9BD6A-1D4F-4F60-99B4-4C0C5A0AB2A9}" srcOrd="3" destOrd="0" presId="urn:microsoft.com/office/officeart/2005/8/layout/vList2"/>
    <dgm:cxn modelId="{33C8C3D9-D1FD-4736-B7C8-95DD04631696}" type="presParOf" srcId="{3E4F90C7-F4F5-4D8C-9880-7F36B992D643}" destId="{0A510E12-3870-4A05-AF22-37A88F3E8541}" srcOrd="4" destOrd="0" presId="urn:microsoft.com/office/officeart/2005/8/layout/vList2"/>
    <dgm:cxn modelId="{A52062BF-FF97-4A0C-9069-792AA70511DC}" type="presParOf" srcId="{3E4F90C7-F4F5-4D8C-9880-7F36B992D643}" destId="{6EBA40A0-3483-45C2-9EC7-8775002CEDCC}" srcOrd="5" destOrd="0" presId="urn:microsoft.com/office/officeart/2005/8/layout/vList2"/>
    <dgm:cxn modelId="{700AC238-D5DA-411A-BD5D-65A0240A3E1A}" type="presParOf" srcId="{3E4F90C7-F4F5-4D8C-9880-7F36B992D643}" destId="{B488C211-A0F3-484F-B6C2-A23FE323B00B}" srcOrd="6" destOrd="0" presId="urn:microsoft.com/office/officeart/2005/8/layout/vList2"/>
    <dgm:cxn modelId="{46D0EB62-EEF2-48EF-B74E-B34342E27485}" type="presParOf" srcId="{3E4F90C7-F4F5-4D8C-9880-7F36B992D643}" destId="{3CF51C9B-089E-4F50-8780-296CC2081A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9C7C1-B83E-461A-87E1-F68F8689EBD9}">
      <dsp:nvSpPr>
        <dsp:cNvPr id="0" name=""/>
        <dsp:cNvSpPr/>
      </dsp:nvSpPr>
      <dsp:spPr>
        <a:xfrm>
          <a:off x="0" y="1494"/>
          <a:ext cx="10233800" cy="7195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SASL stands for </a:t>
          </a:r>
          <a:r>
            <a:rPr lang="en-US" sz="3000" i="1" kern="1200"/>
            <a:t>Simple Authentication and Security Layer</a:t>
          </a:r>
          <a:endParaRPr lang="en-US" sz="3000" kern="1200"/>
        </a:p>
      </dsp:txBody>
      <dsp:txXfrm>
        <a:off x="35125" y="36619"/>
        <a:ext cx="10163550" cy="649299"/>
      </dsp:txXfrm>
    </dsp:sp>
    <dsp:sp modelId="{1D206EA8-3C1A-4254-B46C-FE2A74A2C304}">
      <dsp:nvSpPr>
        <dsp:cNvPr id="0" name=""/>
        <dsp:cNvSpPr/>
      </dsp:nvSpPr>
      <dsp:spPr>
        <a:xfrm>
          <a:off x="0" y="807444"/>
          <a:ext cx="10233800" cy="7195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Application protocol neutral authentication protocol</a:t>
          </a:r>
        </a:p>
      </dsp:txBody>
      <dsp:txXfrm>
        <a:off x="35125" y="842569"/>
        <a:ext cx="10163550" cy="649299"/>
      </dsp:txXfrm>
    </dsp:sp>
    <dsp:sp modelId="{0A510E12-3870-4A05-AF22-37A88F3E8541}">
      <dsp:nvSpPr>
        <dsp:cNvPr id="0" name=""/>
        <dsp:cNvSpPr/>
      </dsp:nvSpPr>
      <dsp:spPr>
        <a:xfrm>
          <a:off x="0" y="1613394"/>
          <a:ext cx="10233800" cy="7195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SASL “mechanisms” refer to a specific authentication scheme</a:t>
          </a:r>
        </a:p>
      </dsp:txBody>
      <dsp:txXfrm>
        <a:off x="35125" y="1648519"/>
        <a:ext cx="10163550" cy="649299"/>
      </dsp:txXfrm>
    </dsp:sp>
    <dsp:sp modelId="{B488C211-A0F3-484F-B6C2-A23FE323B00B}">
      <dsp:nvSpPr>
        <dsp:cNvPr id="0" name=""/>
        <dsp:cNvSpPr/>
      </dsp:nvSpPr>
      <dsp:spPr>
        <a:xfrm>
          <a:off x="0" y="2419344"/>
          <a:ext cx="10233800" cy="7195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Edge Hub supports</a:t>
          </a:r>
        </a:p>
      </dsp:txBody>
      <dsp:txXfrm>
        <a:off x="35125" y="2454469"/>
        <a:ext cx="10163550" cy="649299"/>
      </dsp:txXfrm>
    </dsp:sp>
    <dsp:sp modelId="{3CF51C9B-089E-4F50-8780-296CC2081A09}">
      <dsp:nvSpPr>
        <dsp:cNvPr id="0" name=""/>
        <dsp:cNvSpPr/>
      </dsp:nvSpPr>
      <dsp:spPr>
        <a:xfrm>
          <a:off x="0" y="3138893"/>
          <a:ext cx="102338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92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– authentication occurs using “external” means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ANONYMOUS – no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PLAIN – user name/password based authentication</a:t>
          </a:r>
        </a:p>
      </dsp:txBody>
      <dsp:txXfrm>
        <a:off x="0" y="3138893"/>
        <a:ext cx="10233800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AA673-A6B2-43D0-AE8E-FD454972974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DFF29-38D3-4C6E-9B86-C3F38BBF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0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4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DFF29-38D3-4C6E-9B86-C3F38BBF5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2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8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982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4618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424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8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732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4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7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emf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emf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224C5-BDD4-44BC-A5CD-B500AEE3B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>
                    <a:lumMod val="95000"/>
                  </a:schemeClr>
                </a:solidFill>
              </a:rPr>
              <a:t>On AMQP in Edge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B26A0-0B18-4261-B5A7-842221ABA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914400"/>
            <a:ext cx="6699504" cy="3381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Protocol Bootstrap &amp; SASL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4229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7920-7F12-41CB-8603-C5451B2A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Types &amp; Relationships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256CD-1D14-46B7-B3A8-47DC0A39D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455715"/>
            <a:ext cx="12089136" cy="27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0EB2B8D-10BF-4ED9-9D57-FA44385C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336" y="2914866"/>
            <a:ext cx="4065464" cy="102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0A101-1980-4AC3-A8B6-E9C97DDB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AMQP Protocol Header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8 octet header</a:t>
            </a:r>
          </a:p>
          <a:p>
            <a:pPr marL="0" indent="0">
              <a:buNone/>
            </a:pPr>
            <a:r>
              <a:rPr lang="en-US" dirty="0"/>
              <a:t>Second octet is a protocol identifier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A31F87-93F4-4770-9542-8BD5A764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3172"/>
              </p:ext>
            </p:extLst>
          </p:nvPr>
        </p:nvGraphicFramePr>
        <p:xfrm>
          <a:off x="1059976" y="3150045"/>
          <a:ext cx="4493099" cy="1478104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627266">
                  <a:extLst>
                    <a:ext uri="{9D8B030D-6E8A-4147-A177-3AD203B41FA5}">
                      <a16:colId xmlns:a16="http://schemas.microsoft.com/office/drawing/2014/main" val="3974085945"/>
                    </a:ext>
                  </a:extLst>
                </a:gridCol>
                <a:gridCol w="2865833">
                  <a:extLst>
                    <a:ext uri="{9D8B030D-6E8A-4147-A177-3AD203B41FA5}">
                      <a16:colId xmlns:a16="http://schemas.microsoft.com/office/drawing/2014/main" val="1226296105"/>
                    </a:ext>
                  </a:extLst>
                </a:gridCol>
              </a:tblGrid>
              <a:tr h="369526">
                <a:tc>
                  <a:txBody>
                    <a:bodyPr/>
                    <a:lstStyle/>
                    <a:p>
                      <a:r>
                        <a:rPr lang="en-US" dirty="0"/>
                        <a:t>Protocol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90741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AMQP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68555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TLS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36751"/>
                  </a:ext>
                </a:extLst>
              </a:tr>
              <a:tr h="36952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SASL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0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402B-576B-455A-B2E8-28A8FE49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SASL Negotiation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59951-49F7-4609-AC55-71A5BAD93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46153"/>
              </p:ext>
            </p:extLst>
          </p:nvPr>
        </p:nvGraphicFramePr>
        <p:xfrm>
          <a:off x="8382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6706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74A0-4855-4C25-9C6E-A4FB926AF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AMQP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9A566-D01B-45E4-AE75-87E999DAA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05557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7920-7F12-41CB-8603-C5451B2A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279C-9AFE-4216-B7A5-05010B98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Transport Listeners setup the transport stack</a:t>
            </a:r>
          </a:p>
          <a:p>
            <a:pPr marL="0" indent="0">
              <a:buNone/>
            </a:pPr>
            <a:r>
              <a:rPr lang="en-US" dirty="0"/>
              <a:t>Created by “</a:t>
            </a:r>
            <a:r>
              <a:rPr lang="en-US" dirty="0" err="1"/>
              <a:t>TransportSettings</a:t>
            </a:r>
            <a:r>
              <a:rPr lang="en-US" dirty="0"/>
              <a:t>” objects</a:t>
            </a:r>
          </a:p>
          <a:p>
            <a:pPr marL="0" indent="0">
              <a:buNone/>
            </a:pPr>
            <a:r>
              <a:rPr lang="en-US" dirty="0"/>
              <a:t>Stacks created by decorating lower level listeners</a:t>
            </a:r>
          </a:p>
          <a:p>
            <a:pPr marL="0" indent="0">
              <a:buNone/>
            </a:pPr>
            <a:r>
              <a:rPr lang="en-US" dirty="0"/>
              <a:t>Supported Transport Listeners</a:t>
            </a:r>
          </a:p>
          <a:p>
            <a:pPr marL="0" indent="0">
              <a:buNone/>
            </a:pPr>
            <a:r>
              <a:rPr lang="en-US" dirty="0"/>
              <a:t>	TCP Transport Listener</a:t>
            </a:r>
          </a:p>
          <a:p>
            <a:pPr marL="0" indent="0">
              <a:buNone/>
            </a:pPr>
            <a:r>
              <a:rPr lang="en-US" dirty="0"/>
              <a:t>	TLS Transport Listener</a:t>
            </a:r>
          </a:p>
          <a:p>
            <a:pPr marL="0" indent="0">
              <a:buNone/>
            </a:pPr>
            <a:r>
              <a:rPr lang="en-US" dirty="0"/>
              <a:t>	AMQP Transport Listener</a:t>
            </a:r>
          </a:p>
        </p:txBody>
      </p:sp>
    </p:spTree>
    <p:extLst>
      <p:ext uri="{BB962C8B-B14F-4D97-AF65-F5344CB8AC3E}">
        <p14:creationId xmlns:p14="http://schemas.microsoft.com/office/powerpoint/2010/main" val="264867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5A1E-5955-4167-858B-E8292145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Transport Listener Sequence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E7D5E-FA65-4DE8-8A67-F11E33950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1" y="1580602"/>
            <a:ext cx="10515598" cy="29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7920-7F12-41CB-8603-C5451B2A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279C-9AFE-4216-B7A5-05010B98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Factory for transports</a:t>
            </a:r>
          </a:p>
          <a:p>
            <a:pPr marL="0" indent="0">
              <a:buNone/>
            </a:pPr>
            <a:r>
              <a:rPr lang="en-US" dirty="0"/>
              <a:t>Implements protocols specified in AMQP protocol header</a:t>
            </a:r>
          </a:p>
          <a:p>
            <a:pPr marL="0" indent="0">
              <a:buNone/>
            </a:pPr>
            <a:r>
              <a:rPr lang="en-US" dirty="0"/>
              <a:t>	AMQP, TLS Upgrade, SASL</a:t>
            </a:r>
          </a:p>
          <a:p>
            <a:pPr marL="0" indent="0">
              <a:buNone/>
            </a:pPr>
            <a:r>
              <a:rPr lang="en-US" dirty="0"/>
              <a:t>Protocol bootstrap loop allows for any permutation</a:t>
            </a:r>
          </a:p>
        </p:txBody>
      </p:sp>
    </p:spTree>
    <p:extLst>
      <p:ext uri="{BB962C8B-B14F-4D97-AF65-F5344CB8AC3E}">
        <p14:creationId xmlns:p14="http://schemas.microsoft.com/office/powerpoint/2010/main" val="277998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2E41-9B17-49A0-941A-073D0A23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Transport Provider Sequence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B2691-9C16-4E53-BB35-161E1038E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1" y="1138674"/>
            <a:ext cx="10515598" cy="33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7C2F-5284-40BC-878B-566E4DBF7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Hub AMQP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FFB2D-4289-442A-AB01-24133942F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43797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2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3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4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5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6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7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8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146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Depth</vt:lpstr>
      <vt:lpstr>On AMQP in Edge Hub</vt:lpstr>
      <vt:lpstr>AMQP Protocol Header</vt:lpstr>
      <vt:lpstr>SASL Negotiation</vt:lpstr>
      <vt:lpstr>Azure AMQP Library</vt:lpstr>
      <vt:lpstr>Transport Listeners</vt:lpstr>
      <vt:lpstr>Transport Listener Sequence</vt:lpstr>
      <vt:lpstr>Transport Providers</vt:lpstr>
      <vt:lpstr>Transport Provider Sequence</vt:lpstr>
      <vt:lpstr>Edge Hub AMQP</vt:lpstr>
      <vt:lpstr>Key Types &amp;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AMQP in Edge Hub</dc:title>
  <dc:creator>Raj Vengalil</dc:creator>
  <cp:lastModifiedBy>Raj Vengalil</cp:lastModifiedBy>
  <cp:revision>1</cp:revision>
  <dcterms:created xsi:type="dcterms:W3CDTF">2018-01-29T19:47:10Z</dcterms:created>
  <dcterms:modified xsi:type="dcterms:W3CDTF">2018-01-29T21:59:37Z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rajave@microsoft.com</vt:lpwstr>
  </property>
  <property fmtid="{D5CDD505-2E9C-101B-9397-08002B2CF9AE}" pid="5" name="MSIP_Label_f42aa342-8706-4288-bd11-ebb85995028c_SetDate">
    <vt:lpwstr>2018-01-29T19:47:59.4542439Z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