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38"/>
  </p:notesMasterIdLst>
  <p:sldIdLst>
    <p:sldId id="256" r:id="rId2"/>
    <p:sldId id="257" r:id="rId3"/>
    <p:sldId id="258" r:id="rId4"/>
    <p:sldId id="259" r:id="rId5"/>
    <p:sldId id="294" r:id="rId6"/>
    <p:sldId id="261" r:id="rId7"/>
    <p:sldId id="296" r:id="rId8"/>
    <p:sldId id="297" r:id="rId9"/>
    <p:sldId id="298" r:id="rId10"/>
    <p:sldId id="299" r:id="rId11"/>
    <p:sldId id="300" r:id="rId12"/>
    <p:sldId id="301" r:id="rId13"/>
    <p:sldId id="302" r:id="rId14"/>
    <p:sldId id="303" r:id="rId15"/>
    <p:sldId id="305" r:id="rId16"/>
    <p:sldId id="304" r:id="rId17"/>
    <p:sldId id="307" r:id="rId18"/>
    <p:sldId id="306" r:id="rId19"/>
    <p:sldId id="309" r:id="rId20"/>
    <p:sldId id="311" r:id="rId21"/>
    <p:sldId id="310"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 id="326" r:id="rId37"/>
  </p:sldIdLst>
  <p:sldSz cx="9144000" cy="5143500" type="screen16x9"/>
  <p:notesSz cx="6858000" cy="9144000"/>
  <p:embeddedFontLst>
    <p:embeddedFont>
      <p:font typeface="Anton" panose="020B0604020202020204" charset="0"/>
      <p:regular r:id="rId39"/>
    </p:embeddedFont>
    <p:embeddedFont>
      <p:font typeface="Bookman Old Style" panose="02050604050505020204" pitchFamily="18" charset="0"/>
      <p:regular r:id="rId40"/>
      <p:bold r:id="rId41"/>
      <p:italic r:id="rId42"/>
      <p:boldItalic r:id="rId43"/>
    </p:embeddedFont>
    <p:embeddedFont>
      <p:font typeface="Josefin Sans" panose="020B0604020202020204" charset="0"/>
      <p:regular r:id="rId44"/>
      <p:bold r:id="rId45"/>
      <p:italic r:id="rId46"/>
      <p:boldItalic r:id="rId47"/>
    </p:embeddedFont>
    <p:embeddedFont>
      <p:font typeface="Josefin Slab" panose="020B0604020202020204" charset="0"/>
      <p:regular r:id="rId48"/>
      <p:bold r:id="rId49"/>
      <p:italic r:id="rId50"/>
      <p:boldItalic r:id="rId51"/>
    </p:embeddedFont>
    <p:embeddedFont>
      <p:font typeface="Anaheim" panose="020B0604020202020204" charset="0"/>
      <p:regular r:id="rId52"/>
    </p:embeddedFont>
    <p:embeddedFont>
      <p:font typeface="Staatliches" panose="020B0604020202020204" charset="0"/>
      <p:regular r:id="rId53"/>
    </p:embeddedFont>
    <p:embeddedFont>
      <p:font typeface="Unica One" panose="020B0604020202020204" charset="0"/>
      <p:regular r:id="rId54"/>
    </p:embeddedFont>
    <p:embeddedFont>
      <p:font typeface="Abel" panose="020B0604020202020204" charset="0"/>
      <p:regular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227">
          <p15:clr>
            <a:srgbClr val="9AA0A6"/>
          </p15:clr>
        </p15:guide>
        <p15:guide id="2" orient="horz" pos="2971">
          <p15:clr>
            <a:srgbClr val="9AA0A6"/>
          </p15:clr>
        </p15:guide>
        <p15:guide id="3" pos="2880">
          <p15:clr>
            <a:srgbClr val="9AA0A6"/>
          </p15:clr>
        </p15:guide>
        <p15:guide id="4" orient="horz" pos="120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C240B7-7D52-4EC2-BDDB-9DCE64736CB7}">
  <a:tblStyle styleId="{B1C240B7-7D52-4EC2-BDDB-9DCE64736CB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64"/>
      </p:cViewPr>
      <p:guideLst>
        <p:guide pos="5227"/>
        <p:guide orient="horz" pos="2971"/>
        <p:guide pos="2880"/>
        <p:guide orient="horz" pos="120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2079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08d0fa1da_0_8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08d0fa1da_0_8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33000" y="1050513"/>
            <a:ext cx="3248400" cy="2419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CBF4A"/>
              </a:buClr>
              <a:buSzPts val="3600"/>
              <a:buNone/>
              <a:defRPr sz="5400" b="0">
                <a:latin typeface="Staatliches"/>
                <a:ea typeface="Staatliches"/>
                <a:cs typeface="Staatliches"/>
                <a:sym typeface="Staatliches"/>
              </a:defRPr>
            </a:lvl1pPr>
            <a:lvl2pPr lvl="1" algn="ctr" rtl="0">
              <a:spcBef>
                <a:spcPts val="0"/>
              </a:spcBef>
              <a:spcAft>
                <a:spcPts val="0"/>
              </a:spcAft>
              <a:buClr>
                <a:srgbClr val="FCBF4A"/>
              </a:buClr>
              <a:buSzPts val="5200"/>
              <a:buNone/>
              <a:defRPr sz="5200">
                <a:solidFill>
                  <a:srgbClr val="FCBF4A"/>
                </a:solidFill>
              </a:defRPr>
            </a:lvl2pPr>
            <a:lvl3pPr lvl="2" algn="ctr" rtl="0">
              <a:spcBef>
                <a:spcPts val="0"/>
              </a:spcBef>
              <a:spcAft>
                <a:spcPts val="0"/>
              </a:spcAft>
              <a:buClr>
                <a:srgbClr val="FCBF4A"/>
              </a:buClr>
              <a:buSzPts val="5200"/>
              <a:buNone/>
              <a:defRPr sz="5200">
                <a:solidFill>
                  <a:srgbClr val="FCBF4A"/>
                </a:solidFill>
              </a:defRPr>
            </a:lvl3pPr>
            <a:lvl4pPr lvl="3" algn="ctr" rtl="0">
              <a:spcBef>
                <a:spcPts val="0"/>
              </a:spcBef>
              <a:spcAft>
                <a:spcPts val="0"/>
              </a:spcAft>
              <a:buClr>
                <a:srgbClr val="FCBF4A"/>
              </a:buClr>
              <a:buSzPts val="5200"/>
              <a:buNone/>
              <a:defRPr sz="5200">
                <a:solidFill>
                  <a:srgbClr val="FCBF4A"/>
                </a:solidFill>
              </a:defRPr>
            </a:lvl4pPr>
            <a:lvl5pPr lvl="4" algn="ctr" rtl="0">
              <a:spcBef>
                <a:spcPts val="0"/>
              </a:spcBef>
              <a:spcAft>
                <a:spcPts val="0"/>
              </a:spcAft>
              <a:buClr>
                <a:srgbClr val="FCBF4A"/>
              </a:buClr>
              <a:buSzPts val="5200"/>
              <a:buNone/>
              <a:defRPr sz="5200">
                <a:solidFill>
                  <a:srgbClr val="FCBF4A"/>
                </a:solidFill>
              </a:defRPr>
            </a:lvl5pPr>
            <a:lvl6pPr lvl="5" algn="ctr" rtl="0">
              <a:spcBef>
                <a:spcPts val="0"/>
              </a:spcBef>
              <a:spcAft>
                <a:spcPts val="0"/>
              </a:spcAft>
              <a:buClr>
                <a:srgbClr val="FCBF4A"/>
              </a:buClr>
              <a:buSzPts val="5200"/>
              <a:buNone/>
              <a:defRPr sz="5200">
                <a:solidFill>
                  <a:srgbClr val="FCBF4A"/>
                </a:solidFill>
              </a:defRPr>
            </a:lvl6pPr>
            <a:lvl7pPr lvl="6" algn="ctr" rtl="0">
              <a:spcBef>
                <a:spcPts val="0"/>
              </a:spcBef>
              <a:spcAft>
                <a:spcPts val="0"/>
              </a:spcAft>
              <a:buClr>
                <a:srgbClr val="FCBF4A"/>
              </a:buClr>
              <a:buSzPts val="5200"/>
              <a:buNone/>
              <a:defRPr sz="5200">
                <a:solidFill>
                  <a:srgbClr val="FCBF4A"/>
                </a:solidFill>
              </a:defRPr>
            </a:lvl7pPr>
            <a:lvl8pPr lvl="7" algn="ctr" rtl="0">
              <a:spcBef>
                <a:spcPts val="0"/>
              </a:spcBef>
              <a:spcAft>
                <a:spcPts val="0"/>
              </a:spcAft>
              <a:buClr>
                <a:srgbClr val="FCBF4A"/>
              </a:buClr>
              <a:buSzPts val="5200"/>
              <a:buNone/>
              <a:defRPr sz="5200">
                <a:solidFill>
                  <a:srgbClr val="FCBF4A"/>
                </a:solidFill>
              </a:defRPr>
            </a:lvl8pPr>
            <a:lvl9pPr lvl="8" algn="ctr" rtl="0">
              <a:spcBef>
                <a:spcPts val="0"/>
              </a:spcBef>
              <a:spcAft>
                <a:spcPts val="0"/>
              </a:spcAft>
              <a:buClr>
                <a:srgbClr val="FCBF4A"/>
              </a:buClr>
              <a:buSzPts val="5200"/>
              <a:buNone/>
              <a:defRPr sz="5200">
                <a:solidFill>
                  <a:srgbClr val="FCBF4A"/>
                </a:solidFill>
              </a:defRPr>
            </a:lvl9pPr>
          </a:lstStyle>
          <a:p>
            <a:endParaRPr/>
          </a:p>
        </p:txBody>
      </p:sp>
      <p:sp>
        <p:nvSpPr>
          <p:cNvPr id="10" name="Google Shape;10;p2"/>
          <p:cNvSpPr txBox="1">
            <a:spLocks noGrp="1"/>
          </p:cNvSpPr>
          <p:nvPr>
            <p:ph type="subTitle" idx="1"/>
          </p:nvPr>
        </p:nvSpPr>
        <p:spPr>
          <a:xfrm>
            <a:off x="833000" y="3299563"/>
            <a:ext cx="3326700" cy="32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p:cSld name="CUSTOM_7_1">
    <p:bg>
      <p:bgPr>
        <a:solidFill>
          <a:schemeClr val="dk1"/>
        </a:solidFill>
        <a:effectLst/>
      </p:bgPr>
    </p:bg>
    <p:spTree>
      <p:nvGrpSpPr>
        <p:cNvPr id="1" name="Shape 11"/>
        <p:cNvGrpSpPr/>
        <p:nvPr/>
      </p:nvGrpSpPr>
      <p:grpSpPr>
        <a:xfrm>
          <a:off x="0" y="0"/>
          <a:ext cx="0" cy="0"/>
          <a:chOff x="0" y="0"/>
          <a:chExt cx="0" cy="0"/>
        </a:xfrm>
      </p:grpSpPr>
      <p:sp>
        <p:nvSpPr>
          <p:cNvPr id="12" name="Google Shape;12;p3"/>
          <p:cNvSpPr/>
          <p:nvPr/>
        </p:nvSpPr>
        <p:spPr>
          <a:xfrm>
            <a:off x="3513575" y="353425"/>
            <a:ext cx="5672400" cy="529500"/>
          </a:xfrm>
          <a:prstGeom prst="roundRect">
            <a:avLst>
              <a:gd name="adj" fmla="val 198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p:nvPr/>
        </p:nvSpPr>
        <p:spPr>
          <a:xfrm>
            <a:off x="3569775" y="409006"/>
            <a:ext cx="5616300" cy="529500"/>
          </a:xfrm>
          <a:prstGeom prst="roundRect">
            <a:avLst>
              <a:gd name="adj" fmla="val 1189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subTitle" idx="1"/>
          </p:nvPr>
        </p:nvSpPr>
        <p:spPr>
          <a:xfrm flipH="1">
            <a:off x="889350" y="1030050"/>
            <a:ext cx="7409100" cy="28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algn="ctr" rtl="0">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2pPr>
            <a:lvl3pPr lvl="2" algn="ctr" rtl="0">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3pPr>
            <a:lvl4pPr lvl="3" algn="ctr" rtl="0">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4pPr>
            <a:lvl5pPr lvl="4" algn="ctr" rtl="0">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5pPr>
            <a:lvl6pPr lvl="5" algn="ctr" rtl="0">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6pPr>
            <a:lvl7pPr lvl="6" algn="ctr" rtl="0">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7pPr>
            <a:lvl8pPr lvl="7" algn="ctr" rtl="0">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8pPr>
            <a:lvl9pPr lvl="8" algn="ctr" rtl="0">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9pPr>
          </a:lstStyle>
          <a:p>
            <a:endParaRPr/>
          </a:p>
        </p:txBody>
      </p:sp>
      <p:sp>
        <p:nvSpPr>
          <p:cNvPr id="15" name="Google Shape;15;p3"/>
          <p:cNvSpPr txBox="1">
            <a:spLocks noGrp="1"/>
          </p:cNvSpPr>
          <p:nvPr>
            <p:ph type="ctrTitle"/>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_14">
    <p:bg>
      <p:bgPr>
        <a:solidFill>
          <a:schemeClr val="dk1"/>
        </a:solid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ctrTitle"/>
          </p:nvPr>
        </p:nvSpPr>
        <p:spPr>
          <a:xfrm>
            <a:off x="3782800" y="1657625"/>
            <a:ext cx="21273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chemeClr val="dk1"/>
              </a:buClr>
              <a:buSzPts val="1200"/>
              <a:buNone/>
              <a:defRPr sz="1200" b="0">
                <a:solidFill>
                  <a:schemeClr val="dk1"/>
                </a:solidFill>
              </a:defRPr>
            </a:lvl2pPr>
            <a:lvl3pPr lvl="2" rtl="0">
              <a:spcBef>
                <a:spcPts val="0"/>
              </a:spcBef>
              <a:spcAft>
                <a:spcPts val="0"/>
              </a:spcAft>
              <a:buClr>
                <a:schemeClr val="dk1"/>
              </a:buClr>
              <a:buSzPts val="1200"/>
              <a:buNone/>
              <a:defRPr sz="1200" b="0">
                <a:solidFill>
                  <a:schemeClr val="dk1"/>
                </a:solidFill>
              </a:defRPr>
            </a:lvl3pPr>
            <a:lvl4pPr lvl="3" rtl="0">
              <a:spcBef>
                <a:spcPts val="0"/>
              </a:spcBef>
              <a:spcAft>
                <a:spcPts val="0"/>
              </a:spcAft>
              <a:buClr>
                <a:schemeClr val="dk1"/>
              </a:buClr>
              <a:buSzPts val="1200"/>
              <a:buNone/>
              <a:defRPr sz="1200" b="0">
                <a:solidFill>
                  <a:schemeClr val="dk1"/>
                </a:solidFill>
              </a:defRPr>
            </a:lvl4pPr>
            <a:lvl5pPr lvl="4" rtl="0">
              <a:spcBef>
                <a:spcPts val="0"/>
              </a:spcBef>
              <a:spcAft>
                <a:spcPts val="0"/>
              </a:spcAft>
              <a:buClr>
                <a:schemeClr val="dk1"/>
              </a:buClr>
              <a:buSzPts val="1200"/>
              <a:buNone/>
              <a:defRPr sz="1200" b="0">
                <a:solidFill>
                  <a:schemeClr val="dk1"/>
                </a:solidFill>
              </a:defRPr>
            </a:lvl5pPr>
            <a:lvl6pPr lvl="5" rtl="0">
              <a:spcBef>
                <a:spcPts val="0"/>
              </a:spcBef>
              <a:spcAft>
                <a:spcPts val="0"/>
              </a:spcAft>
              <a:buClr>
                <a:schemeClr val="dk1"/>
              </a:buClr>
              <a:buSzPts val="1200"/>
              <a:buNone/>
              <a:defRPr sz="1200" b="0">
                <a:solidFill>
                  <a:schemeClr val="dk1"/>
                </a:solidFill>
              </a:defRPr>
            </a:lvl6pPr>
            <a:lvl7pPr lvl="6" rtl="0">
              <a:spcBef>
                <a:spcPts val="0"/>
              </a:spcBef>
              <a:spcAft>
                <a:spcPts val="0"/>
              </a:spcAft>
              <a:buClr>
                <a:schemeClr val="dk1"/>
              </a:buClr>
              <a:buSzPts val="1200"/>
              <a:buNone/>
              <a:defRPr sz="1200" b="0">
                <a:solidFill>
                  <a:schemeClr val="dk1"/>
                </a:solidFill>
              </a:defRPr>
            </a:lvl7pPr>
            <a:lvl8pPr lvl="7" rtl="0">
              <a:spcBef>
                <a:spcPts val="0"/>
              </a:spcBef>
              <a:spcAft>
                <a:spcPts val="0"/>
              </a:spcAft>
              <a:buClr>
                <a:schemeClr val="dk1"/>
              </a:buClr>
              <a:buSzPts val="1200"/>
              <a:buNone/>
              <a:defRPr sz="1200" b="0">
                <a:solidFill>
                  <a:schemeClr val="dk1"/>
                </a:solidFill>
              </a:defRPr>
            </a:lvl8pPr>
            <a:lvl9pPr lvl="8" rtl="0">
              <a:spcBef>
                <a:spcPts val="0"/>
              </a:spcBef>
              <a:spcAft>
                <a:spcPts val="0"/>
              </a:spcAft>
              <a:buClr>
                <a:schemeClr val="dk1"/>
              </a:buClr>
              <a:buSzPts val="1200"/>
              <a:buNone/>
              <a:defRPr sz="1200" b="0">
                <a:solidFill>
                  <a:schemeClr val="dk1"/>
                </a:solidFill>
              </a:defRPr>
            </a:lvl9pPr>
          </a:lstStyle>
          <a:p>
            <a:endParaRPr/>
          </a:p>
        </p:txBody>
      </p:sp>
      <p:sp>
        <p:nvSpPr>
          <p:cNvPr id="18" name="Google Shape;18;p4"/>
          <p:cNvSpPr txBox="1">
            <a:spLocks noGrp="1"/>
          </p:cNvSpPr>
          <p:nvPr>
            <p:ph type="ctrTitle" idx="2"/>
          </p:nvPr>
        </p:nvSpPr>
        <p:spPr>
          <a:xfrm>
            <a:off x="3782800" y="3482450"/>
            <a:ext cx="23094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chemeClr val="dk1"/>
              </a:buClr>
              <a:buSzPts val="1200"/>
              <a:buNone/>
              <a:defRPr sz="1200" b="0">
                <a:solidFill>
                  <a:schemeClr val="dk1"/>
                </a:solidFill>
              </a:defRPr>
            </a:lvl2pPr>
            <a:lvl3pPr lvl="2" rtl="0">
              <a:spcBef>
                <a:spcPts val="0"/>
              </a:spcBef>
              <a:spcAft>
                <a:spcPts val="0"/>
              </a:spcAft>
              <a:buClr>
                <a:schemeClr val="dk1"/>
              </a:buClr>
              <a:buSzPts val="1200"/>
              <a:buNone/>
              <a:defRPr sz="1200" b="0">
                <a:solidFill>
                  <a:schemeClr val="dk1"/>
                </a:solidFill>
              </a:defRPr>
            </a:lvl3pPr>
            <a:lvl4pPr lvl="3" rtl="0">
              <a:spcBef>
                <a:spcPts val="0"/>
              </a:spcBef>
              <a:spcAft>
                <a:spcPts val="0"/>
              </a:spcAft>
              <a:buClr>
                <a:schemeClr val="dk1"/>
              </a:buClr>
              <a:buSzPts val="1200"/>
              <a:buNone/>
              <a:defRPr sz="1200" b="0">
                <a:solidFill>
                  <a:schemeClr val="dk1"/>
                </a:solidFill>
              </a:defRPr>
            </a:lvl4pPr>
            <a:lvl5pPr lvl="4" rtl="0">
              <a:spcBef>
                <a:spcPts val="0"/>
              </a:spcBef>
              <a:spcAft>
                <a:spcPts val="0"/>
              </a:spcAft>
              <a:buClr>
                <a:schemeClr val="dk1"/>
              </a:buClr>
              <a:buSzPts val="1200"/>
              <a:buNone/>
              <a:defRPr sz="1200" b="0">
                <a:solidFill>
                  <a:schemeClr val="dk1"/>
                </a:solidFill>
              </a:defRPr>
            </a:lvl5pPr>
            <a:lvl6pPr lvl="5" rtl="0">
              <a:spcBef>
                <a:spcPts val="0"/>
              </a:spcBef>
              <a:spcAft>
                <a:spcPts val="0"/>
              </a:spcAft>
              <a:buClr>
                <a:schemeClr val="dk1"/>
              </a:buClr>
              <a:buSzPts val="1200"/>
              <a:buNone/>
              <a:defRPr sz="1200" b="0">
                <a:solidFill>
                  <a:schemeClr val="dk1"/>
                </a:solidFill>
              </a:defRPr>
            </a:lvl6pPr>
            <a:lvl7pPr lvl="6" rtl="0">
              <a:spcBef>
                <a:spcPts val="0"/>
              </a:spcBef>
              <a:spcAft>
                <a:spcPts val="0"/>
              </a:spcAft>
              <a:buClr>
                <a:schemeClr val="dk1"/>
              </a:buClr>
              <a:buSzPts val="1200"/>
              <a:buNone/>
              <a:defRPr sz="1200" b="0">
                <a:solidFill>
                  <a:schemeClr val="dk1"/>
                </a:solidFill>
              </a:defRPr>
            </a:lvl7pPr>
            <a:lvl8pPr lvl="7" rtl="0">
              <a:spcBef>
                <a:spcPts val="0"/>
              </a:spcBef>
              <a:spcAft>
                <a:spcPts val="0"/>
              </a:spcAft>
              <a:buClr>
                <a:schemeClr val="dk1"/>
              </a:buClr>
              <a:buSzPts val="1200"/>
              <a:buNone/>
              <a:defRPr sz="1200" b="0">
                <a:solidFill>
                  <a:schemeClr val="dk1"/>
                </a:solidFill>
              </a:defRPr>
            </a:lvl8pPr>
            <a:lvl9pPr lvl="8" rtl="0">
              <a:spcBef>
                <a:spcPts val="0"/>
              </a:spcBef>
              <a:spcAft>
                <a:spcPts val="0"/>
              </a:spcAft>
              <a:buClr>
                <a:schemeClr val="dk1"/>
              </a:buClr>
              <a:buSzPts val="1200"/>
              <a:buNone/>
              <a:defRPr sz="1200" b="0">
                <a:solidFill>
                  <a:schemeClr val="dk1"/>
                </a:solidFill>
              </a:defRPr>
            </a:lvl9pPr>
          </a:lstStyle>
          <a:p>
            <a:endParaRPr/>
          </a:p>
        </p:txBody>
      </p:sp>
      <p:sp>
        <p:nvSpPr>
          <p:cNvPr id="19" name="Google Shape;19;p4"/>
          <p:cNvSpPr txBox="1">
            <a:spLocks noGrp="1"/>
          </p:cNvSpPr>
          <p:nvPr>
            <p:ph type="ctrTitle" idx="3"/>
          </p:nvPr>
        </p:nvSpPr>
        <p:spPr>
          <a:xfrm>
            <a:off x="6235575" y="1657625"/>
            <a:ext cx="22536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chemeClr val="dk1"/>
              </a:buClr>
              <a:buSzPts val="1200"/>
              <a:buNone/>
              <a:defRPr sz="1200" b="0">
                <a:solidFill>
                  <a:schemeClr val="dk1"/>
                </a:solidFill>
              </a:defRPr>
            </a:lvl2pPr>
            <a:lvl3pPr lvl="2" rtl="0">
              <a:spcBef>
                <a:spcPts val="0"/>
              </a:spcBef>
              <a:spcAft>
                <a:spcPts val="0"/>
              </a:spcAft>
              <a:buClr>
                <a:schemeClr val="dk1"/>
              </a:buClr>
              <a:buSzPts val="1200"/>
              <a:buNone/>
              <a:defRPr sz="1200" b="0">
                <a:solidFill>
                  <a:schemeClr val="dk1"/>
                </a:solidFill>
              </a:defRPr>
            </a:lvl3pPr>
            <a:lvl4pPr lvl="3" rtl="0">
              <a:spcBef>
                <a:spcPts val="0"/>
              </a:spcBef>
              <a:spcAft>
                <a:spcPts val="0"/>
              </a:spcAft>
              <a:buClr>
                <a:schemeClr val="dk1"/>
              </a:buClr>
              <a:buSzPts val="1200"/>
              <a:buNone/>
              <a:defRPr sz="1200" b="0">
                <a:solidFill>
                  <a:schemeClr val="dk1"/>
                </a:solidFill>
              </a:defRPr>
            </a:lvl4pPr>
            <a:lvl5pPr lvl="4" rtl="0">
              <a:spcBef>
                <a:spcPts val="0"/>
              </a:spcBef>
              <a:spcAft>
                <a:spcPts val="0"/>
              </a:spcAft>
              <a:buClr>
                <a:schemeClr val="dk1"/>
              </a:buClr>
              <a:buSzPts val="1200"/>
              <a:buNone/>
              <a:defRPr sz="1200" b="0">
                <a:solidFill>
                  <a:schemeClr val="dk1"/>
                </a:solidFill>
              </a:defRPr>
            </a:lvl5pPr>
            <a:lvl6pPr lvl="5" rtl="0">
              <a:spcBef>
                <a:spcPts val="0"/>
              </a:spcBef>
              <a:spcAft>
                <a:spcPts val="0"/>
              </a:spcAft>
              <a:buClr>
                <a:schemeClr val="dk1"/>
              </a:buClr>
              <a:buSzPts val="1200"/>
              <a:buNone/>
              <a:defRPr sz="1200" b="0">
                <a:solidFill>
                  <a:schemeClr val="dk1"/>
                </a:solidFill>
              </a:defRPr>
            </a:lvl6pPr>
            <a:lvl7pPr lvl="6" rtl="0">
              <a:spcBef>
                <a:spcPts val="0"/>
              </a:spcBef>
              <a:spcAft>
                <a:spcPts val="0"/>
              </a:spcAft>
              <a:buClr>
                <a:schemeClr val="dk1"/>
              </a:buClr>
              <a:buSzPts val="1200"/>
              <a:buNone/>
              <a:defRPr sz="1200" b="0">
                <a:solidFill>
                  <a:schemeClr val="dk1"/>
                </a:solidFill>
              </a:defRPr>
            </a:lvl7pPr>
            <a:lvl8pPr lvl="7" rtl="0">
              <a:spcBef>
                <a:spcPts val="0"/>
              </a:spcBef>
              <a:spcAft>
                <a:spcPts val="0"/>
              </a:spcAft>
              <a:buClr>
                <a:schemeClr val="dk1"/>
              </a:buClr>
              <a:buSzPts val="1200"/>
              <a:buNone/>
              <a:defRPr sz="1200" b="0">
                <a:solidFill>
                  <a:schemeClr val="dk1"/>
                </a:solidFill>
              </a:defRPr>
            </a:lvl8pPr>
            <a:lvl9pPr lvl="8" rtl="0">
              <a:spcBef>
                <a:spcPts val="0"/>
              </a:spcBef>
              <a:spcAft>
                <a:spcPts val="0"/>
              </a:spcAft>
              <a:buClr>
                <a:schemeClr val="dk1"/>
              </a:buClr>
              <a:buSzPts val="1200"/>
              <a:buNone/>
              <a:defRPr sz="1200" b="0">
                <a:solidFill>
                  <a:schemeClr val="dk1"/>
                </a:solidFill>
              </a:defRPr>
            </a:lvl9pPr>
          </a:lstStyle>
          <a:p>
            <a:endParaRPr/>
          </a:p>
        </p:txBody>
      </p:sp>
      <p:sp>
        <p:nvSpPr>
          <p:cNvPr id="20" name="Google Shape;20;p4"/>
          <p:cNvSpPr txBox="1">
            <a:spLocks noGrp="1"/>
          </p:cNvSpPr>
          <p:nvPr>
            <p:ph type="ctrTitle" idx="4"/>
          </p:nvPr>
        </p:nvSpPr>
        <p:spPr>
          <a:xfrm>
            <a:off x="6235575" y="3482450"/>
            <a:ext cx="22536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chemeClr val="dk1"/>
              </a:buClr>
              <a:buSzPts val="1200"/>
              <a:buNone/>
              <a:defRPr sz="1200" b="0">
                <a:solidFill>
                  <a:schemeClr val="dk1"/>
                </a:solidFill>
              </a:defRPr>
            </a:lvl2pPr>
            <a:lvl3pPr lvl="2" rtl="0">
              <a:spcBef>
                <a:spcPts val="0"/>
              </a:spcBef>
              <a:spcAft>
                <a:spcPts val="0"/>
              </a:spcAft>
              <a:buClr>
                <a:schemeClr val="dk1"/>
              </a:buClr>
              <a:buSzPts val="1200"/>
              <a:buNone/>
              <a:defRPr sz="1200" b="0">
                <a:solidFill>
                  <a:schemeClr val="dk1"/>
                </a:solidFill>
              </a:defRPr>
            </a:lvl3pPr>
            <a:lvl4pPr lvl="3" rtl="0">
              <a:spcBef>
                <a:spcPts val="0"/>
              </a:spcBef>
              <a:spcAft>
                <a:spcPts val="0"/>
              </a:spcAft>
              <a:buClr>
                <a:schemeClr val="dk1"/>
              </a:buClr>
              <a:buSzPts val="1200"/>
              <a:buNone/>
              <a:defRPr sz="1200" b="0">
                <a:solidFill>
                  <a:schemeClr val="dk1"/>
                </a:solidFill>
              </a:defRPr>
            </a:lvl4pPr>
            <a:lvl5pPr lvl="4" rtl="0">
              <a:spcBef>
                <a:spcPts val="0"/>
              </a:spcBef>
              <a:spcAft>
                <a:spcPts val="0"/>
              </a:spcAft>
              <a:buClr>
                <a:schemeClr val="dk1"/>
              </a:buClr>
              <a:buSzPts val="1200"/>
              <a:buNone/>
              <a:defRPr sz="1200" b="0">
                <a:solidFill>
                  <a:schemeClr val="dk1"/>
                </a:solidFill>
              </a:defRPr>
            </a:lvl5pPr>
            <a:lvl6pPr lvl="5" rtl="0">
              <a:spcBef>
                <a:spcPts val="0"/>
              </a:spcBef>
              <a:spcAft>
                <a:spcPts val="0"/>
              </a:spcAft>
              <a:buClr>
                <a:schemeClr val="dk1"/>
              </a:buClr>
              <a:buSzPts val="1200"/>
              <a:buNone/>
              <a:defRPr sz="1200" b="0">
                <a:solidFill>
                  <a:schemeClr val="dk1"/>
                </a:solidFill>
              </a:defRPr>
            </a:lvl6pPr>
            <a:lvl7pPr lvl="6" rtl="0">
              <a:spcBef>
                <a:spcPts val="0"/>
              </a:spcBef>
              <a:spcAft>
                <a:spcPts val="0"/>
              </a:spcAft>
              <a:buClr>
                <a:schemeClr val="dk1"/>
              </a:buClr>
              <a:buSzPts val="1200"/>
              <a:buNone/>
              <a:defRPr sz="1200" b="0">
                <a:solidFill>
                  <a:schemeClr val="dk1"/>
                </a:solidFill>
              </a:defRPr>
            </a:lvl7pPr>
            <a:lvl8pPr lvl="7" rtl="0">
              <a:spcBef>
                <a:spcPts val="0"/>
              </a:spcBef>
              <a:spcAft>
                <a:spcPts val="0"/>
              </a:spcAft>
              <a:buClr>
                <a:schemeClr val="dk1"/>
              </a:buClr>
              <a:buSzPts val="1200"/>
              <a:buNone/>
              <a:defRPr sz="1200" b="0">
                <a:solidFill>
                  <a:schemeClr val="dk1"/>
                </a:solidFill>
              </a:defRPr>
            </a:lvl8pPr>
            <a:lvl9pPr lvl="8" rtl="0">
              <a:spcBef>
                <a:spcPts val="0"/>
              </a:spcBef>
              <a:spcAft>
                <a:spcPts val="0"/>
              </a:spcAft>
              <a:buClr>
                <a:schemeClr val="dk1"/>
              </a:buClr>
              <a:buSzPts val="1200"/>
              <a:buNone/>
              <a:defRPr sz="1200" b="0">
                <a:solidFill>
                  <a:schemeClr val="dk1"/>
                </a:solidFill>
              </a:defRPr>
            </a:lvl9pPr>
          </a:lstStyle>
          <a:p>
            <a:endParaRPr/>
          </a:p>
        </p:txBody>
      </p:sp>
      <p:sp>
        <p:nvSpPr>
          <p:cNvPr id="21" name="Google Shape;21;p4"/>
          <p:cNvSpPr txBox="1">
            <a:spLocks noGrp="1"/>
          </p:cNvSpPr>
          <p:nvPr>
            <p:ph type="subTitle" idx="1"/>
          </p:nvPr>
        </p:nvSpPr>
        <p:spPr>
          <a:xfrm>
            <a:off x="3782800" y="183720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22" name="Google Shape;22;p4"/>
          <p:cNvSpPr txBox="1">
            <a:spLocks noGrp="1"/>
          </p:cNvSpPr>
          <p:nvPr>
            <p:ph type="subTitle" idx="5"/>
          </p:nvPr>
        </p:nvSpPr>
        <p:spPr>
          <a:xfrm>
            <a:off x="3782800" y="365979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a:endParaRPr/>
          </a:p>
        </p:txBody>
      </p:sp>
      <p:sp>
        <p:nvSpPr>
          <p:cNvPr id="23" name="Google Shape;23;p4"/>
          <p:cNvSpPr txBox="1">
            <a:spLocks noGrp="1"/>
          </p:cNvSpPr>
          <p:nvPr>
            <p:ph type="subTitle" idx="6"/>
          </p:nvPr>
        </p:nvSpPr>
        <p:spPr>
          <a:xfrm>
            <a:off x="6235575" y="183720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24" name="Google Shape;24;p4"/>
          <p:cNvSpPr txBox="1">
            <a:spLocks noGrp="1"/>
          </p:cNvSpPr>
          <p:nvPr>
            <p:ph type="subTitle" idx="7"/>
          </p:nvPr>
        </p:nvSpPr>
        <p:spPr>
          <a:xfrm>
            <a:off x="6235575" y="365979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TEXT 1">
  <p:cSld name="CUSTOM_14_1">
    <p:bg>
      <p:bgPr>
        <a:solidFill>
          <a:schemeClr val="dk1"/>
        </a:solidFill>
        <a:effectLst/>
      </p:bgPr>
    </p:bg>
    <p:spTree>
      <p:nvGrpSpPr>
        <p:cNvPr id="1" name="Shape 25"/>
        <p:cNvGrpSpPr/>
        <p:nvPr/>
      </p:nvGrpSpPr>
      <p:grpSpPr>
        <a:xfrm>
          <a:off x="0" y="0"/>
          <a:ext cx="0" cy="0"/>
          <a:chOff x="0" y="0"/>
          <a:chExt cx="0" cy="0"/>
        </a:xfrm>
      </p:grpSpPr>
      <p:sp>
        <p:nvSpPr>
          <p:cNvPr id="26" name="Google Shape;26;p5"/>
          <p:cNvSpPr/>
          <p:nvPr/>
        </p:nvSpPr>
        <p:spPr>
          <a:xfrm>
            <a:off x="1464755" y="1059200"/>
            <a:ext cx="6214500" cy="27186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ctrTitle"/>
          </p:nvPr>
        </p:nvSpPr>
        <p:spPr>
          <a:xfrm>
            <a:off x="2237395" y="1645788"/>
            <a:ext cx="46692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2D406A"/>
              </a:buClr>
              <a:buSzPts val="2400"/>
              <a:buNone/>
              <a:defRPr sz="2400" b="0">
                <a:latin typeface="Staatliches"/>
                <a:ea typeface="Staatliches"/>
                <a:cs typeface="Staatliches"/>
                <a:sym typeface="Staatliches"/>
              </a:defRPr>
            </a:lvl1pPr>
            <a:lvl2pPr lvl="1"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2pPr>
            <a:lvl3pPr lvl="2"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3pPr>
            <a:lvl4pPr lvl="3"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4pPr>
            <a:lvl5pPr lvl="4"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5pPr>
            <a:lvl6pPr lvl="5"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6pPr>
            <a:lvl7pPr lvl="6"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7pPr>
            <a:lvl8pPr lvl="7"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8pPr>
            <a:lvl9pPr lvl="8"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9pPr>
          </a:lstStyle>
          <a:p>
            <a:endParaRPr/>
          </a:p>
        </p:txBody>
      </p:sp>
      <p:sp>
        <p:nvSpPr>
          <p:cNvPr id="28" name="Google Shape;28;p5"/>
          <p:cNvSpPr txBox="1">
            <a:spLocks noGrp="1"/>
          </p:cNvSpPr>
          <p:nvPr>
            <p:ph type="subTitle" idx="1"/>
          </p:nvPr>
        </p:nvSpPr>
        <p:spPr>
          <a:xfrm>
            <a:off x="2562675" y="2190023"/>
            <a:ext cx="4018200" cy="1307700"/>
          </a:xfrm>
          <a:prstGeom prst="rect">
            <a:avLst/>
          </a:prstGeom>
          <a:noFill/>
        </p:spPr>
        <p:txBody>
          <a:bodyPr spcFirstLastPara="1" wrap="square" lIns="91425" tIns="91425" rIns="91425" bIns="91425" anchor="t" anchorCtr="0">
            <a:noAutofit/>
          </a:bodyPr>
          <a:lstStyle>
            <a:lvl1pPr marR="72000" lvl="0" algn="ctr" rtl="0">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29" name="Google Shape;29;p5"/>
          <p:cNvSpPr/>
          <p:nvPr/>
        </p:nvSpPr>
        <p:spPr>
          <a:xfrm>
            <a:off x="1555780" y="983325"/>
            <a:ext cx="6214500" cy="2718600"/>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p:cSld name="CUSTOM_16_2">
    <p:bg>
      <p:bgPr>
        <a:solidFill>
          <a:schemeClr val="dk1"/>
        </a:solidFill>
        <a:effectLst/>
      </p:bgPr>
    </p:bg>
    <p:spTree>
      <p:nvGrpSpPr>
        <p:cNvPr id="1" name="Shape 36"/>
        <p:cNvGrpSpPr/>
        <p:nvPr/>
      </p:nvGrpSpPr>
      <p:grpSpPr>
        <a:xfrm>
          <a:off x="0" y="0"/>
          <a:ext cx="0" cy="0"/>
          <a:chOff x="0" y="0"/>
          <a:chExt cx="0" cy="0"/>
        </a:xfrm>
      </p:grpSpPr>
      <p:sp>
        <p:nvSpPr>
          <p:cNvPr id="37" name="Google Shape;37;p7"/>
          <p:cNvSpPr/>
          <p:nvPr/>
        </p:nvSpPr>
        <p:spPr>
          <a:xfrm>
            <a:off x="357150" y="876231"/>
            <a:ext cx="3715500" cy="34884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ctrTitle"/>
          </p:nvPr>
        </p:nvSpPr>
        <p:spPr>
          <a:xfrm>
            <a:off x="1456650" y="1715300"/>
            <a:ext cx="1745100" cy="11043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3F3F3"/>
              </a:buClr>
              <a:buSzPts val="3000"/>
              <a:buNone/>
              <a:defRPr sz="3600" b="0">
                <a:latin typeface="Staatliches"/>
                <a:ea typeface="Staatliches"/>
                <a:cs typeface="Staatliches"/>
                <a:sym typeface="Staatliches"/>
              </a:defRPr>
            </a:lvl1pPr>
            <a:lvl2pPr lvl="1"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a:endParaRPr/>
          </a:p>
        </p:txBody>
      </p:sp>
      <p:sp>
        <p:nvSpPr>
          <p:cNvPr id="39" name="Google Shape;39;p7"/>
          <p:cNvSpPr txBox="1">
            <a:spLocks noGrp="1"/>
          </p:cNvSpPr>
          <p:nvPr>
            <p:ph type="subTitle" idx="1"/>
          </p:nvPr>
        </p:nvSpPr>
        <p:spPr>
          <a:xfrm>
            <a:off x="889350" y="2819625"/>
            <a:ext cx="2312400" cy="110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3F3F3"/>
              </a:buClr>
              <a:buSzPts val="1400"/>
              <a:buNone/>
              <a:defRPr/>
            </a:lvl1pPr>
            <a:lvl2pPr lvl="1"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a:endParaRPr/>
          </a:p>
        </p:txBody>
      </p:sp>
      <p:sp>
        <p:nvSpPr>
          <p:cNvPr id="40" name="Google Shape;40;p7"/>
          <p:cNvSpPr/>
          <p:nvPr/>
        </p:nvSpPr>
        <p:spPr>
          <a:xfrm>
            <a:off x="411569" y="778875"/>
            <a:ext cx="3715500" cy="3488400"/>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2_1_1">
    <p:bg>
      <p:bgPr>
        <a:solidFill>
          <a:schemeClr val="dk1"/>
        </a:solidFill>
        <a:effectLst/>
      </p:bgPr>
    </p:bg>
    <p:spTree>
      <p:nvGrpSpPr>
        <p:cNvPr id="1" name="Shape 12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DF3E5">
            <a:alpha val="29620"/>
          </a:srgbClr>
        </a:solidFill>
        <a:effectLst/>
      </p:bgPr>
    </p:bg>
    <p:spTree>
      <p:nvGrpSpPr>
        <p:cNvPr id="1" name="Shape 1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2800"/>
              <a:buFont typeface="Staatliches"/>
              <a:buNone/>
              <a:defRPr sz="2800">
                <a:solidFill>
                  <a:schemeClr val="accent3"/>
                </a:solidFill>
                <a:latin typeface="Staatliches"/>
                <a:ea typeface="Staatliches"/>
                <a:cs typeface="Staatliches"/>
                <a:sym typeface="Staatliches"/>
              </a:defRPr>
            </a:lvl1pPr>
            <a:lvl2pPr lvl="1"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2pPr>
            <a:lvl3pPr lvl="2"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3pPr>
            <a:lvl4pPr lvl="3"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4pPr>
            <a:lvl5pPr lvl="4"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5pPr>
            <a:lvl6pPr lvl="5"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6pPr>
            <a:lvl7pPr lvl="6"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7pPr>
            <a:lvl8pPr lvl="7"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8pPr>
            <a:lvl9pPr lvl="8"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1pPr>
            <a:lvl2pPr marL="914400" lvl="1"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2pPr>
            <a:lvl3pPr marL="1371600" lvl="2"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3pPr>
            <a:lvl4pPr marL="1828800" lvl="3"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4pPr>
            <a:lvl5pPr marL="2286000" lvl="4"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5pPr>
            <a:lvl6pPr marL="2743200" lvl="5"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6pPr>
            <a:lvl7pPr marL="3200400" lvl="6"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7pPr>
            <a:lvl8pPr marL="3657600" lvl="7"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8pPr>
            <a:lvl9pPr marL="4114800" lvl="8" indent="-304800" rtl="0">
              <a:lnSpc>
                <a:spcPct val="115000"/>
              </a:lnSpc>
              <a:spcBef>
                <a:spcPts val="1600"/>
              </a:spcBef>
              <a:spcAft>
                <a:spcPts val="1600"/>
              </a:spcAft>
              <a:buClr>
                <a:schemeClr val="accent3"/>
              </a:buClr>
              <a:buSzPts val="1200"/>
              <a:buFont typeface="Anaheim"/>
              <a:buChar char="■"/>
              <a:defRPr sz="1200">
                <a:solidFill>
                  <a:schemeClr val="accent3"/>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66" r:id="rId6"/>
    <p:sldLayoutId id="2147483667"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posts/aryanisanalyst_dataanalytics-sql-powerbi-activity-7035545343182221312-dfqE?utm_source=share&amp;utm_medium=member_deskto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data.telangana.gov.in/"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9"/>
        <p:cNvGrpSpPr/>
        <p:nvPr/>
      </p:nvGrpSpPr>
      <p:grpSpPr>
        <a:xfrm>
          <a:off x="0" y="0"/>
          <a:ext cx="0" cy="0"/>
          <a:chOff x="0" y="0"/>
          <a:chExt cx="0" cy="0"/>
        </a:xfrm>
      </p:grpSpPr>
      <p:sp>
        <p:nvSpPr>
          <p:cNvPr id="140" name="Google Shape;140;p26"/>
          <p:cNvSpPr/>
          <p:nvPr/>
        </p:nvSpPr>
        <p:spPr>
          <a:xfrm>
            <a:off x="5126891" y="1352163"/>
            <a:ext cx="3029400" cy="2370300"/>
          </a:xfrm>
          <a:prstGeom prst="roundRect">
            <a:avLst>
              <a:gd name="adj" fmla="val 147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60000"/>
                  <a:lumOff val="40000"/>
                </a:schemeClr>
              </a:solidFill>
            </a:endParaRPr>
          </a:p>
        </p:txBody>
      </p:sp>
      <p:grpSp>
        <p:nvGrpSpPr>
          <p:cNvPr id="141" name="Google Shape;141;p26"/>
          <p:cNvGrpSpPr/>
          <p:nvPr/>
        </p:nvGrpSpPr>
        <p:grpSpPr>
          <a:xfrm>
            <a:off x="4969574" y="1120650"/>
            <a:ext cx="3029365" cy="2547136"/>
            <a:chOff x="4741999" y="986350"/>
            <a:chExt cx="3029365" cy="2547136"/>
          </a:xfrm>
        </p:grpSpPr>
        <p:sp>
          <p:nvSpPr>
            <p:cNvPr id="142" name="Google Shape;142;p26"/>
            <p:cNvSpPr/>
            <p:nvPr/>
          </p:nvSpPr>
          <p:spPr>
            <a:xfrm>
              <a:off x="4742978" y="1175558"/>
              <a:ext cx="3028387" cy="2357928"/>
            </a:xfrm>
            <a:custGeom>
              <a:avLst/>
              <a:gdLst/>
              <a:ahLst/>
              <a:cxnLst/>
              <a:rect l="l" t="t" r="r" b="b"/>
              <a:pathLst>
                <a:path w="69027" h="53745" extrusionOk="0">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p:nvPr/>
          </p:nvSpPr>
          <p:spPr>
            <a:xfrm>
              <a:off x="5574260" y="2190926"/>
              <a:ext cx="5265" cy="1142615"/>
            </a:xfrm>
            <a:custGeom>
              <a:avLst/>
              <a:gdLst/>
              <a:ahLst/>
              <a:cxnLst/>
              <a:rect l="l" t="t" r="r" b="b"/>
              <a:pathLst>
                <a:path w="120" h="26044" extrusionOk="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6886640" y="2190926"/>
              <a:ext cx="5001" cy="1142615"/>
            </a:xfrm>
            <a:custGeom>
              <a:avLst/>
              <a:gdLst/>
              <a:ahLst/>
              <a:cxnLst/>
              <a:rect l="l" t="t" r="r" b="b"/>
              <a:pathLst>
                <a:path w="114" h="26044" extrusionOk="0">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6022366" y="1872856"/>
              <a:ext cx="5177" cy="1460691"/>
            </a:xfrm>
            <a:custGeom>
              <a:avLst/>
              <a:gdLst/>
              <a:ahLst/>
              <a:cxnLst/>
              <a:rect l="l" t="t" r="r" b="b"/>
              <a:pathLst>
                <a:path w="118" h="33294" extrusionOk="0">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a:off x="7401651" y="1872856"/>
              <a:ext cx="5177" cy="1460691"/>
            </a:xfrm>
            <a:custGeom>
              <a:avLst/>
              <a:gdLst/>
              <a:ahLst/>
              <a:cxnLst/>
              <a:rect l="l" t="t" r="r" b="b"/>
              <a:pathLst>
                <a:path w="118" h="33294" extrusionOk="0">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a:off x="6415194" y="1647223"/>
              <a:ext cx="5221" cy="1686327"/>
            </a:xfrm>
            <a:custGeom>
              <a:avLst/>
              <a:gdLst/>
              <a:ahLst/>
              <a:cxnLst/>
              <a:rect l="l" t="t" r="r" b="b"/>
              <a:pathLst>
                <a:path w="119" h="38437" extrusionOk="0">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a:off x="6406946" y="1636475"/>
              <a:ext cx="21541" cy="21322"/>
            </a:xfrm>
            <a:custGeom>
              <a:avLst/>
              <a:gdLst/>
              <a:ahLst/>
              <a:cxnLst/>
              <a:rect l="l" t="t" r="r" b="b"/>
              <a:pathLst>
                <a:path w="491" h="486" extrusionOk="0">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a:off x="4916447" y="2115949"/>
              <a:ext cx="2589355" cy="652691"/>
            </a:xfrm>
            <a:custGeom>
              <a:avLst/>
              <a:gdLst/>
              <a:ahLst/>
              <a:cxnLst/>
              <a:rect l="l" t="t" r="r" b="b"/>
              <a:pathLst>
                <a:path w="59020" h="14877" extrusionOk="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5106104" y="1442255"/>
              <a:ext cx="527304" cy="29395"/>
            </a:xfrm>
            <a:custGeom>
              <a:avLst/>
              <a:gdLst/>
              <a:ahLst/>
              <a:cxnLst/>
              <a:rect l="l" t="t" r="r" b="b"/>
              <a:pathLst>
                <a:path w="12019" h="670" extrusionOk="0">
                  <a:moveTo>
                    <a:pt x="0" y="1"/>
                  </a:moveTo>
                  <a:lnTo>
                    <a:pt x="0" y="669"/>
                  </a:lnTo>
                  <a:lnTo>
                    <a:pt x="12019" y="669"/>
                  </a:lnTo>
                  <a:lnTo>
                    <a:pt x="120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5106104" y="1510870"/>
              <a:ext cx="260603" cy="29395"/>
            </a:xfrm>
            <a:custGeom>
              <a:avLst/>
              <a:gdLst/>
              <a:ahLst/>
              <a:cxnLst/>
              <a:rect l="l" t="t" r="r" b="b"/>
              <a:pathLst>
                <a:path w="5940" h="670" extrusionOk="0">
                  <a:moveTo>
                    <a:pt x="0" y="1"/>
                  </a:moveTo>
                  <a:lnTo>
                    <a:pt x="0" y="670"/>
                  </a:lnTo>
                  <a:lnTo>
                    <a:pt x="5940" y="670"/>
                  </a:lnTo>
                  <a:lnTo>
                    <a:pt x="59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4741999" y="986350"/>
              <a:ext cx="3028454" cy="191920"/>
            </a:xfrm>
            <a:custGeom>
              <a:avLst/>
              <a:gdLst/>
              <a:ahLst/>
              <a:cxnLst/>
              <a:rect l="l" t="t" r="r" b="b"/>
              <a:pathLst>
                <a:path w="69001" h="4375" extrusionOk="0">
                  <a:moveTo>
                    <a:pt x="79" y="0"/>
                  </a:moveTo>
                  <a:cubicBezTo>
                    <a:pt x="35" y="0"/>
                    <a:pt x="1" y="36"/>
                    <a:pt x="1" y="79"/>
                  </a:cubicBezTo>
                  <a:lnTo>
                    <a:pt x="1" y="4375"/>
                  </a:lnTo>
                  <a:lnTo>
                    <a:pt x="69000" y="4375"/>
                  </a:lnTo>
                  <a:lnTo>
                    <a:pt x="69000" y="79"/>
                  </a:lnTo>
                  <a:cubicBezTo>
                    <a:pt x="69000" y="36"/>
                    <a:pt x="68966" y="0"/>
                    <a:pt x="689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4857439" y="1065308"/>
              <a:ext cx="41460" cy="41284"/>
            </a:xfrm>
            <a:custGeom>
              <a:avLst/>
              <a:gdLst/>
              <a:ahLst/>
              <a:cxnLst/>
              <a:rect l="l" t="t" r="r" b="b"/>
              <a:pathLst>
                <a:path w="945" h="941" extrusionOk="0">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p:nvPr/>
          </p:nvSpPr>
          <p:spPr>
            <a:xfrm>
              <a:off x="4947727" y="1065308"/>
              <a:ext cx="41240" cy="41284"/>
            </a:xfrm>
            <a:custGeom>
              <a:avLst/>
              <a:gdLst/>
              <a:ahLst/>
              <a:cxnLst/>
              <a:rect l="l" t="t" r="r" b="b"/>
              <a:pathLst>
                <a:path w="940" h="941" extrusionOk="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6"/>
            <p:cNvSpPr/>
            <p:nvPr/>
          </p:nvSpPr>
          <p:spPr>
            <a:xfrm>
              <a:off x="5037840" y="1065308"/>
              <a:ext cx="41284" cy="41284"/>
            </a:xfrm>
            <a:custGeom>
              <a:avLst/>
              <a:gdLst/>
              <a:ahLst/>
              <a:cxnLst/>
              <a:rect l="l" t="t" r="r" b="b"/>
              <a:pathLst>
                <a:path w="941" h="941" extrusionOk="0">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5988347" y="1835302"/>
              <a:ext cx="75197" cy="75197"/>
            </a:xfrm>
            <a:custGeom>
              <a:avLst/>
              <a:gdLst/>
              <a:ahLst/>
              <a:cxnLst/>
              <a:rect l="l" t="t" r="r" b="b"/>
              <a:pathLst>
                <a:path w="1714" h="1714" extrusionOk="0">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26"/>
          <p:cNvSpPr/>
          <p:nvPr/>
        </p:nvSpPr>
        <p:spPr>
          <a:xfrm>
            <a:off x="5989825" y="1384119"/>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26"/>
          <p:cNvGrpSpPr/>
          <p:nvPr/>
        </p:nvGrpSpPr>
        <p:grpSpPr>
          <a:xfrm>
            <a:off x="3551493" y="2697040"/>
            <a:ext cx="1286978" cy="391497"/>
            <a:chOff x="3551493" y="2562740"/>
            <a:chExt cx="1286978" cy="391497"/>
          </a:xfrm>
        </p:grpSpPr>
        <p:sp>
          <p:nvSpPr>
            <p:cNvPr id="159" name="Google Shape;159;p26"/>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p:nvPr/>
          </p:nvSpPr>
          <p:spPr>
            <a:xfrm>
              <a:off x="3551493" y="2606065"/>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p:nvPr/>
          </p:nvSpPr>
          <p:spPr>
            <a:xfrm>
              <a:off x="3714500" y="2671849"/>
              <a:ext cx="170313" cy="151404"/>
            </a:xfrm>
            <a:custGeom>
              <a:avLst/>
              <a:gdLst/>
              <a:ahLst/>
              <a:cxnLst/>
              <a:rect l="l" t="t" r="r" b="b"/>
              <a:pathLst>
                <a:path w="3882" h="3451" extrusionOk="0">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6"/>
            <p:cNvSpPr/>
            <p:nvPr/>
          </p:nvSpPr>
          <p:spPr>
            <a:xfrm>
              <a:off x="3756134" y="2721819"/>
              <a:ext cx="87087" cy="54928"/>
            </a:xfrm>
            <a:custGeom>
              <a:avLst/>
              <a:gdLst/>
              <a:ahLst/>
              <a:cxnLst/>
              <a:rect l="l" t="t" r="r" b="b"/>
              <a:pathLst>
                <a:path w="1985" h="1252" extrusionOk="0">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p:nvPr/>
          </p:nvSpPr>
          <p:spPr>
            <a:xfrm>
              <a:off x="4012257" y="2708832"/>
              <a:ext cx="705031" cy="5001"/>
            </a:xfrm>
            <a:custGeom>
              <a:avLst/>
              <a:gdLst/>
              <a:ahLst/>
              <a:cxnLst/>
              <a:rect l="l" t="t" r="r" b="b"/>
              <a:pathLst>
                <a:path w="16070" h="114" extrusionOk="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6"/>
            <p:cNvSpPr/>
            <p:nvPr/>
          </p:nvSpPr>
          <p:spPr>
            <a:xfrm>
              <a:off x="4020505" y="2777623"/>
              <a:ext cx="407707" cy="5045"/>
            </a:xfrm>
            <a:custGeom>
              <a:avLst/>
              <a:gdLst/>
              <a:ahLst/>
              <a:cxnLst/>
              <a:rect l="l" t="t" r="r" b="b"/>
              <a:pathLst>
                <a:path w="9293" h="115" extrusionOk="0">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26"/>
          <p:cNvSpPr txBox="1">
            <a:spLocks noGrp="1"/>
          </p:cNvSpPr>
          <p:nvPr>
            <p:ph type="subTitle" idx="1"/>
          </p:nvPr>
        </p:nvSpPr>
        <p:spPr>
          <a:xfrm>
            <a:off x="-500645" y="3861231"/>
            <a:ext cx="3326700" cy="32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accent2">
                    <a:lumMod val="60000"/>
                    <a:lumOff val="40000"/>
                  </a:schemeClr>
                </a:solidFill>
                <a:latin typeface="Bookman Old Style" panose="02050604050505020204" pitchFamily="18" charset="0"/>
              </a:rPr>
              <a:t>P</a:t>
            </a:r>
            <a:r>
              <a:rPr lang="en" sz="1800" b="1" dirty="0" smtClean="0">
                <a:solidFill>
                  <a:schemeClr val="accent2">
                    <a:lumMod val="60000"/>
                    <a:lumOff val="40000"/>
                  </a:schemeClr>
                </a:solidFill>
                <a:latin typeface="Bookman Old Style" panose="02050604050505020204" pitchFamily="18" charset="0"/>
              </a:rPr>
              <a:t>resentation </a:t>
            </a:r>
            <a:r>
              <a:rPr lang="en" sz="1800" b="1" dirty="0" smtClean="0">
                <a:solidFill>
                  <a:schemeClr val="accent2">
                    <a:lumMod val="60000"/>
                    <a:lumOff val="40000"/>
                  </a:schemeClr>
                </a:solidFill>
                <a:latin typeface="Bookman Old Style" panose="02050604050505020204" pitchFamily="18" charset="0"/>
              </a:rPr>
              <a:t>By </a:t>
            </a:r>
          </a:p>
          <a:p>
            <a:pPr marL="0" lvl="0" indent="0" algn="ctr" rtl="0">
              <a:spcBef>
                <a:spcPts val="0"/>
              </a:spcBef>
              <a:spcAft>
                <a:spcPts val="0"/>
              </a:spcAft>
              <a:buNone/>
            </a:pPr>
            <a:r>
              <a:rPr lang="en" sz="1800" b="1" dirty="0" smtClean="0">
                <a:solidFill>
                  <a:schemeClr val="accent2">
                    <a:lumMod val="60000"/>
                    <a:lumOff val="40000"/>
                  </a:schemeClr>
                </a:solidFill>
                <a:latin typeface="Bookman Old Style" panose="02050604050505020204" pitchFamily="18" charset="0"/>
              </a:rPr>
              <a:t>Mahesh Vaniya</a:t>
            </a:r>
            <a:endParaRPr sz="1800" b="1" dirty="0">
              <a:solidFill>
                <a:schemeClr val="accent2">
                  <a:lumMod val="60000"/>
                  <a:lumOff val="40000"/>
                </a:schemeClr>
              </a:solidFill>
              <a:latin typeface="Bookman Old Style" panose="02050604050505020204" pitchFamily="18" charset="0"/>
            </a:endParaRPr>
          </a:p>
        </p:txBody>
      </p:sp>
      <p:sp>
        <p:nvSpPr>
          <p:cNvPr id="166" name="Google Shape;166;p26"/>
          <p:cNvSpPr txBox="1">
            <a:spLocks noGrp="1"/>
          </p:cNvSpPr>
          <p:nvPr>
            <p:ph type="ctrTitle"/>
          </p:nvPr>
        </p:nvSpPr>
        <p:spPr>
          <a:xfrm>
            <a:off x="97734" y="1548612"/>
            <a:ext cx="3248400" cy="2419500"/>
          </a:xfrm>
          <a:prstGeom prst="rect">
            <a:avLst/>
          </a:prstGeom>
        </p:spPr>
        <p:txBody>
          <a:bodyPr spcFirstLastPara="1" wrap="square" lIns="91425" tIns="91425" rIns="91425" bIns="91425" anchor="b" anchorCtr="0">
            <a:noAutofit/>
          </a:bodyPr>
          <a:lstStyle/>
          <a:p>
            <a:pPr lvl="0"/>
            <a:r>
              <a:rPr lang="en-US" sz="3600" dirty="0"/>
              <a:t>Analysis of Growth and Insights of Telangana </a:t>
            </a:r>
            <a:r>
              <a:rPr lang="en-US" sz="3600" dirty="0" smtClean="0"/>
              <a:t>Govt.</a:t>
            </a:r>
            <a:endParaRPr sz="3600" dirty="0"/>
          </a:p>
        </p:txBody>
      </p:sp>
      <p:grpSp>
        <p:nvGrpSpPr>
          <p:cNvPr id="167" name="Google Shape;167;p26"/>
          <p:cNvGrpSpPr/>
          <p:nvPr/>
        </p:nvGrpSpPr>
        <p:grpSpPr>
          <a:xfrm>
            <a:off x="5765433" y="3973585"/>
            <a:ext cx="203088" cy="412126"/>
            <a:chOff x="7764635" y="2404362"/>
            <a:chExt cx="353565" cy="717489"/>
          </a:xfrm>
        </p:grpSpPr>
        <p:sp>
          <p:nvSpPr>
            <p:cNvPr id="168" name="Google Shape;168;p26"/>
            <p:cNvSpPr/>
            <p:nvPr/>
          </p:nvSpPr>
          <p:spPr>
            <a:xfrm>
              <a:off x="7764635" y="2517069"/>
              <a:ext cx="238359" cy="604782"/>
            </a:xfrm>
            <a:custGeom>
              <a:avLst/>
              <a:gdLst/>
              <a:ahLst/>
              <a:cxnLst/>
              <a:rect l="l" t="t" r="r" b="b"/>
              <a:pathLst>
                <a:path w="5433" h="13785" extrusionOk="0">
                  <a:moveTo>
                    <a:pt x="1893" y="1"/>
                  </a:moveTo>
                  <a:lnTo>
                    <a:pt x="1875" y="9077"/>
                  </a:lnTo>
                  <a:lnTo>
                    <a:pt x="1" y="9073"/>
                  </a:lnTo>
                  <a:lnTo>
                    <a:pt x="1351" y="11429"/>
                  </a:lnTo>
                  <a:lnTo>
                    <a:pt x="2706" y="13784"/>
                  </a:lnTo>
                  <a:lnTo>
                    <a:pt x="4069" y="11433"/>
                  </a:lnTo>
                  <a:lnTo>
                    <a:pt x="5433" y="9081"/>
                  </a:lnTo>
                  <a:lnTo>
                    <a:pt x="3553" y="9081"/>
                  </a:lnTo>
                  <a:lnTo>
                    <a:pt x="35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7976141" y="2404362"/>
              <a:ext cx="142059" cy="360456"/>
            </a:xfrm>
            <a:custGeom>
              <a:avLst/>
              <a:gdLst/>
              <a:ahLst/>
              <a:cxnLst/>
              <a:rect l="l" t="t" r="r" b="b"/>
              <a:pathLst>
                <a:path w="3238" h="8216" extrusionOk="0">
                  <a:moveTo>
                    <a:pt x="1128" y="0"/>
                  </a:moveTo>
                  <a:lnTo>
                    <a:pt x="1118" y="5410"/>
                  </a:lnTo>
                  <a:lnTo>
                    <a:pt x="0" y="5410"/>
                  </a:lnTo>
                  <a:lnTo>
                    <a:pt x="804" y="6813"/>
                  </a:lnTo>
                  <a:lnTo>
                    <a:pt x="1612" y="8216"/>
                  </a:lnTo>
                  <a:lnTo>
                    <a:pt x="2425" y="6817"/>
                  </a:lnTo>
                  <a:lnTo>
                    <a:pt x="3238" y="5414"/>
                  </a:lnTo>
                  <a:lnTo>
                    <a:pt x="2120" y="5414"/>
                  </a:lnTo>
                  <a:lnTo>
                    <a:pt x="21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26"/>
          <p:cNvSpPr/>
          <p:nvPr/>
        </p:nvSpPr>
        <p:spPr>
          <a:xfrm>
            <a:off x="4577856" y="957875"/>
            <a:ext cx="238359" cy="604739"/>
          </a:xfrm>
          <a:custGeom>
            <a:avLst/>
            <a:gdLst/>
            <a:ahLst/>
            <a:cxnLst/>
            <a:rect l="l" t="t" r="r" b="b"/>
            <a:pathLst>
              <a:path w="5433" h="13784" extrusionOk="0">
                <a:moveTo>
                  <a:pt x="2728" y="0"/>
                </a:moveTo>
                <a:lnTo>
                  <a:pt x="1364" y="2351"/>
                </a:lnTo>
                <a:lnTo>
                  <a:pt x="1" y="4698"/>
                </a:lnTo>
                <a:lnTo>
                  <a:pt x="1880" y="4702"/>
                </a:lnTo>
                <a:lnTo>
                  <a:pt x="1863" y="13779"/>
                </a:lnTo>
                <a:lnTo>
                  <a:pt x="3537" y="13783"/>
                </a:lnTo>
                <a:lnTo>
                  <a:pt x="3554" y="4706"/>
                </a:lnTo>
                <a:lnTo>
                  <a:pt x="5433" y="4711"/>
                </a:lnTo>
                <a:lnTo>
                  <a:pt x="5433" y="4711"/>
                </a:lnTo>
                <a:lnTo>
                  <a:pt x="4079" y="2356"/>
                </a:lnTo>
                <a:lnTo>
                  <a:pt x="27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4437554" y="1301654"/>
            <a:ext cx="144253" cy="365414"/>
          </a:xfrm>
          <a:custGeom>
            <a:avLst/>
            <a:gdLst/>
            <a:ahLst/>
            <a:cxnLst/>
            <a:rect l="l" t="t" r="r" b="b"/>
            <a:pathLst>
              <a:path w="3288" h="8329" extrusionOk="0">
                <a:moveTo>
                  <a:pt x="1648" y="0"/>
                </a:moveTo>
                <a:lnTo>
                  <a:pt x="827" y="1420"/>
                </a:lnTo>
                <a:lnTo>
                  <a:pt x="0" y="2840"/>
                </a:lnTo>
                <a:lnTo>
                  <a:pt x="1137" y="2840"/>
                </a:lnTo>
                <a:lnTo>
                  <a:pt x="1123" y="8329"/>
                </a:lnTo>
                <a:lnTo>
                  <a:pt x="2138" y="8329"/>
                </a:lnTo>
                <a:lnTo>
                  <a:pt x="2150" y="2845"/>
                </a:lnTo>
                <a:lnTo>
                  <a:pt x="3287" y="2845"/>
                </a:lnTo>
                <a:lnTo>
                  <a:pt x="2465" y="1420"/>
                </a:lnTo>
                <a:lnTo>
                  <a:pt x="164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26"/>
          <p:cNvGrpSpPr/>
          <p:nvPr/>
        </p:nvGrpSpPr>
        <p:grpSpPr>
          <a:xfrm>
            <a:off x="8071692" y="3374463"/>
            <a:ext cx="777728" cy="1334382"/>
            <a:chOff x="7825967" y="3240163"/>
            <a:chExt cx="777728" cy="1334382"/>
          </a:xfrm>
        </p:grpSpPr>
        <p:sp>
          <p:nvSpPr>
            <p:cNvPr id="173" name="Google Shape;173;p26"/>
            <p:cNvSpPr/>
            <p:nvPr/>
          </p:nvSpPr>
          <p:spPr>
            <a:xfrm>
              <a:off x="7825967" y="3240163"/>
              <a:ext cx="777728" cy="1015297"/>
            </a:xfrm>
            <a:custGeom>
              <a:avLst/>
              <a:gdLst/>
              <a:ahLst/>
              <a:cxnLst/>
              <a:rect l="l" t="t" r="r" b="b"/>
              <a:pathLst>
                <a:path w="17727" h="23142" extrusionOk="0">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8008869" y="3262319"/>
              <a:ext cx="542308" cy="1312226"/>
            </a:xfrm>
            <a:custGeom>
              <a:avLst/>
              <a:gdLst/>
              <a:ahLst/>
              <a:cxnLst/>
              <a:rect l="l" t="t" r="r" b="b"/>
              <a:pathLst>
                <a:path w="12361" h="29910" extrusionOk="0">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8156322" y="3423942"/>
              <a:ext cx="48962" cy="303159"/>
            </a:xfrm>
            <a:custGeom>
              <a:avLst/>
              <a:gdLst/>
              <a:ahLst/>
              <a:cxnLst/>
              <a:rect l="l" t="t" r="r" b="b"/>
              <a:pathLst>
                <a:path w="1116" h="6910" extrusionOk="0">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8204844" y="3651900"/>
              <a:ext cx="358394" cy="75197"/>
            </a:xfrm>
            <a:custGeom>
              <a:avLst/>
              <a:gdLst/>
              <a:ahLst/>
              <a:cxnLst/>
              <a:rect l="l" t="t" r="r" b="b"/>
              <a:pathLst>
                <a:path w="8169" h="1714" extrusionOk="0">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7865277" y="3676029"/>
              <a:ext cx="192556" cy="449649"/>
            </a:xfrm>
            <a:custGeom>
              <a:avLst/>
              <a:gdLst/>
              <a:ahLst/>
              <a:cxnLst/>
              <a:rect l="l" t="t" r="r" b="b"/>
              <a:pathLst>
                <a:path w="4389" h="10249" extrusionOk="0">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8057610" y="3961942"/>
              <a:ext cx="474920" cy="163732"/>
            </a:xfrm>
            <a:custGeom>
              <a:avLst/>
              <a:gdLst/>
              <a:ahLst/>
              <a:cxnLst/>
              <a:rect l="l" t="t" r="r" b="b"/>
              <a:pathLst>
                <a:path w="10825" h="3732" extrusionOk="0">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6"/>
          <p:cNvSpPr/>
          <p:nvPr/>
        </p:nvSpPr>
        <p:spPr>
          <a:xfrm>
            <a:off x="3503875" y="4691494"/>
            <a:ext cx="5958719" cy="5089"/>
          </a:xfrm>
          <a:custGeom>
            <a:avLst/>
            <a:gdLst/>
            <a:ahLst/>
            <a:cxnLst/>
            <a:rect l="l" t="t" r="r" b="b"/>
            <a:pathLst>
              <a:path w="135819" h="116" extrusionOk="0">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26"/>
          <p:cNvGrpSpPr/>
          <p:nvPr/>
        </p:nvGrpSpPr>
        <p:grpSpPr>
          <a:xfrm>
            <a:off x="3929256" y="3919614"/>
            <a:ext cx="576962" cy="773332"/>
            <a:chOff x="3429656" y="3785314"/>
            <a:chExt cx="576962" cy="773332"/>
          </a:xfrm>
        </p:grpSpPr>
        <p:sp>
          <p:nvSpPr>
            <p:cNvPr id="181" name="Google Shape;181;p26"/>
            <p:cNvSpPr/>
            <p:nvPr/>
          </p:nvSpPr>
          <p:spPr>
            <a:xfrm>
              <a:off x="3429656" y="4237325"/>
              <a:ext cx="230725" cy="140304"/>
            </a:xfrm>
            <a:custGeom>
              <a:avLst/>
              <a:gdLst/>
              <a:ahLst/>
              <a:cxnLst/>
              <a:rect l="l" t="t" r="r" b="b"/>
              <a:pathLst>
                <a:path w="5259" h="3198" extrusionOk="0">
                  <a:moveTo>
                    <a:pt x="2536" y="0"/>
                  </a:moveTo>
                  <a:cubicBezTo>
                    <a:pt x="2246" y="0"/>
                    <a:pt x="1955" y="26"/>
                    <a:pt x="1670" y="73"/>
                  </a:cubicBezTo>
                  <a:cubicBezTo>
                    <a:pt x="1198" y="151"/>
                    <a:pt x="704" y="291"/>
                    <a:pt x="381" y="645"/>
                  </a:cubicBezTo>
                  <a:cubicBezTo>
                    <a:pt x="63" y="1004"/>
                    <a:pt x="1" y="1628"/>
                    <a:pt x="368" y="1930"/>
                  </a:cubicBezTo>
                  <a:cubicBezTo>
                    <a:pt x="577" y="2103"/>
                    <a:pt x="860" y="2136"/>
                    <a:pt x="1128" y="2136"/>
                  </a:cubicBezTo>
                  <a:cubicBezTo>
                    <a:pt x="1146" y="2136"/>
                    <a:pt x="1163" y="2136"/>
                    <a:pt x="1181" y="2136"/>
                  </a:cubicBezTo>
                  <a:cubicBezTo>
                    <a:pt x="1442" y="2134"/>
                    <a:pt x="1713" y="2116"/>
                    <a:pt x="1979" y="2116"/>
                  </a:cubicBezTo>
                  <a:cubicBezTo>
                    <a:pt x="2417" y="2116"/>
                    <a:pt x="2840" y="2166"/>
                    <a:pt x="3183" y="2424"/>
                  </a:cubicBezTo>
                  <a:cubicBezTo>
                    <a:pt x="3497" y="2660"/>
                    <a:pt x="3707" y="3054"/>
                    <a:pt x="4083" y="3167"/>
                  </a:cubicBezTo>
                  <a:cubicBezTo>
                    <a:pt x="4150" y="3188"/>
                    <a:pt x="4219" y="3197"/>
                    <a:pt x="4288" y="3197"/>
                  </a:cubicBezTo>
                  <a:cubicBezTo>
                    <a:pt x="4595" y="3197"/>
                    <a:pt x="4900" y="3005"/>
                    <a:pt x="5057" y="2735"/>
                  </a:cubicBezTo>
                  <a:cubicBezTo>
                    <a:pt x="5254" y="2402"/>
                    <a:pt x="5258" y="1987"/>
                    <a:pt x="5166" y="1616"/>
                  </a:cubicBezTo>
                  <a:cubicBezTo>
                    <a:pt x="5166" y="1616"/>
                    <a:pt x="5075" y="803"/>
                    <a:pt x="4275" y="387"/>
                  </a:cubicBezTo>
                  <a:cubicBezTo>
                    <a:pt x="3740" y="113"/>
                    <a:pt x="3140" y="0"/>
                    <a:pt x="2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3554866" y="3785314"/>
              <a:ext cx="162065" cy="334616"/>
            </a:xfrm>
            <a:custGeom>
              <a:avLst/>
              <a:gdLst/>
              <a:ahLst/>
              <a:cxnLst/>
              <a:rect l="l" t="t" r="r" b="b"/>
              <a:pathLst>
                <a:path w="3694" h="7627" extrusionOk="0">
                  <a:moveTo>
                    <a:pt x="1509" y="1"/>
                  </a:moveTo>
                  <a:cubicBezTo>
                    <a:pt x="1180" y="1"/>
                    <a:pt x="849" y="163"/>
                    <a:pt x="621" y="408"/>
                  </a:cubicBezTo>
                  <a:cubicBezTo>
                    <a:pt x="337" y="709"/>
                    <a:pt x="184" y="1111"/>
                    <a:pt x="97" y="1517"/>
                  </a:cubicBezTo>
                  <a:cubicBezTo>
                    <a:pt x="31" y="1846"/>
                    <a:pt x="0" y="2177"/>
                    <a:pt x="0" y="2509"/>
                  </a:cubicBezTo>
                  <a:cubicBezTo>
                    <a:pt x="0" y="3550"/>
                    <a:pt x="293" y="4599"/>
                    <a:pt x="582" y="5608"/>
                  </a:cubicBezTo>
                  <a:cubicBezTo>
                    <a:pt x="753" y="6194"/>
                    <a:pt x="936" y="6806"/>
                    <a:pt x="1373" y="7229"/>
                  </a:cubicBezTo>
                  <a:cubicBezTo>
                    <a:pt x="1609" y="7457"/>
                    <a:pt x="1993" y="7627"/>
                    <a:pt x="2374" y="7627"/>
                  </a:cubicBezTo>
                  <a:cubicBezTo>
                    <a:pt x="2697" y="7627"/>
                    <a:pt x="3012" y="7505"/>
                    <a:pt x="3235" y="7185"/>
                  </a:cubicBezTo>
                  <a:cubicBezTo>
                    <a:pt x="3611" y="6640"/>
                    <a:pt x="3693" y="5944"/>
                    <a:pt x="3693" y="5281"/>
                  </a:cubicBezTo>
                  <a:lnTo>
                    <a:pt x="3693" y="5250"/>
                  </a:lnTo>
                  <a:cubicBezTo>
                    <a:pt x="3689" y="3808"/>
                    <a:pt x="3357" y="2366"/>
                    <a:pt x="2727" y="1063"/>
                  </a:cubicBezTo>
                  <a:cubicBezTo>
                    <a:pt x="2518" y="622"/>
                    <a:pt x="2221" y="158"/>
                    <a:pt x="1745" y="32"/>
                  </a:cubicBezTo>
                  <a:cubicBezTo>
                    <a:pt x="1666" y="10"/>
                    <a:pt x="1587" y="1"/>
                    <a:pt x="15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3727853" y="3883016"/>
              <a:ext cx="278766" cy="276572"/>
            </a:xfrm>
            <a:custGeom>
              <a:avLst/>
              <a:gdLst/>
              <a:ahLst/>
              <a:cxnLst/>
              <a:rect l="l" t="t" r="r" b="b"/>
              <a:pathLst>
                <a:path w="6354" h="6304" extrusionOk="0">
                  <a:moveTo>
                    <a:pt x="5006" y="0"/>
                  </a:moveTo>
                  <a:cubicBezTo>
                    <a:pt x="4686" y="0"/>
                    <a:pt x="4367" y="87"/>
                    <a:pt x="4064" y="195"/>
                  </a:cubicBezTo>
                  <a:cubicBezTo>
                    <a:pt x="3159" y="514"/>
                    <a:pt x="2320" y="1008"/>
                    <a:pt x="1604" y="1646"/>
                  </a:cubicBezTo>
                  <a:cubicBezTo>
                    <a:pt x="996" y="2188"/>
                    <a:pt x="467" y="2852"/>
                    <a:pt x="231" y="3635"/>
                  </a:cubicBezTo>
                  <a:cubicBezTo>
                    <a:pt x="0" y="4417"/>
                    <a:pt x="95" y="5331"/>
                    <a:pt x="624" y="5955"/>
                  </a:cubicBezTo>
                  <a:lnTo>
                    <a:pt x="555" y="5863"/>
                  </a:lnTo>
                  <a:lnTo>
                    <a:pt x="555" y="5863"/>
                  </a:lnTo>
                  <a:cubicBezTo>
                    <a:pt x="787" y="6167"/>
                    <a:pt x="1151" y="6303"/>
                    <a:pt x="1565" y="6303"/>
                  </a:cubicBezTo>
                  <a:cubicBezTo>
                    <a:pt x="1845" y="6303"/>
                    <a:pt x="2148" y="6241"/>
                    <a:pt x="2447" y="6126"/>
                  </a:cubicBezTo>
                  <a:cubicBezTo>
                    <a:pt x="3185" y="5846"/>
                    <a:pt x="3740" y="5230"/>
                    <a:pt x="4222" y="4605"/>
                  </a:cubicBezTo>
                  <a:cubicBezTo>
                    <a:pt x="4825" y="3831"/>
                    <a:pt x="5366" y="3009"/>
                    <a:pt x="5838" y="2148"/>
                  </a:cubicBezTo>
                  <a:cubicBezTo>
                    <a:pt x="6104" y="1660"/>
                    <a:pt x="6354" y="1061"/>
                    <a:pt x="6096" y="567"/>
                  </a:cubicBezTo>
                  <a:cubicBezTo>
                    <a:pt x="5921" y="234"/>
                    <a:pt x="5541" y="42"/>
                    <a:pt x="5166" y="8"/>
                  </a:cubicBezTo>
                  <a:cubicBezTo>
                    <a:pt x="5112" y="3"/>
                    <a:pt x="5059" y="0"/>
                    <a:pt x="5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3539555" y="4279398"/>
              <a:ext cx="159169" cy="279248"/>
            </a:xfrm>
            <a:custGeom>
              <a:avLst/>
              <a:gdLst/>
              <a:ahLst/>
              <a:cxnLst/>
              <a:rect l="l" t="t" r="r" b="b"/>
              <a:pathLst>
                <a:path w="3628" h="6365" extrusionOk="0">
                  <a:moveTo>
                    <a:pt x="125" y="1"/>
                  </a:moveTo>
                  <a:cubicBezTo>
                    <a:pt x="44" y="1"/>
                    <a:pt x="0" y="4"/>
                    <a:pt x="0" y="9"/>
                  </a:cubicBezTo>
                  <a:cubicBezTo>
                    <a:pt x="0" y="19"/>
                    <a:pt x="114" y="36"/>
                    <a:pt x="315" y="54"/>
                  </a:cubicBezTo>
                  <a:cubicBezTo>
                    <a:pt x="511" y="84"/>
                    <a:pt x="799" y="145"/>
                    <a:pt x="1124" y="307"/>
                  </a:cubicBezTo>
                  <a:cubicBezTo>
                    <a:pt x="1442" y="459"/>
                    <a:pt x="1787" y="731"/>
                    <a:pt x="2080" y="1102"/>
                  </a:cubicBezTo>
                  <a:cubicBezTo>
                    <a:pt x="2378" y="1474"/>
                    <a:pt x="2631" y="1937"/>
                    <a:pt x="2840" y="2448"/>
                  </a:cubicBezTo>
                  <a:cubicBezTo>
                    <a:pt x="3042" y="2960"/>
                    <a:pt x="3199" y="3466"/>
                    <a:pt x="3300" y="3934"/>
                  </a:cubicBezTo>
                  <a:cubicBezTo>
                    <a:pt x="3395" y="4402"/>
                    <a:pt x="3453" y="4830"/>
                    <a:pt x="3492" y="5193"/>
                  </a:cubicBezTo>
                  <a:cubicBezTo>
                    <a:pt x="3522" y="5534"/>
                    <a:pt x="3553" y="5822"/>
                    <a:pt x="3575" y="6050"/>
                  </a:cubicBezTo>
                  <a:cubicBezTo>
                    <a:pt x="3592" y="6254"/>
                    <a:pt x="3610" y="6364"/>
                    <a:pt x="3619" y="6364"/>
                  </a:cubicBezTo>
                  <a:cubicBezTo>
                    <a:pt x="3627" y="6364"/>
                    <a:pt x="3627" y="6250"/>
                    <a:pt x="3623" y="6044"/>
                  </a:cubicBezTo>
                  <a:cubicBezTo>
                    <a:pt x="3619" y="5844"/>
                    <a:pt x="3610" y="5546"/>
                    <a:pt x="3584" y="5184"/>
                  </a:cubicBezTo>
                  <a:cubicBezTo>
                    <a:pt x="3553" y="4822"/>
                    <a:pt x="3510" y="4384"/>
                    <a:pt x="3413" y="3908"/>
                  </a:cubicBezTo>
                  <a:cubicBezTo>
                    <a:pt x="3317" y="3432"/>
                    <a:pt x="3165" y="2920"/>
                    <a:pt x="2959" y="2400"/>
                  </a:cubicBezTo>
                  <a:cubicBezTo>
                    <a:pt x="2749" y="1881"/>
                    <a:pt x="2487" y="1409"/>
                    <a:pt x="2172" y="1028"/>
                  </a:cubicBezTo>
                  <a:cubicBezTo>
                    <a:pt x="1866" y="648"/>
                    <a:pt x="1503" y="372"/>
                    <a:pt x="1162" y="223"/>
                  </a:cubicBezTo>
                  <a:cubicBezTo>
                    <a:pt x="826" y="71"/>
                    <a:pt x="525" y="19"/>
                    <a:pt x="319" y="5"/>
                  </a:cubicBezTo>
                  <a:cubicBezTo>
                    <a:pt x="241" y="2"/>
                    <a:pt x="176" y="1"/>
                    <a:pt x="1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3625017" y="3907278"/>
              <a:ext cx="73881" cy="622375"/>
            </a:xfrm>
            <a:custGeom>
              <a:avLst/>
              <a:gdLst/>
              <a:ahLst/>
              <a:cxnLst/>
              <a:rect l="l" t="t" r="r" b="b"/>
              <a:pathLst>
                <a:path w="1684" h="14186" extrusionOk="0">
                  <a:moveTo>
                    <a:pt x="5" y="0"/>
                  </a:moveTo>
                  <a:lnTo>
                    <a:pt x="5" y="0"/>
                  </a:lnTo>
                  <a:cubicBezTo>
                    <a:pt x="1" y="0"/>
                    <a:pt x="10" y="53"/>
                    <a:pt x="31" y="145"/>
                  </a:cubicBezTo>
                  <a:cubicBezTo>
                    <a:pt x="53" y="250"/>
                    <a:pt x="89" y="385"/>
                    <a:pt x="128" y="551"/>
                  </a:cubicBezTo>
                  <a:cubicBezTo>
                    <a:pt x="172" y="726"/>
                    <a:pt x="220" y="940"/>
                    <a:pt x="277" y="1194"/>
                  </a:cubicBezTo>
                  <a:cubicBezTo>
                    <a:pt x="338" y="1442"/>
                    <a:pt x="398" y="1731"/>
                    <a:pt x="460" y="2045"/>
                  </a:cubicBezTo>
                  <a:cubicBezTo>
                    <a:pt x="723" y="3313"/>
                    <a:pt x="1011" y="5083"/>
                    <a:pt x="1225" y="7045"/>
                  </a:cubicBezTo>
                  <a:cubicBezTo>
                    <a:pt x="1443" y="9007"/>
                    <a:pt x="1552" y="10795"/>
                    <a:pt x="1584" y="12088"/>
                  </a:cubicBezTo>
                  <a:cubicBezTo>
                    <a:pt x="1605" y="12735"/>
                    <a:pt x="1605" y="13259"/>
                    <a:pt x="1605" y="13622"/>
                  </a:cubicBezTo>
                  <a:cubicBezTo>
                    <a:pt x="1605" y="13792"/>
                    <a:pt x="1600" y="13933"/>
                    <a:pt x="1600" y="14042"/>
                  </a:cubicBezTo>
                  <a:cubicBezTo>
                    <a:pt x="1605" y="14133"/>
                    <a:pt x="1605" y="14186"/>
                    <a:pt x="1610" y="14186"/>
                  </a:cubicBezTo>
                  <a:cubicBezTo>
                    <a:pt x="1614" y="14186"/>
                    <a:pt x="1622" y="14138"/>
                    <a:pt x="1627" y="14042"/>
                  </a:cubicBezTo>
                  <a:cubicBezTo>
                    <a:pt x="1636" y="13933"/>
                    <a:pt x="1644" y="13792"/>
                    <a:pt x="1653" y="13622"/>
                  </a:cubicBezTo>
                  <a:cubicBezTo>
                    <a:pt x="1671" y="13264"/>
                    <a:pt x="1683" y="12735"/>
                    <a:pt x="1675" y="12088"/>
                  </a:cubicBezTo>
                  <a:cubicBezTo>
                    <a:pt x="1667" y="10791"/>
                    <a:pt x="1570" y="8999"/>
                    <a:pt x="1356" y="7033"/>
                  </a:cubicBezTo>
                  <a:cubicBezTo>
                    <a:pt x="1138" y="5061"/>
                    <a:pt x="836" y="3296"/>
                    <a:pt x="552" y="2029"/>
                  </a:cubicBezTo>
                  <a:cubicBezTo>
                    <a:pt x="482" y="1710"/>
                    <a:pt x="412" y="1425"/>
                    <a:pt x="346" y="1176"/>
                  </a:cubicBezTo>
                  <a:cubicBezTo>
                    <a:pt x="285" y="927"/>
                    <a:pt x="229" y="713"/>
                    <a:pt x="176" y="538"/>
                  </a:cubicBezTo>
                  <a:cubicBezTo>
                    <a:pt x="128" y="377"/>
                    <a:pt x="89" y="241"/>
                    <a:pt x="53" y="136"/>
                  </a:cubicBezTo>
                  <a:cubicBezTo>
                    <a:pt x="27" y="48"/>
                    <a:pt x="10" y="0"/>
                    <a:pt x="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3694861" y="3953650"/>
              <a:ext cx="204183" cy="424379"/>
            </a:xfrm>
            <a:custGeom>
              <a:avLst/>
              <a:gdLst/>
              <a:ahLst/>
              <a:cxnLst/>
              <a:rect l="l" t="t" r="r" b="b"/>
              <a:pathLst>
                <a:path w="4654" h="9673" extrusionOk="0">
                  <a:moveTo>
                    <a:pt x="4631" y="1"/>
                  </a:moveTo>
                  <a:cubicBezTo>
                    <a:pt x="4614" y="1"/>
                    <a:pt x="4485" y="84"/>
                    <a:pt x="4266" y="237"/>
                  </a:cubicBezTo>
                  <a:cubicBezTo>
                    <a:pt x="4204" y="276"/>
                    <a:pt x="4143" y="320"/>
                    <a:pt x="4073" y="368"/>
                  </a:cubicBezTo>
                  <a:cubicBezTo>
                    <a:pt x="4003" y="421"/>
                    <a:pt x="3937" y="486"/>
                    <a:pt x="3859" y="548"/>
                  </a:cubicBezTo>
                  <a:cubicBezTo>
                    <a:pt x="3715" y="683"/>
                    <a:pt x="3526" y="818"/>
                    <a:pt x="3365" y="1010"/>
                  </a:cubicBezTo>
                  <a:cubicBezTo>
                    <a:pt x="2657" y="1728"/>
                    <a:pt x="1848" y="2886"/>
                    <a:pt x="1250" y="4302"/>
                  </a:cubicBezTo>
                  <a:cubicBezTo>
                    <a:pt x="944" y="5005"/>
                    <a:pt x="704" y="5695"/>
                    <a:pt x="529" y="6337"/>
                  </a:cubicBezTo>
                  <a:cubicBezTo>
                    <a:pt x="345" y="6976"/>
                    <a:pt x="232" y="7561"/>
                    <a:pt x="149" y="8055"/>
                  </a:cubicBezTo>
                  <a:cubicBezTo>
                    <a:pt x="70" y="8554"/>
                    <a:pt x="30" y="8955"/>
                    <a:pt x="13" y="9240"/>
                  </a:cubicBezTo>
                  <a:cubicBezTo>
                    <a:pt x="4" y="9520"/>
                    <a:pt x="0" y="9673"/>
                    <a:pt x="8" y="9673"/>
                  </a:cubicBezTo>
                  <a:cubicBezTo>
                    <a:pt x="18" y="9673"/>
                    <a:pt x="39" y="9520"/>
                    <a:pt x="65" y="9244"/>
                  </a:cubicBezTo>
                  <a:cubicBezTo>
                    <a:pt x="97" y="8965"/>
                    <a:pt x="149" y="8562"/>
                    <a:pt x="236" y="8073"/>
                  </a:cubicBezTo>
                  <a:cubicBezTo>
                    <a:pt x="333" y="7583"/>
                    <a:pt x="458" y="7002"/>
                    <a:pt x="647" y="6369"/>
                  </a:cubicBezTo>
                  <a:cubicBezTo>
                    <a:pt x="825" y="5734"/>
                    <a:pt x="1067" y="5048"/>
                    <a:pt x="1368" y="4354"/>
                  </a:cubicBezTo>
                  <a:cubicBezTo>
                    <a:pt x="1962" y="2946"/>
                    <a:pt x="2749" y="1797"/>
                    <a:pt x="3431" y="1076"/>
                  </a:cubicBezTo>
                  <a:cubicBezTo>
                    <a:pt x="4113" y="346"/>
                    <a:pt x="4654" y="28"/>
                    <a:pt x="4633" y="1"/>
                  </a:cubicBezTo>
                  <a:cubicBezTo>
                    <a:pt x="4632" y="1"/>
                    <a:pt x="4632" y="1"/>
                    <a:pt x="463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26"/>
          <p:cNvSpPr/>
          <p:nvPr/>
        </p:nvSpPr>
        <p:spPr>
          <a:xfrm>
            <a:off x="6241693" y="1996627"/>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7105967" y="2325226"/>
            <a:ext cx="21541" cy="21541"/>
          </a:xfrm>
          <a:custGeom>
            <a:avLst/>
            <a:gdLst/>
            <a:ahLst/>
            <a:cxnLst/>
            <a:rect l="l" t="t" r="r" b="b"/>
            <a:pathLst>
              <a:path w="491" h="491" extrusionOk="0">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6948775" y="3888553"/>
            <a:ext cx="69055" cy="15619"/>
          </a:xfrm>
          <a:custGeom>
            <a:avLst/>
            <a:gdLst/>
            <a:ahLst/>
            <a:cxnLst/>
            <a:rect l="l" t="t" r="r" b="b"/>
            <a:pathLst>
              <a:path w="1574" h="356" extrusionOk="0">
                <a:moveTo>
                  <a:pt x="0" y="1"/>
                </a:moveTo>
                <a:lnTo>
                  <a:pt x="0" y="355"/>
                </a:lnTo>
                <a:lnTo>
                  <a:pt x="1573" y="355"/>
                </a:lnTo>
                <a:lnTo>
                  <a:pt x="15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7189192" y="3888553"/>
            <a:ext cx="69231" cy="15619"/>
          </a:xfrm>
          <a:custGeom>
            <a:avLst/>
            <a:gdLst/>
            <a:ahLst/>
            <a:cxnLst/>
            <a:rect l="l" t="t" r="r" b="b"/>
            <a:pathLst>
              <a:path w="1578" h="356" extrusionOk="0">
                <a:moveTo>
                  <a:pt x="0" y="1"/>
                </a:moveTo>
                <a:lnTo>
                  <a:pt x="0" y="355"/>
                </a:lnTo>
                <a:lnTo>
                  <a:pt x="1578" y="355"/>
                </a:lnTo>
                <a:lnTo>
                  <a:pt x="15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7429785" y="3888553"/>
            <a:ext cx="69275" cy="15619"/>
          </a:xfrm>
          <a:custGeom>
            <a:avLst/>
            <a:gdLst/>
            <a:ahLst/>
            <a:cxnLst/>
            <a:rect l="l" t="t" r="r" b="b"/>
            <a:pathLst>
              <a:path w="1579" h="356" extrusionOk="0">
                <a:moveTo>
                  <a:pt x="1" y="1"/>
                </a:moveTo>
                <a:lnTo>
                  <a:pt x="1" y="355"/>
                </a:lnTo>
                <a:lnTo>
                  <a:pt x="1579" y="355"/>
                </a:lnTo>
                <a:lnTo>
                  <a:pt x="15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7670422" y="3888553"/>
            <a:ext cx="69275" cy="15619"/>
          </a:xfrm>
          <a:custGeom>
            <a:avLst/>
            <a:gdLst/>
            <a:ahLst/>
            <a:cxnLst/>
            <a:rect l="l" t="t" r="r" b="b"/>
            <a:pathLst>
              <a:path w="1579" h="356" extrusionOk="0">
                <a:moveTo>
                  <a:pt x="1" y="1"/>
                </a:moveTo>
                <a:lnTo>
                  <a:pt x="1" y="355"/>
                </a:lnTo>
                <a:lnTo>
                  <a:pt x="1578" y="355"/>
                </a:lnTo>
                <a:lnTo>
                  <a:pt x="1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7103072" y="3160632"/>
            <a:ext cx="24437" cy="23384"/>
          </a:xfrm>
          <a:custGeom>
            <a:avLst/>
            <a:gdLst/>
            <a:ahLst/>
            <a:cxnLst/>
            <a:rect l="l" t="t" r="r" b="b"/>
            <a:pathLst>
              <a:path w="557" h="533" extrusionOk="0">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6276325" y="2796625"/>
            <a:ext cx="1613430" cy="146185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7388589" y="3109215"/>
            <a:ext cx="24393" cy="23603"/>
          </a:xfrm>
          <a:custGeom>
            <a:avLst/>
            <a:gdLst/>
            <a:ahLst/>
            <a:cxnLst/>
            <a:rect l="l" t="t" r="r" b="b"/>
            <a:pathLst>
              <a:path w="556" h="538" extrusionOk="0">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26"/>
          <p:cNvGrpSpPr/>
          <p:nvPr/>
        </p:nvGrpSpPr>
        <p:grpSpPr>
          <a:xfrm>
            <a:off x="6345231" y="2886609"/>
            <a:ext cx="1407691" cy="1286147"/>
            <a:chOff x="6117656" y="2752309"/>
            <a:chExt cx="1407691" cy="1286147"/>
          </a:xfrm>
        </p:grpSpPr>
        <p:sp>
          <p:nvSpPr>
            <p:cNvPr id="197" name="Google Shape;197;p26"/>
            <p:cNvSpPr/>
            <p:nvPr/>
          </p:nvSpPr>
          <p:spPr>
            <a:xfrm>
              <a:off x="6117656" y="3670896"/>
              <a:ext cx="54095" cy="15750"/>
            </a:xfrm>
            <a:custGeom>
              <a:avLst/>
              <a:gdLst/>
              <a:ahLst/>
              <a:cxnLst/>
              <a:rect l="l" t="t" r="r" b="b"/>
              <a:pathLst>
                <a:path w="1233" h="359" extrusionOk="0">
                  <a:moveTo>
                    <a:pt x="1" y="0"/>
                  </a:moveTo>
                  <a:lnTo>
                    <a:pt x="1" y="359"/>
                  </a:lnTo>
                  <a:lnTo>
                    <a:pt x="1233" y="359"/>
                  </a:lnTo>
                  <a:lnTo>
                    <a:pt x="12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6239970" y="3754253"/>
              <a:ext cx="69055" cy="15619"/>
            </a:xfrm>
            <a:custGeom>
              <a:avLst/>
              <a:gdLst/>
              <a:ahLst/>
              <a:cxnLst/>
              <a:rect l="l" t="t" r="r" b="b"/>
              <a:pathLst>
                <a:path w="1574" h="356" extrusionOk="0">
                  <a:moveTo>
                    <a:pt x="0" y="1"/>
                  </a:moveTo>
                  <a:lnTo>
                    <a:pt x="0" y="355"/>
                  </a:lnTo>
                  <a:lnTo>
                    <a:pt x="1574" y="355"/>
                  </a:lnTo>
                  <a:lnTo>
                    <a:pt x="15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6480563" y="3754253"/>
              <a:ext cx="69055" cy="15619"/>
            </a:xfrm>
            <a:custGeom>
              <a:avLst/>
              <a:gdLst/>
              <a:ahLst/>
              <a:cxnLst/>
              <a:rect l="l" t="t" r="r" b="b"/>
              <a:pathLst>
                <a:path w="1574" h="356" extrusionOk="0">
                  <a:moveTo>
                    <a:pt x="1" y="1"/>
                  </a:moveTo>
                  <a:lnTo>
                    <a:pt x="1" y="355"/>
                  </a:lnTo>
                  <a:lnTo>
                    <a:pt x="1574" y="355"/>
                  </a:lnTo>
                  <a:lnTo>
                    <a:pt x="15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6117656" y="3463032"/>
              <a:ext cx="54095" cy="15619"/>
            </a:xfrm>
            <a:custGeom>
              <a:avLst/>
              <a:gdLst/>
              <a:ahLst/>
              <a:cxnLst/>
              <a:rect l="l" t="t" r="r" b="b"/>
              <a:pathLst>
                <a:path w="1233" h="356" extrusionOk="0">
                  <a:moveTo>
                    <a:pt x="1" y="1"/>
                  </a:moveTo>
                  <a:lnTo>
                    <a:pt x="1" y="355"/>
                  </a:lnTo>
                  <a:lnTo>
                    <a:pt x="1233" y="355"/>
                  </a:lnTo>
                  <a:lnTo>
                    <a:pt x="12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6117656" y="3071564"/>
              <a:ext cx="54095" cy="15531"/>
            </a:xfrm>
            <a:custGeom>
              <a:avLst/>
              <a:gdLst/>
              <a:ahLst/>
              <a:cxnLst/>
              <a:rect l="l" t="t" r="r" b="b"/>
              <a:pathLst>
                <a:path w="1233" h="354" extrusionOk="0">
                  <a:moveTo>
                    <a:pt x="1" y="0"/>
                  </a:moveTo>
                  <a:lnTo>
                    <a:pt x="1" y="354"/>
                  </a:lnTo>
                  <a:lnTo>
                    <a:pt x="1233" y="354"/>
                  </a:lnTo>
                  <a:lnTo>
                    <a:pt x="12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6117656" y="2874843"/>
              <a:ext cx="54095" cy="15531"/>
            </a:xfrm>
            <a:custGeom>
              <a:avLst/>
              <a:gdLst/>
              <a:ahLst/>
              <a:cxnLst/>
              <a:rect l="l" t="t" r="r" b="b"/>
              <a:pathLst>
                <a:path w="1233" h="354" extrusionOk="0">
                  <a:moveTo>
                    <a:pt x="1" y="0"/>
                  </a:moveTo>
                  <a:lnTo>
                    <a:pt x="1" y="354"/>
                  </a:lnTo>
                  <a:lnTo>
                    <a:pt x="1233" y="354"/>
                  </a:lnTo>
                  <a:lnTo>
                    <a:pt x="12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6120332" y="3267276"/>
              <a:ext cx="54095" cy="15619"/>
            </a:xfrm>
            <a:custGeom>
              <a:avLst/>
              <a:gdLst/>
              <a:ahLst/>
              <a:cxnLst/>
              <a:rect l="l" t="t" r="r" b="b"/>
              <a:pathLst>
                <a:path w="1233" h="356" extrusionOk="0">
                  <a:moveTo>
                    <a:pt x="0" y="1"/>
                  </a:moveTo>
                  <a:lnTo>
                    <a:pt x="0" y="355"/>
                  </a:lnTo>
                  <a:lnTo>
                    <a:pt x="1233" y="355"/>
                  </a:lnTo>
                  <a:lnTo>
                    <a:pt x="12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6197415" y="2752309"/>
              <a:ext cx="1312797" cy="936853"/>
            </a:xfrm>
            <a:custGeom>
              <a:avLst/>
              <a:gdLst/>
              <a:ahLst/>
              <a:cxnLst/>
              <a:rect l="l" t="t" r="r" b="b"/>
              <a:pathLst>
                <a:path w="29923" h="21354" extrusionOk="0">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6267425" y="3272494"/>
              <a:ext cx="1244945" cy="5177"/>
            </a:xfrm>
            <a:custGeom>
              <a:avLst/>
              <a:gdLst/>
              <a:ahLst/>
              <a:cxnLst/>
              <a:rect l="l" t="t" r="r" b="b"/>
              <a:pathLst>
                <a:path w="29018" h="118" extrusionOk="0">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6267425" y="3076695"/>
              <a:ext cx="1244945" cy="5265"/>
            </a:xfrm>
            <a:custGeom>
              <a:avLst/>
              <a:gdLst/>
              <a:ahLst/>
              <a:cxnLst/>
              <a:rect l="l" t="t" r="r" b="b"/>
              <a:pathLst>
                <a:path w="29018" h="120" extrusionOk="0">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6267425" y="2879975"/>
              <a:ext cx="1244945" cy="5265"/>
            </a:xfrm>
            <a:custGeom>
              <a:avLst/>
              <a:gdLst/>
              <a:ahLst/>
              <a:cxnLst/>
              <a:rect l="l" t="t" r="r" b="b"/>
              <a:pathLst>
                <a:path w="29018" h="120" extrusionOk="0">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6267425" y="3468249"/>
              <a:ext cx="1244945" cy="5001"/>
            </a:xfrm>
            <a:custGeom>
              <a:avLst/>
              <a:gdLst/>
              <a:ahLst/>
              <a:cxnLst/>
              <a:rect l="l" t="t" r="r" b="b"/>
              <a:pathLst>
                <a:path w="29018" h="114" extrusionOk="0">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6265284" y="2766699"/>
              <a:ext cx="1244926" cy="877801"/>
            </a:xfrm>
            <a:custGeom>
              <a:avLst/>
              <a:gdLst/>
              <a:ahLst/>
              <a:cxnLst/>
              <a:rect l="l" t="t" r="r" b="b"/>
              <a:pathLst>
                <a:path w="28376" h="20008" extrusionOk="0">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6265284" y="2819433"/>
              <a:ext cx="1260062" cy="709243"/>
            </a:xfrm>
            <a:custGeom>
              <a:avLst/>
              <a:gdLst/>
              <a:ahLst/>
              <a:cxnLst/>
              <a:rect l="l" t="t" r="r" b="b"/>
              <a:pathLst>
                <a:path w="28721" h="16166" extrusionOk="0">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6508159" y="3234899"/>
              <a:ext cx="24569" cy="23603"/>
            </a:xfrm>
            <a:custGeom>
              <a:avLst/>
              <a:gdLst/>
              <a:ahLst/>
              <a:cxnLst/>
              <a:rect l="l" t="t" r="r" b="b"/>
              <a:pathLst>
                <a:path w="560" h="538" extrusionOk="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6239970" y="3886175"/>
              <a:ext cx="157985" cy="152281"/>
            </a:xfrm>
            <a:custGeom>
              <a:avLst/>
              <a:gdLst/>
              <a:ahLst/>
              <a:cxnLst/>
              <a:rect l="l" t="t" r="r" b="b"/>
              <a:pathLst>
                <a:path w="3601" h="3471" extrusionOk="0">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6515090" y="3911314"/>
              <a:ext cx="927816" cy="28605"/>
            </a:xfrm>
            <a:custGeom>
              <a:avLst/>
              <a:gdLst/>
              <a:ahLst/>
              <a:cxnLst/>
              <a:rect l="l" t="t" r="r" b="b"/>
              <a:pathLst>
                <a:path w="21148" h="652" extrusionOk="0">
                  <a:moveTo>
                    <a:pt x="0" y="0"/>
                  </a:moveTo>
                  <a:lnTo>
                    <a:pt x="0" y="652"/>
                  </a:lnTo>
                  <a:lnTo>
                    <a:pt x="21148" y="652"/>
                  </a:lnTo>
                  <a:lnTo>
                    <a:pt x="211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6515090" y="3982430"/>
              <a:ext cx="385244" cy="28649"/>
            </a:xfrm>
            <a:custGeom>
              <a:avLst/>
              <a:gdLst/>
              <a:ahLst/>
              <a:cxnLst/>
              <a:rect l="l" t="t" r="r" b="b"/>
              <a:pathLst>
                <a:path w="8781" h="653" extrusionOk="0">
                  <a:moveTo>
                    <a:pt x="0" y="1"/>
                  </a:moveTo>
                  <a:lnTo>
                    <a:pt x="0" y="652"/>
                  </a:lnTo>
                  <a:lnTo>
                    <a:pt x="8780" y="652"/>
                  </a:lnTo>
                  <a:lnTo>
                    <a:pt x="87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26"/>
          <p:cNvGrpSpPr/>
          <p:nvPr/>
        </p:nvGrpSpPr>
        <p:grpSpPr>
          <a:xfrm>
            <a:off x="3940094" y="1807838"/>
            <a:ext cx="1294564" cy="589573"/>
            <a:chOff x="3940094" y="1807838"/>
            <a:chExt cx="1294564" cy="589573"/>
          </a:xfrm>
        </p:grpSpPr>
        <p:grpSp>
          <p:nvGrpSpPr>
            <p:cNvPr id="216" name="Google Shape;216;p26"/>
            <p:cNvGrpSpPr/>
            <p:nvPr/>
          </p:nvGrpSpPr>
          <p:grpSpPr>
            <a:xfrm>
              <a:off x="3940094" y="1807838"/>
              <a:ext cx="1294564" cy="589573"/>
              <a:chOff x="3543907" y="2562740"/>
              <a:chExt cx="1294564" cy="381675"/>
            </a:xfrm>
          </p:grpSpPr>
          <p:sp>
            <p:nvSpPr>
              <p:cNvPr id="217" name="Google Shape;217;p26"/>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3543907" y="2596242"/>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26"/>
            <p:cNvSpPr/>
            <p:nvPr/>
          </p:nvSpPr>
          <p:spPr>
            <a:xfrm>
              <a:off x="4099654" y="1961924"/>
              <a:ext cx="114112" cy="114156"/>
            </a:xfrm>
            <a:custGeom>
              <a:avLst/>
              <a:gdLst/>
              <a:ahLst/>
              <a:cxnLst/>
              <a:rect l="l" t="t" r="r" b="b"/>
              <a:pathLst>
                <a:path w="2601" h="2602" extrusionOk="0">
                  <a:moveTo>
                    <a:pt x="1302" y="1"/>
                  </a:moveTo>
                  <a:cubicBezTo>
                    <a:pt x="582" y="1"/>
                    <a:pt x="1" y="582"/>
                    <a:pt x="1" y="1298"/>
                  </a:cubicBezTo>
                  <a:cubicBezTo>
                    <a:pt x="1" y="2020"/>
                    <a:pt x="582" y="2601"/>
                    <a:pt x="1302" y="2601"/>
                  </a:cubicBezTo>
                  <a:cubicBezTo>
                    <a:pt x="2020" y="2601"/>
                    <a:pt x="2601" y="2020"/>
                    <a:pt x="2601" y="1298"/>
                  </a:cubicBezTo>
                  <a:cubicBezTo>
                    <a:pt x="2601" y="582"/>
                    <a:pt x="2020" y="1"/>
                    <a:pt x="1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4270842" y="1979561"/>
              <a:ext cx="397704" cy="22112"/>
            </a:xfrm>
            <a:custGeom>
              <a:avLst/>
              <a:gdLst/>
              <a:ahLst/>
              <a:cxnLst/>
              <a:rect l="l" t="t" r="r" b="b"/>
              <a:pathLst>
                <a:path w="9065" h="504" extrusionOk="0">
                  <a:moveTo>
                    <a:pt x="0" y="1"/>
                  </a:moveTo>
                  <a:lnTo>
                    <a:pt x="0" y="503"/>
                  </a:lnTo>
                  <a:lnTo>
                    <a:pt x="9064" y="503"/>
                  </a:lnTo>
                  <a:lnTo>
                    <a:pt x="90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4270842" y="2029574"/>
              <a:ext cx="773516" cy="22331"/>
            </a:xfrm>
            <a:custGeom>
              <a:avLst/>
              <a:gdLst/>
              <a:ahLst/>
              <a:cxnLst/>
              <a:rect l="l" t="t" r="r" b="b"/>
              <a:pathLst>
                <a:path w="17631" h="509" extrusionOk="0">
                  <a:moveTo>
                    <a:pt x="0" y="1"/>
                  </a:moveTo>
                  <a:lnTo>
                    <a:pt x="0" y="508"/>
                  </a:lnTo>
                  <a:lnTo>
                    <a:pt x="17630" y="508"/>
                  </a:lnTo>
                  <a:lnTo>
                    <a:pt x="17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4099654" y="2137367"/>
              <a:ext cx="114112" cy="114112"/>
            </a:xfrm>
            <a:custGeom>
              <a:avLst/>
              <a:gdLst/>
              <a:ahLst/>
              <a:cxnLst/>
              <a:rect l="l" t="t" r="r" b="b"/>
              <a:pathLst>
                <a:path w="2601" h="2601" extrusionOk="0">
                  <a:moveTo>
                    <a:pt x="1302" y="0"/>
                  </a:moveTo>
                  <a:cubicBezTo>
                    <a:pt x="582" y="0"/>
                    <a:pt x="1" y="581"/>
                    <a:pt x="1" y="1299"/>
                  </a:cubicBezTo>
                  <a:cubicBezTo>
                    <a:pt x="1" y="2019"/>
                    <a:pt x="582" y="2600"/>
                    <a:pt x="1302" y="2600"/>
                  </a:cubicBezTo>
                  <a:cubicBezTo>
                    <a:pt x="2020" y="2600"/>
                    <a:pt x="2601" y="2019"/>
                    <a:pt x="2601" y="1299"/>
                  </a:cubicBezTo>
                  <a:cubicBezTo>
                    <a:pt x="2601" y="581"/>
                    <a:pt x="2020" y="0"/>
                    <a:pt x="1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4270842" y="2154960"/>
              <a:ext cx="203086" cy="22156"/>
            </a:xfrm>
            <a:custGeom>
              <a:avLst/>
              <a:gdLst/>
              <a:ahLst/>
              <a:cxnLst/>
              <a:rect l="l" t="t" r="r" b="b"/>
              <a:pathLst>
                <a:path w="4629" h="505" extrusionOk="0">
                  <a:moveTo>
                    <a:pt x="0" y="1"/>
                  </a:moveTo>
                  <a:lnTo>
                    <a:pt x="0" y="504"/>
                  </a:lnTo>
                  <a:lnTo>
                    <a:pt x="4629" y="504"/>
                  </a:lnTo>
                  <a:lnTo>
                    <a:pt x="46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4270842" y="2205018"/>
              <a:ext cx="773516" cy="22287"/>
            </a:xfrm>
            <a:custGeom>
              <a:avLst/>
              <a:gdLst/>
              <a:ahLst/>
              <a:cxnLst/>
              <a:rect l="l" t="t" r="r" b="b"/>
              <a:pathLst>
                <a:path w="17631" h="508" extrusionOk="0">
                  <a:moveTo>
                    <a:pt x="0" y="1"/>
                  </a:moveTo>
                  <a:lnTo>
                    <a:pt x="0" y="508"/>
                  </a:lnTo>
                  <a:lnTo>
                    <a:pt x="17630" y="508"/>
                  </a:lnTo>
                  <a:lnTo>
                    <a:pt x="17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26"/>
          <p:cNvGrpSpPr/>
          <p:nvPr/>
        </p:nvGrpSpPr>
        <p:grpSpPr>
          <a:xfrm>
            <a:off x="6193917" y="1459403"/>
            <a:ext cx="906007" cy="136663"/>
            <a:chOff x="5966342" y="1378202"/>
            <a:chExt cx="906007" cy="136663"/>
          </a:xfrm>
        </p:grpSpPr>
        <p:sp>
          <p:nvSpPr>
            <p:cNvPr id="226" name="Google Shape;226;p26"/>
            <p:cNvSpPr/>
            <p:nvPr/>
          </p:nvSpPr>
          <p:spPr>
            <a:xfrm>
              <a:off x="5966342" y="1378202"/>
              <a:ext cx="153861" cy="136663"/>
            </a:xfrm>
            <a:custGeom>
              <a:avLst/>
              <a:gdLst/>
              <a:ahLst/>
              <a:cxnLst/>
              <a:rect l="l" t="t" r="r" b="b"/>
              <a:pathLst>
                <a:path w="3507" h="3115" extrusionOk="0">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6003940" y="1423214"/>
              <a:ext cx="78839" cy="50146"/>
            </a:xfrm>
            <a:custGeom>
              <a:avLst/>
              <a:gdLst/>
              <a:ahLst/>
              <a:cxnLst/>
              <a:rect l="l" t="t" r="r" b="b"/>
              <a:pathLst>
                <a:path w="1797" h="1143" extrusionOk="0">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6235364" y="1411237"/>
              <a:ext cx="636985" cy="5177"/>
            </a:xfrm>
            <a:custGeom>
              <a:avLst/>
              <a:gdLst/>
              <a:ahLst/>
              <a:cxnLst/>
              <a:rect l="l" t="t" r="r" b="b"/>
              <a:pathLst>
                <a:path w="14519" h="118" extrusionOk="0">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a:off x="6242822" y="1473535"/>
              <a:ext cx="368178" cy="5001"/>
            </a:xfrm>
            <a:custGeom>
              <a:avLst/>
              <a:gdLst/>
              <a:ahLst/>
              <a:cxnLst/>
              <a:rect l="l" t="t" r="r" b="b"/>
              <a:pathLst>
                <a:path w="8392" h="114" extrusionOk="0">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26"/>
          <p:cNvGrpSpPr/>
          <p:nvPr/>
        </p:nvGrpSpPr>
        <p:grpSpPr>
          <a:xfrm>
            <a:off x="8042062" y="2843136"/>
            <a:ext cx="496812" cy="472595"/>
            <a:chOff x="7814487" y="2708836"/>
            <a:chExt cx="496812" cy="472595"/>
          </a:xfrm>
        </p:grpSpPr>
        <p:sp>
          <p:nvSpPr>
            <p:cNvPr id="231" name="Google Shape;231;p26"/>
            <p:cNvSpPr/>
            <p:nvPr/>
          </p:nvSpPr>
          <p:spPr>
            <a:xfrm>
              <a:off x="7814487" y="2708836"/>
              <a:ext cx="496812" cy="472595"/>
            </a:xfrm>
            <a:custGeom>
              <a:avLst/>
              <a:gdLst/>
              <a:ahLst/>
              <a:cxnLst/>
              <a:rect l="l" t="t" r="r" b="b"/>
              <a:pathLst>
                <a:path w="11324" h="10772" extrusionOk="0">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7997564" y="2870459"/>
              <a:ext cx="149956" cy="166277"/>
            </a:xfrm>
            <a:custGeom>
              <a:avLst/>
              <a:gdLst/>
              <a:ahLst/>
              <a:cxnLst/>
              <a:rect l="l" t="t" r="r" b="b"/>
              <a:pathLst>
                <a:path w="3418" h="3790" extrusionOk="0">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26"/>
          <p:cNvGrpSpPr/>
          <p:nvPr/>
        </p:nvGrpSpPr>
        <p:grpSpPr>
          <a:xfrm>
            <a:off x="7739700" y="1512500"/>
            <a:ext cx="1109728" cy="1002828"/>
            <a:chOff x="7739700" y="1512500"/>
            <a:chExt cx="1109728" cy="1002828"/>
          </a:xfrm>
        </p:grpSpPr>
        <p:sp>
          <p:nvSpPr>
            <p:cNvPr id="234" name="Google Shape;234;p26"/>
            <p:cNvSpPr/>
            <p:nvPr/>
          </p:nvSpPr>
          <p:spPr>
            <a:xfrm>
              <a:off x="7739700" y="1512500"/>
              <a:ext cx="1109728" cy="100282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26"/>
            <p:cNvGrpSpPr/>
            <p:nvPr/>
          </p:nvGrpSpPr>
          <p:grpSpPr>
            <a:xfrm>
              <a:off x="7808309" y="1610467"/>
              <a:ext cx="966993" cy="714803"/>
              <a:chOff x="7183784" y="1476167"/>
              <a:chExt cx="966993" cy="714803"/>
            </a:xfrm>
          </p:grpSpPr>
          <p:sp>
            <p:nvSpPr>
              <p:cNvPr id="236" name="Google Shape;236;p26"/>
              <p:cNvSpPr/>
              <p:nvPr/>
            </p:nvSpPr>
            <p:spPr>
              <a:xfrm>
                <a:off x="7393754" y="1862327"/>
                <a:ext cx="21541" cy="21322"/>
              </a:xfrm>
              <a:custGeom>
                <a:avLst/>
                <a:gdLst/>
                <a:ahLst/>
                <a:cxnLst/>
                <a:rect l="l" t="t" r="r" b="b"/>
                <a:pathLst>
                  <a:path w="491" h="486" extrusionOk="0">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7725074" y="1944762"/>
                <a:ext cx="58877" cy="216730"/>
              </a:xfrm>
              <a:custGeom>
                <a:avLst/>
                <a:gdLst/>
                <a:ahLst/>
                <a:cxnLst/>
                <a:rect l="l" t="t" r="r" b="b"/>
                <a:pathLst>
                  <a:path w="1342" h="4940" extrusionOk="0">
                    <a:moveTo>
                      <a:pt x="0" y="0"/>
                    </a:moveTo>
                    <a:lnTo>
                      <a:pt x="0" y="4939"/>
                    </a:lnTo>
                    <a:lnTo>
                      <a:pt x="1342" y="4939"/>
                    </a:lnTo>
                    <a:lnTo>
                      <a:pt x="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7992132"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6"/>
              <p:cNvSpPr/>
              <p:nvPr/>
            </p:nvSpPr>
            <p:spPr>
              <a:xfrm>
                <a:off x="7309959"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7450700"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7577840" y="1680391"/>
                <a:ext cx="59052" cy="481106"/>
              </a:xfrm>
              <a:custGeom>
                <a:avLst/>
                <a:gdLst/>
                <a:ahLst/>
                <a:cxnLst/>
                <a:rect l="l" t="t" r="r" b="b"/>
                <a:pathLst>
                  <a:path w="1346" h="10966" extrusionOk="0">
                    <a:moveTo>
                      <a:pt x="0" y="1"/>
                    </a:moveTo>
                    <a:lnTo>
                      <a:pt x="0" y="10965"/>
                    </a:lnTo>
                    <a:lnTo>
                      <a:pt x="1346" y="10965"/>
                    </a:lnTo>
                    <a:lnTo>
                      <a:pt x="13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7378618"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7651457" y="1565534"/>
                <a:ext cx="58877" cy="595964"/>
              </a:xfrm>
              <a:custGeom>
                <a:avLst/>
                <a:gdLst/>
                <a:ahLst/>
                <a:cxnLst/>
                <a:rect l="l" t="t" r="r" b="b"/>
                <a:pathLst>
                  <a:path w="1342" h="13584" extrusionOk="0">
                    <a:moveTo>
                      <a:pt x="0" y="1"/>
                    </a:moveTo>
                    <a:lnTo>
                      <a:pt x="0" y="13583"/>
                    </a:lnTo>
                    <a:lnTo>
                      <a:pt x="1342" y="13583"/>
                    </a:lnTo>
                    <a:lnTo>
                      <a:pt x="13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7211248" y="2185793"/>
                <a:ext cx="939530" cy="5177"/>
              </a:xfrm>
              <a:custGeom>
                <a:avLst/>
                <a:gdLst/>
                <a:ahLst/>
                <a:cxnLst/>
                <a:rect l="l" t="t" r="r" b="b"/>
                <a:pathLst>
                  <a:path w="21415" h="118" extrusionOk="0">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7183784" y="2082256"/>
                <a:ext cx="36151" cy="11889"/>
              </a:xfrm>
              <a:custGeom>
                <a:avLst/>
                <a:gdLst/>
                <a:ahLst/>
                <a:cxnLst/>
                <a:rect l="l" t="t" r="r" b="b"/>
                <a:pathLst>
                  <a:path w="824" h="271" extrusionOk="0">
                    <a:moveTo>
                      <a:pt x="1" y="0"/>
                    </a:moveTo>
                    <a:lnTo>
                      <a:pt x="1" y="271"/>
                    </a:lnTo>
                    <a:lnTo>
                      <a:pt x="823" y="271"/>
                    </a:lnTo>
                    <a:lnTo>
                      <a:pt x="8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7183784" y="1923879"/>
                <a:ext cx="36151" cy="11933"/>
              </a:xfrm>
              <a:custGeom>
                <a:avLst/>
                <a:gdLst/>
                <a:ahLst/>
                <a:cxnLst/>
                <a:rect l="l" t="t" r="r" b="b"/>
                <a:pathLst>
                  <a:path w="824" h="272" extrusionOk="0">
                    <a:moveTo>
                      <a:pt x="1" y="0"/>
                    </a:moveTo>
                    <a:lnTo>
                      <a:pt x="1" y="272"/>
                    </a:lnTo>
                    <a:lnTo>
                      <a:pt x="823" y="272"/>
                    </a:lnTo>
                    <a:lnTo>
                      <a:pt x="8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7183784" y="1625902"/>
                <a:ext cx="36151" cy="11758"/>
              </a:xfrm>
              <a:custGeom>
                <a:avLst/>
                <a:gdLst/>
                <a:ahLst/>
                <a:cxnLst/>
                <a:rect l="l" t="t" r="r" b="b"/>
                <a:pathLst>
                  <a:path w="824" h="268" extrusionOk="0">
                    <a:moveTo>
                      <a:pt x="1" y="1"/>
                    </a:moveTo>
                    <a:lnTo>
                      <a:pt x="1" y="267"/>
                    </a:lnTo>
                    <a:lnTo>
                      <a:pt x="823" y="267"/>
                    </a:lnTo>
                    <a:lnTo>
                      <a:pt x="8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7183784" y="1476167"/>
                <a:ext cx="36151" cy="11758"/>
              </a:xfrm>
              <a:custGeom>
                <a:avLst/>
                <a:gdLst/>
                <a:ahLst/>
                <a:cxnLst/>
                <a:rect l="l" t="t" r="r" b="b"/>
                <a:pathLst>
                  <a:path w="824" h="268" extrusionOk="0">
                    <a:moveTo>
                      <a:pt x="1" y="1"/>
                    </a:moveTo>
                    <a:lnTo>
                      <a:pt x="1" y="267"/>
                    </a:lnTo>
                    <a:lnTo>
                      <a:pt x="823" y="267"/>
                    </a:lnTo>
                    <a:lnTo>
                      <a:pt x="8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7185758" y="1774890"/>
                <a:ext cx="36063" cy="11933"/>
              </a:xfrm>
              <a:custGeom>
                <a:avLst/>
                <a:gdLst/>
                <a:ahLst/>
                <a:cxnLst/>
                <a:rect l="l" t="t" r="r" b="b"/>
                <a:pathLst>
                  <a:path w="822" h="272" extrusionOk="0">
                    <a:moveTo>
                      <a:pt x="0" y="1"/>
                    </a:moveTo>
                    <a:lnTo>
                      <a:pt x="0" y="272"/>
                    </a:lnTo>
                    <a:lnTo>
                      <a:pt x="821" y="272"/>
                    </a:lnTo>
                    <a:lnTo>
                      <a:pt x="8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a:off x="7851391"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7920051"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 name="Google Shape;252;p26"/>
          <p:cNvGrpSpPr/>
          <p:nvPr/>
        </p:nvGrpSpPr>
        <p:grpSpPr>
          <a:xfrm flipH="1">
            <a:off x="6415607" y="1911354"/>
            <a:ext cx="1520787" cy="2773390"/>
            <a:chOff x="-823767" y="1667843"/>
            <a:chExt cx="1580203" cy="2881743"/>
          </a:xfrm>
        </p:grpSpPr>
        <p:sp>
          <p:nvSpPr>
            <p:cNvPr id="253" name="Google Shape;253;p26"/>
            <p:cNvSpPr/>
            <p:nvPr/>
          </p:nvSpPr>
          <p:spPr>
            <a:xfrm>
              <a:off x="-216393" y="1767355"/>
              <a:ext cx="5288" cy="1517707"/>
            </a:xfrm>
            <a:custGeom>
              <a:avLst/>
              <a:gdLst/>
              <a:ahLst/>
              <a:cxnLst/>
              <a:rect l="l" t="t" r="r" b="b"/>
              <a:pathLst>
                <a:path w="116" h="33294" extrusionOk="0">
                  <a:moveTo>
                    <a:pt x="58" y="1"/>
                  </a:moveTo>
                  <a:cubicBezTo>
                    <a:pt x="27" y="1"/>
                    <a:pt x="1" y="7452"/>
                    <a:pt x="1" y="16647"/>
                  </a:cubicBezTo>
                  <a:cubicBezTo>
                    <a:pt x="1" y="25841"/>
                    <a:pt x="27" y="33293"/>
                    <a:pt x="58" y="33293"/>
                  </a:cubicBezTo>
                  <a:cubicBezTo>
                    <a:pt x="89" y="33293"/>
                    <a:pt x="115" y="25841"/>
                    <a:pt x="115" y="16647"/>
                  </a:cubicBezTo>
                  <a:cubicBezTo>
                    <a:pt x="115" y="7452"/>
                    <a:pt x="89" y="1"/>
                    <a:pt x="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253178" y="2086723"/>
              <a:ext cx="22382" cy="22337"/>
            </a:xfrm>
            <a:custGeom>
              <a:avLst/>
              <a:gdLst/>
              <a:ahLst/>
              <a:cxnLst/>
              <a:rect l="l" t="t" r="r" b="b"/>
              <a:pathLst>
                <a:path w="491" h="490" extrusionOk="0">
                  <a:moveTo>
                    <a:pt x="246" y="0"/>
                  </a:moveTo>
                  <a:cubicBezTo>
                    <a:pt x="109" y="0"/>
                    <a:pt x="0" y="109"/>
                    <a:pt x="0" y="245"/>
                  </a:cubicBezTo>
                  <a:cubicBezTo>
                    <a:pt x="0" y="381"/>
                    <a:pt x="109" y="490"/>
                    <a:pt x="246" y="490"/>
                  </a:cubicBezTo>
                  <a:cubicBezTo>
                    <a:pt x="381" y="490"/>
                    <a:pt x="490" y="381"/>
                    <a:pt x="490" y="245"/>
                  </a:cubicBezTo>
                  <a:cubicBezTo>
                    <a:pt x="490" y="109"/>
                    <a:pt x="381" y="0"/>
                    <a:pt x="2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224917" y="1767355"/>
              <a:ext cx="22337" cy="22382"/>
            </a:xfrm>
            <a:custGeom>
              <a:avLst/>
              <a:gdLst/>
              <a:ahLst/>
              <a:cxnLst/>
              <a:rect l="l" t="t" r="r" b="b"/>
              <a:pathLst>
                <a:path w="490" h="491" extrusionOk="0">
                  <a:moveTo>
                    <a:pt x="245" y="1"/>
                  </a:moveTo>
                  <a:cubicBezTo>
                    <a:pt x="109" y="1"/>
                    <a:pt x="0" y="110"/>
                    <a:pt x="0" y="245"/>
                  </a:cubicBezTo>
                  <a:cubicBezTo>
                    <a:pt x="0" y="381"/>
                    <a:pt x="109" y="491"/>
                    <a:pt x="245" y="491"/>
                  </a:cubicBezTo>
                  <a:cubicBezTo>
                    <a:pt x="381" y="491"/>
                    <a:pt x="490" y="381"/>
                    <a:pt x="490" y="245"/>
                  </a:cubicBezTo>
                  <a:cubicBezTo>
                    <a:pt x="490" y="110"/>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235675" y="4406176"/>
              <a:ext cx="327711" cy="143137"/>
            </a:xfrm>
            <a:custGeom>
              <a:avLst/>
              <a:gdLst/>
              <a:ahLst/>
              <a:cxnLst/>
              <a:rect l="l" t="t" r="r" b="b"/>
              <a:pathLst>
                <a:path w="7189" h="3140" extrusionOk="0">
                  <a:moveTo>
                    <a:pt x="3850" y="0"/>
                  </a:moveTo>
                  <a:lnTo>
                    <a:pt x="0" y="65"/>
                  </a:lnTo>
                  <a:lnTo>
                    <a:pt x="40" y="3077"/>
                  </a:lnTo>
                  <a:lnTo>
                    <a:pt x="280" y="3089"/>
                  </a:lnTo>
                  <a:cubicBezTo>
                    <a:pt x="798" y="3109"/>
                    <a:pt x="2100" y="3139"/>
                    <a:pt x="3379" y="3139"/>
                  </a:cubicBezTo>
                  <a:cubicBezTo>
                    <a:pt x="4722" y="3139"/>
                    <a:pt x="6040" y="3105"/>
                    <a:pt x="6402" y="2989"/>
                  </a:cubicBezTo>
                  <a:cubicBezTo>
                    <a:pt x="7189" y="2736"/>
                    <a:pt x="3903" y="2054"/>
                    <a:pt x="3903" y="2054"/>
                  </a:cubicBezTo>
                  <a:lnTo>
                    <a:pt x="38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a:off x="-235265" y="4494748"/>
              <a:ext cx="64366" cy="49505"/>
            </a:xfrm>
            <a:custGeom>
              <a:avLst/>
              <a:gdLst/>
              <a:ahLst/>
              <a:cxnLst/>
              <a:rect l="l" t="t" r="r" b="b"/>
              <a:pathLst>
                <a:path w="1412" h="1086" extrusionOk="0">
                  <a:moveTo>
                    <a:pt x="114" y="1"/>
                  </a:moveTo>
                  <a:cubicBezTo>
                    <a:pt x="77" y="1"/>
                    <a:pt x="39" y="2"/>
                    <a:pt x="0" y="6"/>
                  </a:cubicBezTo>
                  <a:lnTo>
                    <a:pt x="17" y="1085"/>
                  </a:lnTo>
                  <a:lnTo>
                    <a:pt x="1411" y="1085"/>
                  </a:lnTo>
                  <a:cubicBezTo>
                    <a:pt x="1350" y="762"/>
                    <a:pt x="1167" y="470"/>
                    <a:pt x="905" y="272"/>
                  </a:cubicBezTo>
                  <a:cubicBezTo>
                    <a:pt x="673" y="99"/>
                    <a:pt x="398" y="1"/>
                    <a:pt x="1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233897" y="4517540"/>
              <a:ext cx="301864" cy="32046"/>
            </a:xfrm>
            <a:custGeom>
              <a:avLst/>
              <a:gdLst/>
              <a:ahLst/>
              <a:cxnLst/>
              <a:rect l="l" t="t" r="r" b="b"/>
              <a:pathLst>
                <a:path w="6622" h="703" extrusionOk="0">
                  <a:moveTo>
                    <a:pt x="5472" y="0"/>
                  </a:moveTo>
                  <a:cubicBezTo>
                    <a:pt x="5245" y="13"/>
                    <a:pt x="5140" y="502"/>
                    <a:pt x="5140" y="502"/>
                  </a:cubicBezTo>
                  <a:lnTo>
                    <a:pt x="5" y="546"/>
                  </a:lnTo>
                  <a:lnTo>
                    <a:pt x="1" y="634"/>
                  </a:lnTo>
                  <a:cubicBezTo>
                    <a:pt x="680" y="681"/>
                    <a:pt x="1659" y="702"/>
                    <a:pt x="2652" y="702"/>
                  </a:cubicBezTo>
                  <a:cubicBezTo>
                    <a:pt x="4500" y="702"/>
                    <a:pt x="6395" y="627"/>
                    <a:pt x="6486" y="502"/>
                  </a:cubicBezTo>
                  <a:cubicBezTo>
                    <a:pt x="6621" y="310"/>
                    <a:pt x="5472" y="0"/>
                    <a:pt x="54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a:off x="-236450" y="4537415"/>
              <a:ext cx="298217" cy="7020"/>
            </a:xfrm>
            <a:custGeom>
              <a:avLst/>
              <a:gdLst/>
              <a:ahLst/>
              <a:cxnLst/>
              <a:rect l="l" t="t" r="r" b="b"/>
              <a:pathLst>
                <a:path w="6542" h="154" extrusionOk="0">
                  <a:moveTo>
                    <a:pt x="6472" y="0"/>
                  </a:moveTo>
                  <a:cubicBezTo>
                    <a:pt x="6415" y="6"/>
                    <a:pt x="6354" y="6"/>
                    <a:pt x="6284" y="10"/>
                  </a:cubicBezTo>
                  <a:cubicBezTo>
                    <a:pt x="6092" y="14"/>
                    <a:pt x="5860" y="22"/>
                    <a:pt x="5580" y="36"/>
                  </a:cubicBezTo>
                  <a:cubicBezTo>
                    <a:pt x="4991" y="58"/>
                    <a:pt x="4174" y="84"/>
                    <a:pt x="3268" y="97"/>
                  </a:cubicBezTo>
                  <a:cubicBezTo>
                    <a:pt x="2590" y="107"/>
                    <a:pt x="1959" y="112"/>
                    <a:pt x="1434" y="112"/>
                  </a:cubicBezTo>
                  <a:cubicBezTo>
                    <a:pt x="1263" y="112"/>
                    <a:pt x="1103" y="112"/>
                    <a:pt x="957" y="110"/>
                  </a:cubicBezTo>
                  <a:cubicBezTo>
                    <a:pt x="682" y="110"/>
                    <a:pt x="450" y="105"/>
                    <a:pt x="257" y="105"/>
                  </a:cubicBezTo>
                  <a:lnTo>
                    <a:pt x="65" y="105"/>
                  </a:lnTo>
                  <a:cubicBezTo>
                    <a:pt x="21" y="105"/>
                    <a:pt x="0" y="110"/>
                    <a:pt x="0" y="110"/>
                  </a:cubicBezTo>
                  <a:cubicBezTo>
                    <a:pt x="0" y="110"/>
                    <a:pt x="21" y="115"/>
                    <a:pt x="65" y="115"/>
                  </a:cubicBezTo>
                  <a:cubicBezTo>
                    <a:pt x="122" y="119"/>
                    <a:pt x="188" y="123"/>
                    <a:pt x="257" y="123"/>
                  </a:cubicBezTo>
                  <a:cubicBezTo>
                    <a:pt x="450" y="127"/>
                    <a:pt x="682" y="137"/>
                    <a:pt x="957" y="145"/>
                  </a:cubicBezTo>
                  <a:cubicBezTo>
                    <a:pt x="1283" y="150"/>
                    <a:pt x="1676" y="153"/>
                    <a:pt x="2114" y="153"/>
                  </a:cubicBezTo>
                  <a:cubicBezTo>
                    <a:pt x="2474" y="153"/>
                    <a:pt x="2864" y="151"/>
                    <a:pt x="3273" y="145"/>
                  </a:cubicBezTo>
                  <a:cubicBezTo>
                    <a:pt x="4174" y="127"/>
                    <a:pt x="4991" y="97"/>
                    <a:pt x="5585" y="66"/>
                  </a:cubicBezTo>
                  <a:cubicBezTo>
                    <a:pt x="5860" y="49"/>
                    <a:pt x="6092" y="36"/>
                    <a:pt x="6284" y="27"/>
                  </a:cubicBezTo>
                  <a:cubicBezTo>
                    <a:pt x="6354" y="18"/>
                    <a:pt x="6415" y="14"/>
                    <a:pt x="6472" y="10"/>
                  </a:cubicBezTo>
                  <a:cubicBezTo>
                    <a:pt x="6516" y="10"/>
                    <a:pt x="6542" y="6"/>
                    <a:pt x="6542" y="6"/>
                  </a:cubicBezTo>
                  <a:cubicBezTo>
                    <a:pt x="6542" y="0"/>
                    <a:pt x="6516" y="0"/>
                    <a:pt x="647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6"/>
            <p:cNvSpPr/>
            <p:nvPr/>
          </p:nvSpPr>
          <p:spPr>
            <a:xfrm>
              <a:off x="-730" y="4515443"/>
              <a:ext cx="17915" cy="27807"/>
            </a:xfrm>
            <a:custGeom>
              <a:avLst/>
              <a:gdLst/>
              <a:ahLst/>
              <a:cxnLst/>
              <a:rect l="l" t="t" r="r" b="b"/>
              <a:pathLst>
                <a:path w="393" h="610" extrusionOk="0">
                  <a:moveTo>
                    <a:pt x="380" y="1"/>
                  </a:moveTo>
                  <a:cubicBezTo>
                    <a:pt x="356" y="1"/>
                    <a:pt x="209" y="76"/>
                    <a:pt x="108" y="252"/>
                  </a:cubicBezTo>
                  <a:cubicBezTo>
                    <a:pt x="0" y="428"/>
                    <a:pt x="11" y="609"/>
                    <a:pt x="25" y="609"/>
                  </a:cubicBezTo>
                  <a:cubicBezTo>
                    <a:pt x="25" y="609"/>
                    <a:pt x="25" y="609"/>
                    <a:pt x="25" y="609"/>
                  </a:cubicBezTo>
                  <a:cubicBezTo>
                    <a:pt x="38" y="609"/>
                    <a:pt x="47" y="444"/>
                    <a:pt x="147" y="273"/>
                  </a:cubicBezTo>
                  <a:cubicBezTo>
                    <a:pt x="248" y="98"/>
                    <a:pt x="392" y="10"/>
                    <a:pt x="383" y="2"/>
                  </a:cubicBezTo>
                  <a:cubicBezTo>
                    <a:pt x="383" y="1"/>
                    <a:pt x="381" y="1"/>
                    <a:pt x="3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a:off x="-52378" y="4502953"/>
              <a:ext cx="9983" cy="14815"/>
            </a:xfrm>
            <a:custGeom>
              <a:avLst/>
              <a:gdLst/>
              <a:ahLst/>
              <a:cxnLst/>
              <a:rect l="l" t="t" r="r" b="b"/>
              <a:pathLst>
                <a:path w="219" h="325" extrusionOk="0">
                  <a:moveTo>
                    <a:pt x="204" y="1"/>
                  </a:moveTo>
                  <a:cubicBezTo>
                    <a:pt x="192" y="1"/>
                    <a:pt x="142" y="65"/>
                    <a:pt x="87" y="153"/>
                  </a:cubicBezTo>
                  <a:cubicBezTo>
                    <a:pt x="35" y="241"/>
                    <a:pt x="0" y="320"/>
                    <a:pt x="9" y="324"/>
                  </a:cubicBezTo>
                  <a:cubicBezTo>
                    <a:pt x="9" y="325"/>
                    <a:pt x="10" y="325"/>
                    <a:pt x="11" y="325"/>
                  </a:cubicBezTo>
                  <a:cubicBezTo>
                    <a:pt x="27" y="325"/>
                    <a:pt x="77" y="262"/>
                    <a:pt x="126" y="175"/>
                  </a:cubicBezTo>
                  <a:cubicBezTo>
                    <a:pt x="184" y="88"/>
                    <a:pt x="218" y="10"/>
                    <a:pt x="205" y="1"/>
                  </a:cubicBezTo>
                  <a:cubicBezTo>
                    <a:pt x="204" y="1"/>
                    <a:pt x="204" y="1"/>
                    <a:pt x="2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a:off x="-66737" y="4500492"/>
              <a:ext cx="11579" cy="10165"/>
            </a:xfrm>
            <a:custGeom>
              <a:avLst/>
              <a:gdLst/>
              <a:ahLst/>
              <a:cxnLst/>
              <a:rect l="l" t="t" r="r" b="b"/>
              <a:pathLst>
                <a:path w="254" h="223" extrusionOk="0">
                  <a:moveTo>
                    <a:pt x="240" y="0"/>
                  </a:moveTo>
                  <a:cubicBezTo>
                    <a:pt x="221" y="0"/>
                    <a:pt x="167" y="41"/>
                    <a:pt x="114" y="94"/>
                  </a:cubicBezTo>
                  <a:cubicBezTo>
                    <a:pt x="48" y="155"/>
                    <a:pt x="1" y="213"/>
                    <a:pt x="9" y="221"/>
                  </a:cubicBezTo>
                  <a:cubicBezTo>
                    <a:pt x="10" y="222"/>
                    <a:pt x="11" y="222"/>
                    <a:pt x="13" y="222"/>
                  </a:cubicBezTo>
                  <a:cubicBezTo>
                    <a:pt x="29" y="222"/>
                    <a:pt x="85" y="185"/>
                    <a:pt x="144" y="129"/>
                  </a:cubicBezTo>
                  <a:cubicBezTo>
                    <a:pt x="210" y="68"/>
                    <a:pt x="253" y="11"/>
                    <a:pt x="245" y="3"/>
                  </a:cubicBezTo>
                  <a:cubicBezTo>
                    <a:pt x="244" y="1"/>
                    <a:pt x="242" y="0"/>
                    <a:pt x="24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75718" y="4492970"/>
              <a:ext cx="18599" cy="2279"/>
            </a:xfrm>
            <a:custGeom>
              <a:avLst/>
              <a:gdLst/>
              <a:ahLst/>
              <a:cxnLst/>
              <a:rect l="l" t="t" r="r" b="b"/>
              <a:pathLst>
                <a:path w="408" h="50" extrusionOk="0">
                  <a:moveTo>
                    <a:pt x="206" y="1"/>
                  </a:moveTo>
                  <a:cubicBezTo>
                    <a:pt x="93" y="1"/>
                    <a:pt x="0" y="10"/>
                    <a:pt x="0" y="23"/>
                  </a:cubicBezTo>
                  <a:cubicBezTo>
                    <a:pt x="5" y="37"/>
                    <a:pt x="93" y="49"/>
                    <a:pt x="206" y="49"/>
                  </a:cubicBezTo>
                  <a:cubicBezTo>
                    <a:pt x="315" y="45"/>
                    <a:pt x="407" y="37"/>
                    <a:pt x="407" y="23"/>
                  </a:cubicBezTo>
                  <a:cubicBezTo>
                    <a:pt x="407" y="10"/>
                    <a:pt x="315" y="1"/>
                    <a:pt x="20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79136" y="4482258"/>
              <a:ext cx="21197" cy="3100"/>
            </a:xfrm>
            <a:custGeom>
              <a:avLst/>
              <a:gdLst/>
              <a:ahLst/>
              <a:cxnLst/>
              <a:rect l="l" t="t" r="r" b="b"/>
              <a:pathLst>
                <a:path w="465" h="68" extrusionOk="0">
                  <a:moveTo>
                    <a:pt x="21" y="0"/>
                  </a:moveTo>
                  <a:cubicBezTo>
                    <a:pt x="12" y="0"/>
                    <a:pt x="6" y="1"/>
                    <a:pt x="5" y="4"/>
                  </a:cubicBezTo>
                  <a:cubicBezTo>
                    <a:pt x="1" y="18"/>
                    <a:pt x="102" y="57"/>
                    <a:pt x="233" y="66"/>
                  </a:cubicBezTo>
                  <a:cubicBezTo>
                    <a:pt x="248" y="67"/>
                    <a:pt x="263" y="68"/>
                    <a:pt x="278" y="68"/>
                  </a:cubicBezTo>
                  <a:cubicBezTo>
                    <a:pt x="386" y="68"/>
                    <a:pt x="464" y="42"/>
                    <a:pt x="460" y="30"/>
                  </a:cubicBezTo>
                  <a:cubicBezTo>
                    <a:pt x="460" y="18"/>
                    <a:pt x="360" y="26"/>
                    <a:pt x="233" y="18"/>
                  </a:cubicBezTo>
                  <a:cubicBezTo>
                    <a:pt x="137" y="15"/>
                    <a:pt x="5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46224" y="4486178"/>
              <a:ext cx="33323" cy="19237"/>
            </a:xfrm>
            <a:custGeom>
              <a:avLst/>
              <a:gdLst/>
              <a:ahLst/>
              <a:cxnLst/>
              <a:rect l="l" t="t" r="r" b="b"/>
              <a:pathLst>
                <a:path w="731" h="422" extrusionOk="0">
                  <a:moveTo>
                    <a:pt x="495" y="46"/>
                  </a:moveTo>
                  <a:cubicBezTo>
                    <a:pt x="551" y="46"/>
                    <a:pt x="607" y="57"/>
                    <a:pt x="652" y="85"/>
                  </a:cubicBezTo>
                  <a:cubicBezTo>
                    <a:pt x="691" y="111"/>
                    <a:pt x="678" y="159"/>
                    <a:pt x="634" y="186"/>
                  </a:cubicBezTo>
                  <a:cubicBezTo>
                    <a:pt x="594" y="212"/>
                    <a:pt x="542" y="229"/>
                    <a:pt x="495" y="246"/>
                  </a:cubicBezTo>
                  <a:cubicBezTo>
                    <a:pt x="402" y="281"/>
                    <a:pt x="315" y="303"/>
                    <a:pt x="241" y="317"/>
                  </a:cubicBezTo>
                  <a:cubicBezTo>
                    <a:pt x="166" y="332"/>
                    <a:pt x="106" y="340"/>
                    <a:pt x="65" y="344"/>
                  </a:cubicBezTo>
                  <a:lnTo>
                    <a:pt x="65" y="344"/>
                  </a:lnTo>
                  <a:cubicBezTo>
                    <a:pt x="80" y="307"/>
                    <a:pt x="104" y="258"/>
                    <a:pt x="144" y="207"/>
                  </a:cubicBezTo>
                  <a:cubicBezTo>
                    <a:pt x="192" y="150"/>
                    <a:pt x="263" y="98"/>
                    <a:pt x="354" y="67"/>
                  </a:cubicBezTo>
                  <a:cubicBezTo>
                    <a:pt x="395" y="55"/>
                    <a:pt x="445" y="46"/>
                    <a:pt x="495" y="46"/>
                  </a:cubicBezTo>
                  <a:close/>
                  <a:moveTo>
                    <a:pt x="490" y="0"/>
                  </a:moveTo>
                  <a:cubicBezTo>
                    <a:pt x="326" y="0"/>
                    <a:pt x="183" y="97"/>
                    <a:pt x="122" y="190"/>
                  </a:cubicBezTo>
                  <a:cubicBezTo>
                    <a:pt x="78" y="247"/>
                    <a:pt x="56" y="303"/>
                    <a:pt x="46" y="347"/>
                  </a:cubicBezTo>
                  <a:lnTo>
                    <a:pt x="46" y="347"/>
                  </a:lnTo>
                  <a:cubicBezTo>
                    <a:pt x="16" y="350"/>
                    <a:pt x="1" y="352"/>
                    <a:pt x="1" y="356"/>
                  </a:cubicBezTo>
                  <a:cubicBezTo>
                    <a:pt x="1" y="357"/>
                    <a:pt x="15" y="360"/>
                    <a:pt x="43" y="361"/>
                  </a:cubicBezTo>
                  <a:lnTo>
                    <a:pt x="43" y="361"/>
                  </a:lnTo>
                  <a:cubicBezTo>
                    <a:pt x="35" y="401"/>
                    <a:pt x="35" y="422"/>
                    <a:pt x="35" y="422"/>
                  </a:cubicBezTo>
                  <a:cubicBezTo>
                    <a:pt x="35" y="422"/>
                    <a:pt x="36" y="422"/>
                    <a:pt x="36" y="422"/>
                  </a:cubicBezTo>
                  <a:cubicBezTo>
                    <a:pt x="40" y="422"/>
                    <a:pt x="44" y="399"/>
                    <a:pt x="58" y="362"/>
                  </a:cubicBezTo>
                  <a:lnTo>
                    <a:pt x="58" y="362"/>
                  </a:lnTo>
                  <a:cubicBezTo>
                    <a:pt x="65" y="362"/>
                    <a:pt x="72" y="362"/>
                    <a:pt x="80" y="362"/>
                  </a:cubicBezTo>
                  <a:cubicBezTo>
                    <a:pt x="121" y="362"/>
                    <a:pt x="177" y="359"/>
                    <a:pt x="245" y="351"/>
                  </a:cubicBezTo>
                  <a:cubicBezTo>
                    <a:pt x="324" y="338"/>
                    <a:pt x="411" y="321"/>
                    <a:pt x="507" y="285"/>
                  </a:cubicBezTo>
                  <a:cubicBezTo>
                    <a:pt x="555" y="269"/>
                    <a:pt x="608" y="255"/>
                    <a:pt x="660" y="224"/>
                  </a:cubicBezTo>
                  <a:cubicBezTo>
                    <a:pt x="682" y="207"/>
                    <a:pt x="709" y="180"/>
                    <a:pt x="717" y="146"/>
                  </a:cubicBezTo>
                  <a:cubicBezTo>
                    <a:pt x="731" y="107"/>
                    <a:pt x="709" y="67"/>
                    <a:pt x="678" y="45"/>
                  </a:cubicBezTo>
                  <a:cubicBezTo>
                    <a:pt x="614" y="13"/>
                    <a:pt x="551" y="0"/>
                    <a:pt x="49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58806" y="4481209"/>
              <a:ext cx="17231" cy="21835"/>
            </a:xfrm>
            <a:custGeom>
              <a:avLst/>
              <a:gdLst/>
              <a:ahLst/>
              <a:cxnLst/>
              <a:rect l="l" t="t" r="r" b="b"/>
              <a:pathLst>
                <a:path w="378" h="479" extrusionOk="0">
                  <a:moveTo>
                    <a:pt x="100" y="0"/>
                  </a:moveTo>
                  <a:cubicBezTo>
                    <a:pt x="94" y="0"/>
                    <a:pt x="89" y="1"/>
                    <a:pt x="84" y="1"/>
                  </a:cubicBezTo>
                  <a:cubicBezTo>
                    <a:pt x="27" y="10"/>
                    <a:pt x="1" y="75"/>
                    <a:pt x="10" y="115"/>
                  </a:cubicBezTo>
                  <a:cubicBezTo>
                    <a:pt x="19" y="158"/>
                    <a:pt x="36" y="198"/>
                    <a:pt x="53" y="224"/>
                  </a:cubicBezTo>
                  <a:cubicBezTo>
                    <a:pt x="93" y="289"/>
                    <a:pt x="136" y="338"/>
                    <a:pt x="176" y="373"/>
                  </a:cubicBezTo>
                  <a:cubicBezTo>
                    <a:pt x="249" y="442"/>
                    <a:pt x="307" y="474"/>
                    <a:pt x="318" y="474"/>
                  </a:cubicBezTo>
                  <a:cubicBezTo>
                    <a:pt x="319" y="474"/>
                    <a:pt x="319" y="473"/>
                    <a:pt x="320" y="473"/>
                  </a:cubicBezTo>
                  <a:cubicBezTo>
                    <a:pt x="325" y="465"/>
                    <a:pt x="267" y="430"/>
                    <a:pt x="198" y="351"/>
                  </a:cubicBezTo>
                  <a:cubicBezTo>
                    <a:pt x="162" y="311"/>
                    <a:pt x="128" y="263"/>
                    <a:pt x="93" y="202"/>
                  </a:cubicBezTo>
                  <a:cubicBezTo>
                    <a:pt x="57" y="154"/>
                    <a:pt x="31" y="59"/>
                    <a:pt x="93" y="45"/>
                  </a:cubicBezTo>
                  <a:cubicBezTo>
                    <a:pt x="95" y="45"/>
                    <a:pt x="97" y="45"/>
                    <a:pt x="99" y="45"/>
                  </a:cubicBezTo>
                  <a:cubicBezTo>
                    <a:pt x="162" y="45"/>
                    <a:pt x="221" y="103"/>
                    <a:pt x="259" y="150"/>
                  </a:cubicBezTo>
                  <a:cubicBezTo>
                    <a:pt x="299" y="202"/>
                    <a:pt x="320" y="259"/>
                    <a:pt x="333" y="307"/>
                  </a:cubicBezTo>
                  <a:cubicBezTo>
                    <a:pt x="355" y="408"/>
                    <a:pt x="333" y="473"/>
                    <a:pt x="337" y="478"/>
                  </a:cubicBezTo>
                  <a:cubicBezTo>
                    <a:pt x="342" y="478"/>
                    <a:pt x="377" y="416"/>
                    <a:pt x="364" y="303"/>
                  </a:cubicBezTo>
                  <a:cubicBezTo>
                    <a:pt x="359" y="251"/>
                    <a:pt x="337" y="185"/>
                    <a:pt x="293" y="124"/>
                  </a:cubicBezTo>
                  <a:cubicBezTo>
                    <a:pt x="252" y="74"/>
                    <a:pt x="199" y="0"/>
                    <a:pt x="1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233670" y="4492924"/>
              <a:ext cx="63363" cy="49916"/>
            </a:xfrm>
            <a:custGeom>
              <a:avLst/>
              <a:gdLst/>
              <a:ahLst/>
              <a:cxnLst/>
              <a:rect l="l" t="t" r="r" b="b"/>
              <a:pathLst>
                <a:path w="1390" h="1095" extrusionOk="0">
                  <a:moveTo>
                    <a:pt x="220" y="0"/>
                  </a:moveTo>
                  <a:cubicBezTo>
                    <a:pt x="161" y="0"/>
                    <a:pt x="113" y="4"/>
                    <a:pt x="75" y="11"/>
                  </a:cubicBezTo>
                  <a:cubicBezTo>
                    <a:pt x="26" y="20"/>
                    <a:pt x="0" y="28"/>
                    <a:pt x="0" y="32"/>
                  </a:cubicBezTo>
                  <a:cubicBezTo>
                    <a:pt x="0" y="34"/>
                    <a:pt x="4" y="35"/>
                    <a:pt x="12" y="35"/>
                  </a:cubicBezTo>
                  <a:cubicBezTo>
                    <a:pt x="32" y="35"/>
                    <a:pt x="77" y="30"/>
                    <a:pt x="142" y="30"/>
                  </a:cubicBezTo>
                  <a:cubicBezTo>
                    <a:pt x="182" y="30"/>
                    <a:pt x="230" y="32"/>
                    <a:pt x="284" y="38"/>
                  </a:cubicBezTo>
                  <a:cubicBezTo>
                    <a:pt x="458" y="50"/>
                    <a:pt x="700" y="121"/>
                    <a:pt x="909" y="282"/>
                  </a:cubicBezTo>
                  <a:cubicBezTo>
                    <a:pt x="1123" y="444"/>
                    <a:pt x="1250" y="662"/>
                    <a:pt x="1307" y="824"/>
                  </a:cubicBezTo>
                  <a:cubicBezTo>
                    <a:pt x="1367" y="983"/>
                    <a:pt x="1376" y="1095"/>
                    <a:pt x="1385" y="1095"/>
                  </a:cubicBezTo>
                  <a:cubicBezTo>
                    <a:pt x="1385" y="1095"/>
                    <a:pt x="1385" y="1095"/>
                    <a:pt x="1386" y="1095"/>
                  </a:cubicBezTo>
                  <a:cubicBezTo>
                    <a:pt x="1390" y="1095"/>
                    <a:pt x="1390" y="1069"/>
                    <a:pt x="1386" y="1020"/>
                  </a:cubicBezTo>
                  <a:cubicBezTo>
                    <a:pt x="1381" y="968"/>
                    <a:pt x="1368" y="898"/>
                    <a:pt x="1337" y="811"/>
                  </a:cubicBezTo>
                  <a:cubicBezTo>
                    <a:pt x="1285" y="641"/>
                    <a:pt x="1158" y="413"/>
                    <a:pt x="940" y="242"/>
                  </a:cubicBezTo>
                  <a:cubicBezTo>
                    <a:pt x="716" y="76"/>
                    <a:pt x="468" y="11"/>
                    <a:pt x="289" y="2"/>
                  </a:cubicBezTo>
                  <a:cubicBezTo>
                    <a:pt x="264" y="1"/>
                    <a:pt x="242" y="0"/>
                    <a:pt x="2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217760" y="4420900"/>
              <a:ext cx="2416" cy="72115"/>
            </a:xfrm>
            <a:custGeom>
              <a:avLst/>
              <a:gdLst/>
              <a:ahLst/>
              <a:cxnLst/>
              <a:rect l="l" t="t" r="r" b="b"/>
              <a:pathLst>
                <a:path w="53" h="1582" extrusionOk="0">
                  <a:moveTo>
                    <a:pt x="22" y="0"/>
                  </a:moveTo>
                  <a:cubicBezTo>
                    <a:pt x="10" y="0"/>
                    <a:pt x="0" y="354"/>
                    <a:pt x="5" y="791"/>
                  </a:cubicBezTo>
                  <a:cubicBezTo>
                    <a:pt x="5" y="1229"/>
                    <a:pt x="18" y="1582"/>
                    <a:pt x="31" y="1582"/>
                  </a:cubicBezTo>
                  <a:cubicBezTo>
                    <a:pt x="44" y="1582"/>
                    <a:pt x="53" y="1229"/>
                    <a:pt x="49" y="791"/>
                  </a:cubicBezTo>
                  <a:cubicBezTo>
                    <a:pt x="49" y="354"/>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148426" y="4525837"/>
              <a:ext cx="51420" cy="2690"/>
            </a:xfrm>
            <a:custGeom>
              <a:avLst/>
              <a:gdLst/>
              <a:ahLst/>
              <a:cxnLst/>
              <a:rect l="l" t="t" r="r" b="b"/>
              <a:pathLst>
                <a:path w="1128" h="59" extrusionOk="0">
                  <a:moveTo>
                    <a:pt x="1075" y="1"/>
                  </a:moveTo>
                  <a:cubicBezTo>
                    <a:pt x="986" y="1"/>
                    <a:pt x="792" y="11"/>
                    <a:pt x="564" y="14"/>
                  </a:cubicBezTo>
                  <a:cubicBezTo>
                    <a:pt x="357" y="14"/>
                    <a:pt x="176" y="9"/>
                    <a:pt x="77" y="9"/>
                  </a:cubicBezTo>
                  <a:cubicBezTo>
                    <a:pt x="28" y="9"/>
                    <a:pt x="0" y="10"/>
                    <a:pt x="0" y="14"/>
                  </a:cubicBezTo>
                  <a:cubicBezTo>
                    <a:pt x="0" y="23"/>
                    <a:pt x="225" y="59"/>
                    <a:pt x="517" y="59"/>
                  </a:cubicBezTo>
                  <a:cubicBezTo>
                    <a:pt x="533" y="59"/>
                    <a:pt x="548" y="58"/>
                    <a:pt x="564" y="58"/>
                  </a:cubicBezTo>
                  <a:cubicBezTo>
                    <a:pt x="879" y="58"/>
                    <a:pt x="1128" y="14"/>
                    <a:pt x="1128" y="6"/>
                  </a:cubicBezTo>
                  <a:cubicBezTo>
                    <a:pt x="1127" y="2"/>
                    <a:pt x="1108" y="1"/>
                    <a:pt x="10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183298" y="4526840"/>
              <a:ext cx="6017" cy="10029"/>
            </a:xfrm>
            <a:custGeom>
              <a:avLst/>
              <a:gdLst/>
              <a:ahLst/>
              <a:cxnLst/>
              <a:rect l="l" t="t" r="r" b="b"/>
              <a:pathLst>
                <a:path w="132" h="220" extrusionOk="0">
                  <a:moveTo>
                    <a:pt x="13" y="0"/>
                  </a:moveTo>
                  <a:cubicBezTo>
                    <a:pt x="11" y="0"/>
                    <a:pt x="10" y="1"/>
                    <a:pt x="9" y="2"/>
                  </a:cubicBezTo>
                  <a:cubicBezTo>
                    <a:pt x="1" y="14"/>
                    <a:pt x="31" y="54"/>
                    <a:pt x="57" y="115"/>
                  </a:cubicBezTo>
                  <a:cubicBezTo>
                    <a:pt x="88" y="172"/>
                    <a:pt x="101" y="220"/>
                    <a:pt x="114" y="220"/>
                  </a:cubicBezTo>
                  <a:cubicBezTo>
                    <a:pt x="127" y="220"/>
                    <a:pt x="132" y="159"/>
                    <a:pt x="101" y="93"/>
                  </a:cubicBezTo>
                  <a:cubicBezTo>
                    <a:pt x="74" y="35"/>
                    <a:pt x="29" y="0"/>
                    <a:pt x="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196427" y="4510839"/>
              <a:ext cx="7385" cy="6792"/>
            </a:xfrm>
            <a:custGeom>
              <a:avLst/>
              <a:gdLst/>
              <a:ahLst/>
              <a:cxnLst/>
              <a:rect l="l" t="t" r="r" b="b"/>
              <a:pathLst>
                <a:path w="162" h="149" extrusionOk="0">
                  <a:moveTo>
                    <a:pt x="13" y="1"/>
                  </a:moveTo>
                  <a:cubicBezTo>
                    <a:pt x="11" y="1"/>
                    <a:pt x="10" y="1"/>
                    <a:pt x="9" y="2"/>
                  </a:cubicBezTo>
                  <a:cubicBezTo>
                    <a:pt x="0" y="16"/>
                    <a:pt x="22" y="55"/>
                    <a:pt x="66" y="95"/>
                  </a:cubicBezTo>
                  <a:cubicBezTo>
                    <a:pt x="99" y="128"/>
                    <a:pt x="134" y="149"/>
                    <a:pt x="148" y="149"/>
                  </a:cubicBezTo>
                  <a:cubicBezTo>
                    <a:pt x="150" y="149"/>
                    <a:pt x="152" y="148"/>
                    <a:pt x="153" y="147"/>
                  </a:cubicBezTo>
                  <a:cubicBezTo>
                    <a:pt x="162" y="138"/>
                    <a:pt x="140" y="99"/>
                    <a:pt x="97" y="59"/>
                  </a:cubicBezTo>
                  <a:cubicBezTo>
                    <a:pt x="62" y="25"/>
                    <a:pt x="28" y="1"/>
                    <a:pt x="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a:off x="-214889" y="4502953"/>
              <a:ext cx="10485" cy="4285"/>
            </a:xfrm>
            <a:custGeom>
              <a:avLst/>
              <a:gdLst/>
              <a:ahLst/>
              <a:cxnLst/>
              <a:rect l="l" t="t" r="r" b="b"/>
              <a:pathLst>
                <a:path w="230" h="94" extrusionOk="0">
                  <a:moveTo>
                    <a:pt x="68" y="0"/>
                  </a:moveTo>
                  <a:cubicBezTo>
                    <a:pt x="27" y="0"/>
                    <a:pt x="1" y="13"/>
                    <a:pt x="3" y="22"/>
                  </a:cubicBezTo>
                  <a:cubicBezTo>
                    <a:pt x="8" y="36"/>
                    <a:pt x="56" y="36"/>
                    <a:pt x="113" y="54"/>
                  </a:cubicBezTo>
                  <a:cubicBezTo>
                    <a:pt x="162" y="68"/>
                    <a:pt x="203" y="94"/>
                    <a:pt x="217" y="94"/>
                  </a:cubicBezTo>
                  <a:cubicBezTo>
                    <a:pt x="219" y="94"/>
                    <a:pt x="221" y="93"/>
                    <a:pt x="222" y="92"/>
                  </a:cubicBezTo>
                  <a:cubicBezTo>
                    <a:pt x="230" y="84"/>
                    <a:pt x="200" y="32"/>
                    <a:pt x="130" y="10"/>
                  </a:cubicBezTo>
                  <a:cubicBezTo>
                    <a:pt x="107" y="3"/>
                    <a:pt x="86" y="0"/>
                    <a:pt x="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a:off x="-228336" y="4500309"/>
              <a:ext cx="5835" cy="2781"/>
            </a:xfrm>
            <a:custGeom>
              <a:avLst/>
              <a:gdLst/>
              <a:ahLst/>
              <a:cxnLst/>
              <a:rect l="l" t="t" r="r" b="b"/>
              <a:pathLst>
                <a:path w="128" h="61" extrusionOk="0">
                  <a:moveTo>
                    <a:pt x="28" y="1"/>
                  </a:moveTo>
                  <a:cubicBezTo>
                    <a:pt x="17" y="1"/>
                    <a:pt x="8" y="4"/>
                    <a:pt x="6" y="11"/>
                  </a:cubicBezTo>
                  <a:cubicBezTo>
                    <a:pt x="1" y="19"/>
                    <a:pt x="23" y="41"/>
                    <a:pt x="58" y="54"/>
                  </a:cubicBezTo>
                  <a:cubicBezTo>
                    <a:pt x="72" y="58"/>
                    <a:pt x="86" y="61"/>
                    <a:pt x="97" y="61"/>
                  </a:cubicBezTo>
                  <a:cubicBezTo>
                    <a:pt x="111" y="61"/>
                    <a:pt x="121" y="57"/>
                    <a:pt x="123" y="50"/>
                  </a:cubicBezTo>
                  <a:cubicBezTo>
                    <a:pt x="127" y="41"/>
                    <a:pt x="105" y="19"/>
                    <a:pt x="71" y="11"/>
                  </a:cubicBezTo>
                  <a:cubicBezTo>
                    <a:pt x="56" y="4"/>
                    <a:pt x="40" y="1"/>
                    <a:pt x="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a:off x="557412" y="1720904"/>
              <a:ext cx="199024" cy="228563"/>
            </a:xfrm>
            <a:custGeom>
              <a:avLst/>
              <a:gdLst/>
              <a:ahLst/>
              <a:cxnLst/>
              <a:rect l="l" t="t" r="r" b="b"/>
              <a:pathLst>
                <a:path w="4366" h="5014" extrusionOk="0">
                  <a:moveTo>
                    <a:pt x="3564" y="1"/>
                  </a:moveTo>
                  <a:cubicBezTo>
                    <a:pt x="3147" y="1"/>
                    <a:pt x="0" y="3253"/>
                    <a:pt x="0" y="3253"/>
                  </a:cubicBezTo>
                  <a:lnTo>
                    <a:pt x="1813" y="5014"/>
                  </a:lnTo>
                  <a:cubicBezTo>
                    <a:pt x="4365" y="3104"/>
                    <a:pt x="2784" y="1898"/>
                    <a:pt x="2582" y="1720"/>
                  </a:cubicBezTo>
                  <a:cubicBezTo>
                    <a:pt x="2382" y="1540"/>
                    <a:pt x="3889" y="159"/>
                    <a:pt x="3588" y="6"/>
                  </a:cubicBezTo>
                  <a:cubicBezTo>
                    <a:pt x="3582" y="2"/>
                    <a:pt x="3574" y="1"/>
                    <a:pt x="3564"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a:off x="640058" y="1808564"/>
              <a:ext cx="46679" cy="60446"/>
            </a:xfrm>
            <a:custGeom>
              <a:avLst/>
              <a:gdLst/>
              <a:ahLst/>
              <a:cxnLst/>
              <a:rect l="l" t="t" r="r" b="b"/>
              <a:pathLst>
                <a:path w="1024" h="1326" extrusionOk="0">
                  <a:moveTo>
                    <a:pt x="734" y="1"/>
                  </a:moveTo>
                  <a:cubicBezTo>
                    <a:pt x="728" y="1"/>
                    <a:pt x="702" y="36"/>
                    <a:pt x="664" y="89"/>
                  </a:cubicBezTo>
                  <a:cubicBezTo>
                    <a:pt x="608" y="172"/>
                    <a:pt x="551" y="259"/>
                    <a:pt x="494" y="347"/>
                  </a:cubicBezTo>
                  <a:cubicBezTo>
                    <a:pt x="412" y="469"/>
                    <a:pt x="328" y="596"/>
                    <a:pt x="245" y="727"/>
                  </a:cubicBezTo>
                  <a:cubicBezTo>
                    <a:pt x="197" y="801"/>
                    <a:pt x="149" y="872"/>
                    <a:pt x="97" y="954"/>
                  </a:cubicBezTo>
                  <a:cubicBezTo>
                    <a:pt x="53" y="1033"/>
                    <a:pt x="0" y="1151"/>
                    <a:pt x="79" y="1251"/>
                  </a:cubicBezTo>
                  <a:cubicBezTo>
                    <a:pt x="124" y="1304"/>
                    <a:pt x="185" y="1325"/>
                    <a:pt x="246" y="1325"/>
                  </a:cubicBezTo>
                  <a:cubicBezTo>
                    <a:pt x="290" y="1325"/>
                    <a:pt x="335" y="1314"/>
                    <a:pt x="372" y="1295"/>
                  </a:cubicBezTo>
                  <a:cubicBezTo>
                    <a:pt x="464" y="1247"/>
                    <a:pt x="521" y="1168"/>
                    <a:pt x="564" y="1094"/>
                  </a:cubicBezTo>
                  <a:cubicBezTo>
                    <a:pt x="652" y="959"/>
                    <a:pt x="730" y="832"/>
                    <a:pt x="809" y="709"/>
                  </a:cubicBezTo>
                  <a:cubicBezTo>
                    <a:pt x="862" y="618"/>
                    <a:pt x="914" y="531"/>
                    <a:pt x="966" y="443"/>
                  </a:cubicBezTo>
                  <a:cubicBezTo>
                    <a:pt x="1001" y="382"/>
                    <a:pt x="1023" y="347"/>
                    <a:pt x="1019" y="342"/>
                  </a:cubicBezTo>
                  <a:lnTo>
                    <a:pt x="1019" y="342"/>
                  </a:lnTo>
                  <a:cubicBezTo>
                    <a:pt x="1019" y="342"/>
                    <a:pt x="993" y="373"/>
                    <a:pt x="953" y="434"/>
                  </a:cubicBezTo>
                  <a:cubicBezTo>
                    <a:pt x="896" y="517"/>
                    <a:pt x="840" y="600"/>
                    <a:pt x="779" y="692"/>
                  </a:cubicBezTo>
                  <a:cubicBezTo>
                    <a:pt x="700" y="810"/>
                    <a:pt x="616" y="937"/>
                    <a:pt x="529" y="1072"/>
                  </a:cubicBezTo>
                  <a:cubicBezTo>
                    <a:pt x="485" y="1142"/>
                    <a:pt x="428" y="1212"/>
                    <a:pt x="350" y="1251"/>
                  </a:cubicBezTo>
                  <a:cubicBezTo>
                    <a:pt x="321" y="1268"/>
                    <a:pt x="285" y="1277"/>
                    <a:pt x="249" y="1277"/>
                  </a:cubicBezTo>
                  <a:cubicBezTo>
                    <a:pt x="199" y="1277"/>
                    <a:pt x="147" y="1259"/>
                    <a:pt x="114" y="1221"/>
                  </a:cubicBezTo>
                  <a:cubicBezTo>
                    <a:pt x="57" y="1155"/>
                    <a:pt x="92" y="1055"/>
                    <a:pt x="136" y="976"/>
                  </a:cubicBezTo>
                  <a:cubicBezTo>
                    <a:pt x="184" y="902"/>
                    <a:pt x="232" y="823"/>
                    <a:pt x="281" y="749"/>
                  </a:cubicBezTo>
                  <a:cubicBezTo>
                    <a:pt x="363" y="618"/>
                    <a:pt x="442" y="487"/>
                    <a:pt x="521" y="364"/>
                  </a:cubicBezTo>
                  <a:cubicBezTo>
                    <a:pt x="577" y="273"/>
                    <a:pt x="630" y="185"/>
                    <a:pt x="678" y="102"/>
                  </a:cubicBezTo>
                  <a:cubicBezTo>
                    <a:pt x="717" y="37"/>
                    <a:pt x="735" y="1"/>
                    <a:pt x="735" y="1"/>
                  </a:cubicBezTo>
                  <a:cubicBezTo>
                    <a:pt x="734" y="1"/>
                    <a:pt x="734" y="1"/>
                    <a:pt x="734"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657152" y="1828895"/>
              <a:ext cx="37106" cy="52104"/>
            </a:xfrm>
            <a:custGeom>
              <a:avLst/>
              <a:gdLst/>
              <a:ahLst/>
              <a:cxnLst/>
              <a:rect l="l" t="t" r="r" b="b"/>
              <a:pathLst>
                <a:path w="814" h="1143" extrusionOk="0">
                  <a:moveTo>
                    <a:pt x="574" y="1"/>
                  </a:moveTo>
                  <a:cubicBezTo>
                    <a:pt x="574" y="1"/>
                    <a:pt x="547" y="27"/>
                    <a:pt x="513" y="75"/>
                  </a:cubicBezTo>
                  <a:cubicBezTo>
                    <a:pt x="473" y="128"/>
                    <a:pt x="425" y="202"/>
                    <a:pt x="364" y="299"/>
                  </a:cubicBezTo>
                  <a:cubicBezTo>
                    <a:pt x="307" y="390"/>
                    <a:pt x="237" y="508"/>
                    <a:pt x="154" y="626"/>
                  </a:cubicBezTo>
                  <a:cubicBezTo>
                    <a:pt x="115" y="688"/>
                    <a:pt x="63" y="749"/>
                    <a:pt x="31" y="827"/>
                  </a:cubicBezTo>
                  <a:cubicBezTo>
                    <a:pt x="1" y="906"/>
                    <a:pt x="1" y="1011"/>
                    <a:pt x="67" y="1085"/>
                  </a:cubicBezTo>
                  <a:cubicBezTo>
                    <a:pt x="101" y="1127"/>
                    <a:pt x="150" y="1143"/>
                    <a:pt x="199" y="1143"/>
                  </a:cubicBezTo>
                  <a:cubicBezTo>
                    <a:pt x="243" y="1143"/>
                    <a:pt x="287" y="1130"/>
                    <a:pt x="320" y="1112"/>
                  </a:cubicBezTo>
                  <a:cubicBezTo>
                    <a:pt x="398" y="1072"/>
                    <a:pt x="456" y="1011"/>
                    <a:pt x="503" y="954"/>
                  </a:cubicBezTo>
                  <a:cubicBezTo>
                    <a:pt x="600" y="840"/>
                    <a:pt x="670" y="722"/>
                    <a:pt x="713" y="622"/>
                  </a:cubicBezTo>
                  <a:cubicBezTo>
                    <a:pt x="761" y="517"/>
                    <a:pt x="788" y="430"/>
                    <a:pt x="801" y="368"/>
                  </a:cubicBezTo>
                  <a:cubicBezTo>
                    <a:pt x="814" y="307"/>
                    <a:pt x="814" y="272"/>
                    <a:pt x="814" y="272"/>
                  </a:cubicBezTo>
                  <a:cubicBezTo>
                    <a:pt x="814" y="272"/>
                    <a:pt x="814" y="272"/>
                    <a:pt x="813" y="272"/>
                  </a:cubicBezTo>
                  <a:cubicBezTo>
                    <a:pt x="805" y="272"/>
                    <a:pt x="782" y="411"/>
                    <a:pt x="683" y="609"/>
                  </a:cubicBezTo>
                  <a:cubicBezTo>
                    <a:pt x="634" y="705"/>
                    <a:pt x="565" y="819"/>
                    <a:pt x="469" y="928"/>
                  </a:cubicBezTo>
                  <a:cubicBezTo>
                    <a:pt x="421" y="985"/>
                    <a:pt x="368" y="1037"/>
                    <a:pt x="303" y="1072"/>
                  </a:cubicBezTo>
                  <a:cubicBezTo>
                    <a:pt x="272" y="1088"/>
                    <a:pt x="237" y="1098"/>
                    <a:pt x="203" y="1098"/>
                  </a:cubicBezTo>
                  <a:cubicBezTo>
                    <a:pt x="163" y="1098"/>
                    <a:pt x="125" y="1085"/>
                    <a:pt x="97" y="1055"/>
                  </a:cubicBezTo>
                  <a:cubicBezTo>
                    <a:pt x="49" y="997"/>
                    <a:pt x="49" y="910"/>
                    <a:pt x="75" y="845"/>
                  </a:cubicBezTo>
                  <a:cubicBezTo>
                    <a:pt x="102" y="775"/>
                    <a:pt x="150" y="714"/>
                    <a:pt x="189" y="652"/>
                  </a:cubicBezTo>
                  <a:cubicBezTo>
                    <a:pt x="273" y="525"/>
                    <a:pt x="338" y="412"/>
                    <a:pt x="394" y="315"/>
                  </a:cubicBezTo>
                  <a:cubicBezTo>
                    <a:pt x="438" y="237"/>
                    <a:pt x="482" y="163"/>
                    <a:pt x="525" y="85"/>
                  </a:cubicBezTo>
                  <a:cubicBezTo>
                    <a:pt x="561" y="32"/>
                    <a:pt x="578" y="1"/>
                    <a:pt x="574"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590871" y="1833453"/>
              <a:ext cx="74349" cy="34736"/>
            </a:xfrm>
            <a:custGeom>
              <a:avLst/>
              <a:gdLst/>
              <a:ahLst/>
              <a:cxnLst/>
              <a:rect l="l" t="t" r="r" b="b"/>
              <a:pathLst>
                <a:path w="1631" h="762" extrusionOk="0">
                  <a:moveTo>
                    <a:pt x="1523" y="0"/>
                  </a:moveTo>
                  <a:cubicBezTo>
                    <a:pt x="1512" y="0"/>
                    <a:pt x="1501" y="2"/>
                    <a:pt x="1491" y="2"/>
                  </a:cubicBezTo>
                  <a:cubicBezTo>
                    <a:pt x="1088" y="28"/>
                    <a:pt x="686" y="54"/>
                    <a:pt x="284" y="84"/>
                  </a:cubicBezTo>
                  <a:lnTo>
                    <a:pt x="0" y="762"/>
                  </a:lnTo>
                  <a:cubicBezTo>
                    <a:pt x="192" y="749"/>
                    <a:pt x="384" y="740"/>
                    <a:pt x="577" y="727"/>
                  </a:cubicBezTo>
                  <a:cubicBezTo>
                    <a:pt x="787" y="714"/>
                    <a:pt x="1001" y="701"/>
                    <a:pt x="1193" y="622"/>
                  </a:cubicBezTo>
                  <a:cubicBezTo>
                    <a:pt x="1390" y="544"/>
                    <a:pt x="1569" y="386"/>
                    <a:pt x="1612" y="181"/>
                  </a:cubicBezTo>
                  <a:cubicBezTo>
                    <a:pt x="1630" y="116"/>
                    <a:pt x="1616" y="28"/>
                    <a:pt x="1556" y="6"/>
                  </a:cubicBezTo>
                  <a:cubicBezTo>
                    <a:pt x="1545" y="2"/>
                    <a:pt x="1534" y="0"/>
                    <a:pt x="1523"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590689" y="1832405"/>
              <a:ext cx="75534" cy="35967"/>
            </a:xfrm>
            <a:custGeom>
              <a:avLst/>
              <a:gdLst/>
              <a:ahLst/>
              <a:cxnLst/>
              <a:rect l="l" t="t" r="r" b="b"/>
              <a:pathLst>
                <a:path w="1657" h="789" extrusionOk="0">
                  <a:moveTo>
                    <a:pt x="1505" y="1"/>
                  </a:moveTo>
                  <a:cubicBezTo>
                    <a:pt x="1486" y="1"/>
                    <a:pt x="1469" y="4"/>
                    <a:pt x="1451" y="8"/>
                  </a:cubicBezTo>
                  <a:cubicBezTo>
                    <a:pt x="1398" y="8"/>
                    <a:pt x="1346" y="12"/>
                    <a:pt x="1297" y="16"/>
                  </a:cubicBezTo>
                  <a:cubicBezTo>
                    <a:pt x="1110" y="29"/>
                    <a:pt x="935" y="42"/>
                    <a:pt x="773" y="55"/>
                  </a:cubicBezTo>
                  <a:cubicBezTo>
                    <a:pt x="646" y="69"/>
                    <a:pt x="529" y="77"/>
                    <a:pt x="420" y="86"/>
                  </a:cubicBezTo>
                  <a:cubicBezTo>
                    <a:pt x="336" y="95"/>
                    <a:pt x="288" y="103"/>
                    <a:pt x="288" y="107"/>
                  </a:cubicBezTo>
                  <a:lnTo>
                    <a:pt x="420" y="107"/>
                  </a:lnTo>
                  <a:cubicBezTo>
                    <a:pt x="533" y="99"/>
                    <a:pt x="646" y="95"/>
                    <a:pt x="773" y="91"/>
                  </a:cubicBezTo>
                  <a:cubicBezTo>
                    <a:pt x="939" y="81"/>
                    <a:pt x="1114" y="69"/>
                    <a:pt x="1302" y="60"/>
                  </a:cubicBezTo>
                  <a:cubicBezTo>
                    <a:pt x="1350" y="55"/>
                    <a:pt x="1402" y="51"/>
                    <a:pt x="1451" y="51"/>
                  </a:cubicBezTo>
                  <a:cubicBezTo>
                    <a:pt x="1473" y="49"/>
                    <a:pt x="1495" y="47"/>
                    <a:pt x="1514" y="47"/>
                  </a:cubicBezTo>
                  <a:cubicBezTo>
                    <a:pt x="1542" y="47"/>
                    <a:pt x="1566" y="52"/>
                    <a:pt x="1582" y="73"/>
                  </a:cubicBezTo>
                  <a:cubicBezTo>
                    <a:pt x="1630" y="151"/>
                    <a:pt x="1582" y="270"/>
                    <a:pt x="1525" y="357"/>
                  </a:cubicBezTo>
                  <a:cubicBezTo>
                    <a:pt x="1402" y="545"/>
                    <a:pt x="1193" y="641"/>
                    <a:pt x="1005" y="680"/>
                  </a:cubicBezTo>
                  <a:cubicBezTo>
                    <a:pt x="813" y="720"/>
                    <a:pt x="634" y="728"/>
                    <a:pt x="485" y="737"/>
                  </a:cubicBezTo>
                  <a:cubicBezTo>
                    <a:pt x="358" y="750"/>
                    <a:pt x="244" y="759"/>
                    <a:pt x="131" y="768"/>
                  </a:cubicBezTo>
                  <a:cubicBezTo>
                    <a:pt x="47" y="777"/>
                    <a:pt x="0" y="781"/>
                    <a:pt x="4" y="785"/>
                  </a:cubicBezTo>
                  <a:cubicBezTo>
                    <a:pt x="4" y="787"/>
                    <a:pt x="15" y="788"/>
                    <a:pt x="36" y="788"/>
                  </a:cubicBezTo>
                  <a:cubicBezTo>
                    <a:pt x="57" y="788"/>
                    <a:pt x="89" y="787"/>
                    <a:pt x="131" y="785"/>
                  </a:cubicBezTo>
                  <a:cubicBezTo>
                    <a:pt x="244" y="781"/>
                    <a:pt x="362" y="777"/>
                    <a:pt x="489" y="772"/>
                  </a:cubicBezTo>
                  <a:cubicBezTo>
                    <a:pt x="638" y="763"/>
                    <a:pt x="817" y="763"/>
                    <a:pt x="1013" y="724"/>
                  </a:cubicBezTo>
                  <a:cubicBezTo>
                    <a:pt x="1210" y="684"/>
                    <a:pt x="1433" y="589"/>
                    <a:pt x="1564" y="383"/>
                  </a:cubicBezTo>
                  <a:cubicBezTo>
                    <a:pt x="1600" y="335"/>
                    <a:pt x="1620" y="278"/>
                    <a:pt x="1638" y="222"/>
                  </a:cubicBezTo>
                  <a:cubicBezTo>
                    <a:pt x="1652" y="165"/>
                    <a:pt x="1656" y="99"/>
                    <a:pt x="1616" y="47"/>
                  </a:cubicBezTo>
                  <a:cubicBezTo>
                    <a:pt x="1600" y="16"/>
                    <a:pt x="1560" y="2"/>
                    <a:pt x="1529" y="2"/>
                  </a:cubicBezTo>
                  <a:cubicBezTo>
                    <a:pt x="1521" y="1"/>
                    <a:pt x="1513" y="1"/>
                    <a:pt x="1505"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676708" y="1844667"/>
              <a:ext cx="26941" cy="45084"/>
            </a:xfrm>
            <a:custGeom>
              <a:avLst/>
              <a:gdLst/>
              <a:ahLst/>
              <a:cxnLst/>
              <a:rect l="l" t="t" r="r" b="b"/>
              <a:pathLst>
                <a:path w="591" h="989" extrusionOk="0">
                  <a:moveTo>
                    <a:pt x="368" y="1"/>
                  </a:moveTo>
                  <a:cubicBezTo>
                    <a:pt x="359" y="1"/>
                    <a:pt x="310" y="96"/>
                    <a:pt x="237" y="258"/>
                  </a:cubicBezTo>
                  <a:cubicBezTo>
                    <a:pt x="193" y="354"/>
                    <a:pt x="149" y="451"/>
                    <a:pt x="106" y="542"/>
                  </a:cubicBezTo>
                  <a:cubicBezTo>
                    <a:pt x="84" y="595"/>
                    <a:pt x="58" y="647"/>
                    <a:pt x="36" y="713"/>
                  </a:cubicBezTo>
                  <a:cubicBezTo>
                    <a:pt x="14" y="774"/>
                    <a:pt x="1" y="857"/>
                    <a:pt x="48" y="923"/>
                  </a:cubicBezTo>
                  <a:cubicBezTo>
                    <a:pt x="70" y="953"/>
                    <a:pt x="101" y="979"/>
                    <a:pt x="145" y="988"/>
                  </a:cubicBezTo>
                  <a:cubicBezTo>
                    <a:pt x="150" y="988"/>
                    <a:pt x="155" y="989"/>
                    <a:pt x="160" y="989"/>
                  </a:cubicBezTo>
                  <a:cubicBezTo>
                    <a:pt x="194" y="989"/>
                    <a:pt x="227" y="977"/>
                    <a:pt x="250" y="962"/>
                  </a:cubicBezTo>
                  <a:cubicBezTo>
                    <a:pt x="310" y="923"/>
                    <a:pt x="354" y="875"/>
                    <a:pt x="385" y="822"/>
                  </a:cubicBezTo>
                  <a:cubicBezTo>
                    <a:pt x="451" y="717"/>
                    <a:pt x="473" y="612"/>
                    <a:pt x="499" y="530"/>
                  </a:cubicBezTo>
                  <a:cubicBezTo>
                    <a:pt x="520" y="441"/>
                    <a:pt x="542" y="376"/>
                    <a:pt x="560" y="328"/>
                  </a:cubicBezTo>
                  <a:cubicBezTo>
                    <a:pt x="578" y="284"/>
                    <a:pt x="590" y="258"/>
                    <a:pt x="586" y="258"/>
                  </a:cubicBezTo>
                  <a:cubicBezTo>
                    <a:pt x="586" y="258"/>
                    <a:pt x="586" y="258"/>
                    <a:pt x="586" y="258"/>
                  </a:cubicBezTo>
                  <a:cubicBezTo>
                    <a:pt x="579" y="258"/>
                    <a:pt x="515" y="350"/>
                    <a:pt x="468" y="516"/>
                  </a:cubicBezTo>
                  <a:cubicBezTo>
                    <a:pt x="437" y="604"/>
                    <a:pt x="411" y="704"/>
                    <a:pt x="350" y="800"/>
                  </a:cubicBezTo>
                  <a:cubicBezTo>
                    <a:pt x="320" y="844"/>
                    <a:pt x="276" y="892"/>
                    <a:pt x="227" y="923"/>
                  </a:cubicBezTo>
                  <a:cubicBezTo>
                    <a:pt x="208" y="935"/>
                    <a:pt x="186" y="942"/>
                    <a:pt x="165" y="942"/>
                  </a:cubicBezTo>
                  <a:cubicBezTo>
                    <a:pt x="135" y="942"/>
                    <a:pt x="106" y="928"/>
                    <a:pt x="88" y="897"/>
                  </a:cubicBezTo>
                  <a:cubicBezTo>
                    <a:pt x="18" y="792"/>
                    <a:pt x="110" y="665"/>
                    <a:pt x="145" y="560"/>
                  </a:cubicBezTo>
                  <a:cubicBezTo>
                    <a:pt x="184" y="463"/>
                    <a:pt x="223" y="368"/>
                    <a:pt x="267" y="272"/>
                  </a:cubicBezTo>
                  <a:cubicBezTo>
                    <a:pt x="332" y="106"/>
                    <a:pt x="372" y="5"/>
                    <a:pt x="368"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633265" y="1865180"/>
              <a:ext cx="6655" cy="46861"/>
            </a:xfrm>
            <a:custGeom>
              <a:avLst/>
              <a:gdLst/>
              <a:ahLst/>
              <a:cxnLst/>
              <a:rect l="l" t="t" r="r" b="b"/>
              <a:pathLst>
                <a:path w="146" h="1028" extrusionOk="0">
                  <a:moveTo>
                    <a:pt x="80" y="1"/>
                  </a:moveTo>
                  <a:cubicBezTo>
                    <a:pt x="79" y="1"/>
                    <a:pt x="79" y="1"/>
                    <a:pt x="79" y="1"/>
                  </a:cubicBezTo>
                  <a:cubicBezTo>
                    <a:pt x="67" y="1"/>
                    <a:pt x="101" y="233"/>
                    <a:pt x="79" y="516"/>
                  </a:cubicBezTo>
                  <a:cubicBezTo>
                    <a:pt x="62" y="800"/>
                    <a:pt x="1" y="1024"/>
                    <a:pt x="14" y="1028"/>
                  </a:cubicBezTo>
                  <a:cubicBezTo>
                    <a:pt x="14" y="1028"/>
                    <a:pt x="14" y="1028"/>
                    <a:pt x="14" y="1028"/>
                  </a:cubicBezTo>
                  <a:cubicBezTo>
                    <a:pt x="24" y="1028"/>
                    <a:pt x="110" y="807"/>
                    <a:pt x="127" y="521"/>
                  </a:cubicBezTo>
                  <a:cubicBezTo>
                    <a:pt x="145" y="230"/>
                    <a:pt x="94" y="1"/>
                    <a:pt x="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274696" y="1817590"/>
              <a:ext cx="294251" cy="305967"/>
            </a:xfrm>
            <a:custGeom>
              <a:avLst/>
              <a:gdLst/>
              <a:ahLst/>
              <a:cxnLst/>
              <a:rect l="l" t="t" r="r" b="b"/>
              <a:pathLst>
                <a:path w="6455" h="6712" extrusionOk="0">
                  <a:moveTo>
                    <a:pt x="4295" y="0"/>
                  </a:moveTo>
                  <a:lnTo>
                    <a:pt x="0" y="4624"/>
                  </a:lnTo>
                  <a:cubicBezTo>
                    <a:pt x="283" y="5249"/>
                    <a:pt x="686" y="5839"/>
                    <a:pt x="1245" y="6237"/>
                  </a:cubicBezTo>
                  <a:cubicBezTo>
                    <a:pt x="1656" y="6532"/>
                    <a:pt x="2159" y="6711"/>
                    <a:pt x="2661" y="6711"/>
                  </a:cubicBezTo>
                  <a:cubicBezTo>
                    <a:pt x="2842" y="6711"/>
                    <a:pt x="3023" y="6688"/>
                    <a:pt x="3199" y="6638"/>
                  </a:cubicBezTo>
                  <a:cubicBezTo>
                    <a:pt x="3859" y="6451"/>
                    <a:pt x="4405" y="5839"/>
                    <a:pt x="4426" y="5152"/>
                  </a:cubicBezTo>
                  <a:cubicBezTo>
                    <a:pt x="4597" y="5350"/>
                    <a:pt x="4858" y="5452"/>
                    <a:pt x="5119" y="5452"/>
                  </a:cubicBezTo>
                  <a:cubicBezTo>
                    <a:pt x="5348" y="5452"/>
                    <a:pt x="5577" y="5373"/>
                    <a:pt x="5743" y="5214"/>
                  </a:cubicBezTo>
                  <a:cubicBezTo>
                    <a:pt x="6096" y="4873"/>
                    <a:pt x="6092" y="4234"/>
                    <a:pt x="5733" y="3899"/>
                  </a:cubicBezTo>
                  <a:cubicBezTo>
                    <a:pt x="6057" y="3732"/>
                    <a:pt x="6428" y="3496"/>
                    <a:pt x="6445" y="3129"/>
                  </a:cubicBezTo>
                  <a:cubicBezTo>
                    <a:pt x="6455" y="2897"/>
                    <a:pt x="6306" y="2683"/>
                    <a:pt x="6122" y="2535"/>
                  </a:cubicBezTo>
                  <a:cubicBezTo>
                    <a:pt x="5934" y="2391"/>
                    <a:pt x="5716" y="2299"/>
                    <a:pt x="5515" y="2177"/>
                  </a:cubicBezTo>
                  <a:cubicBezTo>
                    <a:pt x="4767" y="1731"/>
                    <a:pt x="4287" y="870"/>
                    <a:pt x="42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318731" y="1708186"/>
              <a:ext cx="235674" cy="401649"/>
            </a:xfrm>
            <a:custGeom>
              <a:avLst/>
              <a:gdLst/>
              <a:ahLst/>
              <a:cxnLst/>
              <a:rect l="l" t="t" r="r" b="b"/>
              <a:pathLst>
                <a:path w="5170" h="8811" extrusionOk="0">
                  <a:moveTo>
                    <a:pt x="2665" y="1"/>
                  </a:moveTo>
                  <a:lnTo>
                    <a:pt x="0" y="2020"/>
                  </a:lnTo>
                  <a:lnTo>
                    <a:pt x="406" y="8615"/>
                  </a:lnTo>
                  <a:lnTo>
                    <a:pt x="3597" y="8811"/>
                  </a:lnTo>
                  <a:cubicBezTo>
                    <a:pt x="3540" y="8466"/>
                    <a:pt x="3680" y="7007"/>
                    <a:pt x="3680" y="7007"/>
                  </a:cubicBezTo>
                  <a:cubicBezTo>
                    <a:pt x="3680" y="7007"/>
                    <a:pt x="5008" y="6866"/>
                    <a:pt x="5091" y="5547"/>
                  </a:cubicBezTo>
                  <a:cubicBezTo>
                    <a:pt x="5170" y="4227"/>
                    <a:pt x="5091" y="1186"/>
                    <a:pt x="5091" y="1186"/>
                  </a:cubicBezTo>
                  <a:lnTo>
                    <a:pt x="2665"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114146" y="1855653"/>
              <a:ext cx="15362" cy="15362"/>
            </a:xfrm>
            <a:custGeom>
              <a:avLst/>
              <a:gdLst/>
              <a:ahLst/>
              <a:cxnLst/>
              <a:rect l="l" t="t" r="r" b="b"/>
              <a:pathLst>
                <a:path w="337" h="337" extrusionOk="0">
                  <a:moveTo>
                    <a:pt x="170" y="0"/>
                  </a:moveTo>
                  <a:cubicBezTo>
                    <a:pt x="75" y="0"/>
                    <a:pt x="0" y="75"/>
                    <a:pt x="0" y="166"/>
                  </a:cubicBezTo>
                  <a:cubicBezTo>
                    <a:pt x="0" y="262"/>
                    <a:pt x="75" y="337"/>
                    <a:pt x="170" y="337"/>
                  </a:cubicBezTo>
                  <a:cubicBezTo>
                    <a:pt x="262" y="337"/>
                    <a:pt x="337" y="262"/>
                    <a:pt x="337" y="166"/>
                  </a:cubicBezTo>
                  <a:cubicBezTo>
                    <a:pt x="337" y="75"/>
                    <a:pt x="262" y="0"/>
                    <a:pt x="1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122123" y="1845579"/>
              <a:ext cx="31271" cy="9436"/>
            </a:xfrm>
            <a:custGeom>
              <a:avLst/>
              <a:gdLst/>
              <a:ahLst/>
              <a:cxnLst/>
              <a:rect l="l" t="t" r="r" b="b"/>
              <a:pathLst>
                <a:path w="686" h="207" extrusionOk="0">
                  <a:moveTo>
                    <a:pt x="324" y="1"/>
                  </a:moveTo>
                  <a:cubicBezTo>
                    <a:pt x="222" y="1"/>
                    <a:pt x="135" y="37"/>
                    <a:pt x="83" y="72"/>
                  </a:cubicBezTo>
                  <a:cubicBezTo>
                    <a:pt x="22" y="112"/>
                    <a:pt x="0" y="151"/>
                    <a:pt x="9" y="164"/>
                  </a:cubicBezTo>
                  <a:cubicBezTo>
                    <a:pt x="12" y="168"/>
                    <a:pt x="17" y="169"/>
                    <a:pt x="23" y="169"/>
                  </a:cubicBezTo>
                  <a:cubicBezTo>
                    <a:pt x="62" y="169"/>
                    <a:pt x="170" y="111"/>
                    <a:pt x="309" y="111"/>
                  </a:cubicBezTo>
                  <a:cubicBezTo>
                    <a:pt x="321" y="111"/>
                    <a:pt x="333" y="111"/>
                    <a:pt x="345" y="112"/>
                  </a:cubicBezTo>
                  <a:cubicBezTo>
                    <a:pt x="511" y="120"/>
                    <a:pt x="631" y="206"/>
                    <a:pt x="669" y="206"/>
                  </a:cubicBezTo>
                  <a:cubicBezTo>
                    <a:pt x="672" y="206"/>
                    <a:pt x="675" y="205"/>
                    <a:pt x="678" y="203"/>
                  </a:cubicBezTo>
                  <a:cubicBezTo>
                    <a:pt x="686" y="195"/>
                    <a:pt x="669" y="151"/>
                    <a:pt x="617"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203447" y="1855653"/>
              <a:ext cx="15408" cy="15362"/>
            </a:xfrm>
            <a:custGeom>
              <a:avLst/>
              <a:gdLst/>
              <a:ahLst/>
              <a:cxnLst/>
              <a:rect l="l" t="t" r="r" b="b"/>
              <a:pathLst>
                <a:path w="338" h="337" extrusionOk="0">
                  <a:moveTo>
                    <a:pt x="172" y="0"/>
                  </a:moveTo>
                  <a:cubicBezTo>
                    <a:pt x="75" y="0"/>
                    <a:pt x="1" y="75"/>
                    <a:pt x="1" y="166"/>
                  </a:cubicBezTo>
                  <a:cubicBezTo>
                    <a:pt x="1" y="262"/>
                    <a:pt x="75" y="337"/>
                    <a:pt x="172" y="337"/>
                  </a:cubicBezTo>
                  <a:cubicBezTo>
                    <a:pt x="263" y="337"/>
                    <a:pt x="338" y="262"/>
                    <a:pt x="338" y="166"/>
                  </a:cubicBezTo>
                  <a:cubicBezTo>
                    <a:pt x="338" y="75"/>
                    <a:pt x="263" y="0"/>
                    <a:pt x="1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213977" y="1845579"/>
              <a:ext cx="31362" cy="9436"/>
            </a:xfrm>
            <a:custGeom>
              <a:avLst/>
              <a:gdLst/>
              <a:ahLst/>
              <a:cxnLst/>
              <a:rect l="l" t="t" r="r" b="b"/>
              <a:pathLst>
                <a:path w="688" h="207" extrusionOk="0">
                  <a:moveTo>
                    <a:pt x="324" y="1"/>
                  </a:moveTo>
                  <a:cubicBezTo>
                    <a:pt x="223" y="1"/>
                    <a:pt x="136" y="37"/>
                    <a:pt x="84" y="72"/>
                  </a:cubicBezTo>
                  <a:cubicBezTo>
                    <a:pt x="22" y="112"/>
                    <a:pt x="0" y="151"/>
                    <a:pt x="10" y="164"/>
                  </a:cubicBezTo>
                  <a:cubicBezTo>
                    <a:pt x="12" y="168"/>
                    <a:pt x="16" y="169"/>
                    <a:pt x="22" y="169"/>
                  </a:cubicBezTo>
                  <a:cubicBezTo>
                    <a:pt x="59" y="169"/>
                    <a:pt x="170" y="111"/>
                    <a:pt x="310" y="111"/>
                  </a:cubicBezTo>
                  <a:cubicBezTo>
                    <a:pt x="322" y="111"/>
                    <a:pt x="334" y="111"/>
                    <a:pt x="346" y="112"/>
                  </a:cubicBezTo>
                  <a:cubicBezTo>
                    <a:pt x="512" y="120"/>
                    <a:pt x="628" y="206"/>
                    <a:pt x="665" y="206"/>
                  </a:cubicBezTo>
                  <a:cubicBezTo>
                    <a:pt x="668" y="206"/>
                    <a:pt x="671" y="205"/>
                    <a:pt x="674" y="203"/>
                  </a:cubicBezTo>
                  <a:cubicBezTo>
                    <a:pt x="687" y="195"/>
                    <a:pt x="669" y="151"/>
                    <a:pt x="613"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185669" y="1931689"/>
              <a:ext cx="45084" cy="24525"/>
            </a:xfrm>
            <a:custGeom>
              <a:avLst/>
              <a:gdLst/>
              <a:ahLst/>
              <a:cxnLst/>
              <a:rect l="l" t="t" r="r" b="b"/>
              <a:pathLst>
                <a:path w="989" h="538" extrusionOk="0">
                  <a:moveTo>
                    <a:pt x="79" y="1"/>
                  </a:moveTo>
                  <a:cubicBezTo>
                    <a:pt x="77" y="1"/>
                    <a:pt x="86" y="8"/>
                    <a:pt x="109" y="23"/>
                  </a:cubicBezTo>
                  <a:cubicBezTo>
                    <a:pt x="109" y="23"/>
                    <a:pt x="0" y="333"/>
                    <a:pt x="385" y="495"/>
                  </a:cubicBezTo>
                  <a:cubicBezTo>
                    <a:pt x="458" y="525"/>
                    <a:pt x="525" y="538"/>
                    <a:pt x="586" y="538"/>
                  </a:cubicBezTo>
                  <a:cubicBezTo>
                    <a:pt x="840" y="538"/>
                    <a:pt x="988" y="325"/>
                    <a:pt x="988" y="325"/>
                  </a:cubicBezTo>
                  <a:cubicBezTo>
                    <a:pt x="663" y="325"/>
                    <a:pt x="94" y="1"/>
                    <a:pt x="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230706" y="2000659"/>
              <a:ext cx="79728" cy="41801"/>
            </a:xfrm>
            <a:custGeom>
              <a:avLst/>
              <a:gdLst/>
              <a:ahLst/>
              <a:cxnLst/>
              <a:rect l="l" t="t" r="r" b="b"/>
              <a:pathLst>
                <a:path w="1749" h="917" extrusionOk="0">
                  <a:moveTo>
                    <a:pt x="0" y="0"/>
                  </a:moveTo>
                  <a:cubicBezTo>
                    <a:pt x="0" y="0"/>
                    <a:pt x="376" y="916"/>
                    <a:pt x="1608" y="916"/>
                  </a:cubicBezTo>
                  <a:cubicBezTo>
                    <a:pt x="1644" y="916"/>
                    <a:pt x="1681" y="915"/>
                    <a:pt x="1718" y="914"/>
                  </a:cubicBezTo>
                  <a:lnTo>
                    <a:pt x="1749" y="591"/>
                  </a:lnTo>
                  <a:lnTo>
                    <a:pt x="1749" y="591"/>
                  </a:lnTo>
                  <a:cubicBezTo>
                    <a:pt x="1749" y="591"/>
                    <a:pt x="1748" y="591"/>
                    <a:pt x="1747" y="591"/>
                  </a:cubicBezTo>
                  <a:cubicBezTo>
                    <a:pt x="1700" y="591"/>
                    <a:pt x="838" y="583"/>
                    <a:pt x="0"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463782" y="1667843"/>
              <a:ext cx="411450" cy="438026"/>
            </a:xfrm>
            <a:custGeom>
              <a:avLst/>
              <a:gdLst/>
              <a:ahLst/>
              <a:cxnLst/>
              <a:rect l="l" t="t" r="r" b="b"/>
              <a:pathLst>
                <a:path w="9026" h="9609" extrusionOk="0">
                  <a:moveTo>
                    <a:pt x="5554" y="1"/>
                  </a:moveTo>
                  <a:cubicBezTo>
                    <a:pt x="5335" y="1"/>
                    <a:pt x="5151" y="25"/>
                    <a:pt x="5000" y="25"/>
                  </a:cubicBezTo>
                  <a:cubicBezTo>
                    <a:pt x="4633" y="25"/>
                    <a:pt x="3147" y="322"/>
                    <a:pt x="2142" y="1677"/>
                  </a:cubicBezTo>
                  <a:lnTo>
                    <a:pt x="2138" y="1672"/>
                  </a:lnTo>
                  <a:cubicBezTo>
                    <a:pt x="1775" y="2053"/>
                    <a:pt x="1254" y="3289"/>
                    <a:pt x="1194" y="3727"/>
                  </a:cubicBezTo>
                  <a:cubicBezTo>
                    <a:pt x="1137" y="4163"/>
                    <a:pt x="1211" y="4605"/>
                    <a:pt x="1206" y="5046"/>
                  </a:cubicBezTo>
                  <a:cubicBezTo>
                    <a:pt x="1202" y="5488"/>
                    <a:pt x="1101" y="5960"/>
                    <a:pt x="774" y="6252"/>
                  </a:cubicBezTo>
                  <a:cubicBezTo>
                    <a:pt x="564" y="6440"/>
                    <a:pt x="272" y="6545"/>
                    <a:pt x="145" y="6795"/>
                  </a:cubicBezTo>
                  <a:cubicBezTo>
                    <a:pt x="0" y="7087"/>
                    <a:pt x="163" y="7459"/>
                    <a:pt x="433" y="7642"/>
                  </a:cubicBezTo>
                  <a:cubicBezTo>
                    <a:pt x="669" y="7796"/>
                    <a:pt x="953" y="7837"/>
                    <a:pt x="1237" y="7837"/>
                  </a:cubicBezTo>
                  <a:cubicBezTo>
                    <a:pt x="1284" y="7837"/>
                    <a:pt x="1330" y="7836"/>
                    <a:pt x="1377" y="7834"/>
                  </a:cubicBezTo>
                  <a:lnTo>
                    <a:pt x="1377" y="7834"/>
                  </a:lnTo>
                  <a:cubicBezTo>
                    <a:pt x="1303" y="8485"/>
                    <a:pt x="1805" y="9150"/>
                    <a:pt x="2452" y="9250"/>
                  </a:cubicBezTo>
                  <a:cubicBezTo>
                    <a:pt x="2510" y="9259"/>
                    <a:pt x="2567" y="9263"/>
                    <a:pt x="2625" y="9263"/>
                  </a:cubicBezTo>
                  <a:cubicBezTo>
                    <a:pt x="2901" y="9263"/>
                    <a:pt x="3172" y="9164"/>
                    <a:pt x="3396" y="9001"/>
                  </a:cubicBezTo>
                  <a:cubicBezTo>
                    <a:pt x="3619" y="9215"/>
                    <a:pt x="3850" y="9421"/>
                    <a:pt x="4100" y="9609"/>
                  </a:cubicBezTo>
                  <a:cubicBezTo>
                    <a:pt x="4157" y="7686"/>
                    <a:pt x="4113" y="5763"/>
                    <a:pt x="3977" y="3848"/>
                  </a:cubicBezTo>
                  <a:cubicBezTo>
                    <a:pt x="4860" y="3691"/>
                    <a:pt x="6438" y="3215"/>
                    <a:pt x="6713" y="1808"/>
                  </a:cubicBezTo>
                  <a:cubicBezTo>
                    <a:pt x="7063" y="2608"/>
                    <a:pt x="7600" y="3049"/>
                    <a:pt x="8308" y="3657"/>
                  </a:cubicBezTo>
                  <a:cubicBezTo>
                    <a:pt x="8308" y="3657"/>
                    <a:pt x="9025" y="2459"/>
                    <a:pt x="7718" y="1101"/>
                  </a:cubicBezTo>
                  <a:cubicBezTo>
                    <a:pt x="6794" y="142"/>
                    <a:pt x="6076" y="1"/>
                    <a:pt x="5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a:off x="-277933" y="1746249"/>
              <a:ext cx="120572" cy="78999"/>
            </a:xfrm>
            <a:custGeom>
              <a:avLst/>
              <a:gdLst/>
              <a:ahLst/>
              <a:cxnLst/>
              <a:rect l="l" t="t" r="r" b="b"/>
              <a:pathLst>
                <a:path w="2645" h="1733" extrusionOk="0">
                  <a:moveTo>
                    <a:pt x="2575" y="0"/>
                  </a:moveTo>
                  <a:cubicBezTo>
                    <a:pt x="2575" y="0"/>
                    <a:pt x="2575" y="0"/>
                    <a:pt x="2575" y="0"/>
                  </a:cubicBezTo>
                  <a:cubicBezTo>
                    <a:pt x="2553" y="0"/>
                    <a:pt x="2583" y="210"/>
                    <a:pt x="2522" y="529"/>
                  </a:cubicBezTo>
                  <a:cubicBezTo>
                    <a:pt x="2488" y="686"/>
                    <a:pt x="2431" y="875"/>
                    <a:pt x="2313" y="1049"/>
                  </a:cubicBezTo>
                  <a:cubicBezTo>
                    <a:pt x="2195" y="1224"/>
                    <a:pt x="2016" y="1378"/>
                    <a:pt x="1788" y="1473"/>
                  </a:cubicBezTo>
                  <a:cubicBezTo>
                    <a:pt x="1485" y="1602"/>
                    <a:pt x="1177" y="1629"/>
                    <a:pt x="907" y="1629"/>
                  </a:cubicBezTo>
                  <a:cubicBezTo>
                    <a:pt x="772" y="1629"/>
                    <a:pt x="647" y="1622"/>
                    <a:pt x="538" y="1618"/>
                  </a:cubicBezTo>
                  <a:cubicBezTo>
                    <a:pt x="372" y="1609"/>
                    <a:pt x="238" y="1604"/>
                    <a:pt x="145" y="1604"/>
                  </a:cubicBezTo>
                  <a:cubicBezTo>
                    <a:pt x="52" y="1604"/>
                    <a:pt x="1" y="1609"/>
                    <a:pt x="1" y="1618"/>
                  </a:cubicBezTo>
                  <a:cubicBezTo>
                    <a:pt x="1" y="1636"/>
                    <a:pt x="202" y="1662"/>
                    <a:pt x="534" y="1701"/>
                  </a:cubicBezTo>
                  <a:cubicBezTo>
                    <a:pt x="670" y="1715"/>
                    <a:pt x="836" y="1733"/>
                    <a:pt x="1018" y="1733"/>
                  </a:cubicBezTo>
                  <a:cubicBezTo>
                    <a:pt x="1269" y="1733"/>
                    <a:pt x="1553" y="1699"/>
                    <a:pt x="1836" y="1578"/>
                  </a:cubicBezTo>
                  <a:cubicBezTo>
                    <a:pt x="2081" y="1478"/>
                    <a:pt x="2282" y="1303"/>
                    <a:pt x="2405" y="1106"/>
                  </a:cubicBezTo>
                  <a:cubicBezTo>
                    <a:pt x="2527" y="914"/>
                    <a:pt x="2579" y="713"/>
                    <a:pt x="2601" y="543"/>
                  </a:cubicBezTo>
                  <a:cubicBezTo>
                    <a:pt x="2645" y="209"/>
                    <a:pt x="2584" y="0"/>
                    <a:pt x="25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a:off x="-434699" y="1751811"/>
              <a:ext cx="83922" cy="216666"/>
            </a:xfrm>
            <a:custGeom>
              <a:avLst/>
              <a:gdLst/>
              <a:ahLst/>
              <a:cxnLst/>
              <a:rect l="l" t="t" r="r" b="b"/>
              <a:pathLst>
                <a:path w="1841" h="4753" extrusionOk="0">
                  <a:moveTo>
                    <a:pt x="1826" y="1"/>
                  </a:moveTo>
                  <a:cubicBezTo>
                    <a:pt x="1817" y="1"/>
                    <a:pt x="1753" y="49"/>
                    <a:pt x="1643" y="132"/>
                  </a:cubicBezTo>
                  <a:cubicBezTo>
                    <a:pt x="1530" y="223"/>
                    <a:pt x="1368" y="360"/>
                    <a:pt x="1181" y="543"/>
                  </a:cubicBezTo>
                  <a:cubicBezTo>
                    <a:pt x="993" y="722"/>
                    <a:pt x="774" y="949"/>
                    <a:pt x="586" y="1242"/>
                  </a:cubicBezTo>
                  <a:cubicBezTo>
                    <a:pt x="394" y="1534"/>
                    <a:pt x="233" y="1897"/>
                    <a:pt x="193" y="2304"/>
                  </a:cubicBezTo>
                  <a:cubicBezTo>
                    <a:pt x="167" y="2510"/>
                    <a:pt x="184" y="2710"/>
                    <a:pt x="227" y="2898"/>
                  </a:cubicBezTo>
                  <a:cubicBezTo>
                    <a:pt x="276" y="3087"/>
                    <a:pt x="350" y="3257"/>
                    <a:pt x="416" y="3414"/>
                  </a:cubicBezTo>
                  <a:cubicBezTo>
                    <a:pt x="551" y="3724"/>
                    <a:pt x="634" y="4025"/>
                    <a:pt x="578" y="4267"/>
                  </a:cubicBezTo>
                  <a:cubicBezTo>
                    <a:pt x="525" y="4511"/>
                    <a:pt x="346" y="4651"/>
                    <a:pt x="219" y="4695"/>
                  </a:cubicBezTo>
                  <a:cubicBezTo>
                    <a:pt x="150" y="4720"/>
                    <a:pt x="94" y="4725"/>
                    <a:pt x="56" y="4725"/>
                  </a:cubicBezTo>
                  <a:cubicBezTo>
                    <a:pt x="34" y="4725"/>
                    <a:pt x="18" y="4723"/>
                    <a:pt x="9" y="4723"/>
                  </a:cubicBezTo>
                  <a:cubicBezTo>
                    <a:pt x="4" y="4723"/>
                    <a:pt x="1" y="4724"/>
                    <a:pt x="1" y="4725"/>
                  </a:cubicBezTo>
                  <a:cubicBezTo>
                    <a:pt x="1" y="4729"/>
                    <a:pt x="23" y="4739"/>
                    <a:pt x="57" y="4747"/>
                  </a:cubicBezTo>
                  <a:cubicBezTo>
                    <a:pt x="74" y="4751"/>
                    <a:pt x="94" y="4753"/>
                    <a:pt x="117" y="4753"/>
                  </a:cubicBezTo>
                  <a:cubicBezTo>
                    <a:pt x="150" y="4753"/>
                    <a:pt x="189" y="4749"/>
                    <a:pt x="233" y="4739"/>
                  </a:cubicBezTo>
                  <a:cubicBezTo>
                    <a:pt x="376" y="4703"/>
                    <a:pt x="586" y="4559"/>
                    <a:pt x="656" y="4288"/>
                  </a:cubicBezTo>
                  <a:cubicBezTo>
                    <a:pt x="731" y="4017"/>
                    <a:pt x="647" y="3690"/>
                    <a:pt x="516" y="3375"/>
                  </a:cubicBezTo>
                  <a:cubicBezTo>
                    <a:pt x="451" y="3213"/>
                    <a:pt x="380" y="3047"/>
                    <a:pt x="342" y="2872"/>
                  </a:cubicBezTo>
                  <a:cubicBezTo>
                    <a:pt x="298" y="2698"/>
                    <a:pt x="285" y="2510"/>
                    <a:pt x="306" y="2317"/>
                  </a:cubicBezTo>
                  <a:cubicBezTo>
                    <a:pt x="346" y="1933"/>
                    <a:pt x="499" y="1587"/>
                    <a:pt x="673" y="1304"/>
                  </a:cubicBezTo>
                  <a:cubicBezTo>
                    <a:pt x="857" y="1015"/>
                    <a:pt x="1062" y="788"/>
                    <a:pt x="1237" y="600"/>
                  </a:cubicBezTo>
                  <a:cubicBezTo>
                    <a:pt x="1600" y="233"/>
                    <a:pt x="1840" y="14"/>
                    <a:pt x="1827" y="1"/>
                  </a:cubicBezTo>
                  <a:cubicBezTo>
                    <a:pt x="1827" y="1"/>
                    <a:pt x="1826" y="1"/>
                    <a:pt x="18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a:off x="-84880" y="1790649"/>
              <a:ext cx="89119" cy="119661"/>
            </a:xfrm>
            <a:custGeom>
              <a:avLst/>
              <a:gdLst/>
              <a:ahLst/>
              <a:cxnLst/>
              <a:rect l="l" t="t" r="r" b="b"/>
              <a:pathLst>
                <a:path w="1955" h="2625" extrusionOk="0">
                  <a:moveTo>
                    <a:pt x="40" y="1"/>
                  </a:moveTo>
                  <a:cubicBezTo>
                    <a:pt x="40" y="1"/>
                    <a:pt x="40" y="1"/>
                    <a:pt x="40" y="1"/>
                  </a:cubicBezTo>
                  <a:cubicBezTo>
                    <a:pt x="40" y="1"/>
                    <a:pt x="40" y="1"/>
                    <a:pt x="40" y="1"/>
                  </a:cubicBezTo>
                  <a:lnTo>
                    <a:pt x="40" y="1"/>
                  </a:lnTo>
                  <a:cubicBezTo>
                    <a:pt x="26" y="1"/>
                    <a:pt x="0" y="232"/>
                    <a:pt x="44" y="595"/>
                  </a:cubicBezTo>
                  <a:cubicBezTo>
                    <a:pt x="92" y="958"/>
                    <a:pt x="219" y="1469"/>
                    <a:pt x="508" y="1959"/>
                  </a:cubicBezTo>
                  <a:cubicBezTo>
                    <a:pt x="651" y="2203"/>
                    <a:pt x="831" y="2427"/>
                    <a:pt x="1067" y="2540"/>
                  </a:cubicBezTo>
                  <a:cubicBezTo>
                    <a:pt x="1178" y="2597"/>
                    <a:pt x="1297" y="2624"/>
                    <a:pt x="1408" y="2624"/>
                  </a:cubicBezTo>
                  <a:cubicBezTo>
                    <a:pt x="1528" y="2624"/>
                    <a:pt x="1640" y="2593"/>
                    <a:pt x="1726" y="2532"/>
                  </a:cubicBezTo>
                  <a:cubicBezTo>
                    <a:pt x="1897" y="2418"/>
                    <a:pt x="1954" y="2252"/>
                    <a:pt x="1954" y="2147"/>
                  </a:cubicBezTo>
                  <a:cubicBezTo>
                    <a:pt x="1954" y="2042"/>
                    <a:pt x="1917" y="1989"/>
                    <a:pt x="1911" y="1989"/>
                  </a:cubicBezTo>
                  <a:cubicBezTo>
                    <a:pt x="1910" y="1989"/>
                    <a:pt x="1910" y="1989"/>
                    <a:pt x="1910" y="1989"/>
                  </a:cubicBezTo>
                  <a:cubicBezTo>
                    <a:pt x="1902" y="1989"/>
                    <a:pt x="1924" y="2046"/>
                    <a:pt x="1910" y="2142"/>
                  </a:cubicBezTo>
                  <a:cubicBezTo>
                    <a:pt x="1893" y="2235"/>
                    <a:pt x="1831" y="2378"/>
                    <a:pt x="1683" y="2461"/>
                  </a:cubicBezTo>
                  <a:cubicBezTo>
                    <a:pt x="1616" y="2503"/>
                    <a:pt x="1529" y="2525"/>
                    <a:pt x="1435" y="2525"/>
                  </a:cubicBezTo>
                  <a:cubicBezTo>
                    <a:pt x="1332" y="2525"/>
                    <a:pt x="1220" y="2499"/>
                    <a:pt x="1115" y="2445"/>
                  </a:cubicBezTo>
                  <a:cubicBezTo>
                    <a:pt x="914" y="2344"/>
                    <a:pt x="748" y="2134"/>
                    <a:pt x="608" y="1898"/>
                  </a:cubicBezTo>
                  <a:cubicBezTo>
                    <a:pt x="328" y="1426"/>
                    <a:pt x="193" y="936"/>
                    <a:pt x="127" y="583"/>
                  </a:cubicBezTo>
                  <a:cubicBezTo>
                    <a:pt x="63" y="227"/>
                    <a:pt x="58" y="1"/>
                    <a:pt x="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a:off x="-90897" y="2826977"/>
              <a:ext cx="205087" cy="1628251"/>
            </a:xfrm>
            <a:custGeom>
              <a:avLst/>
              <a:gdLst/>
              <a:ahLst/>
              <a:cxnLst/>
              <a:rect l="l" t="t" r="r" b="b"/>
              <a:pathLst>
                <a:path w="4499" h="35719" extrusionOk="0">
                  <a:moveTo>
                    <a:pt x="1" y="0"/>
                  </a:moveTo>
                  <a:lnTo>
                    <a:pt x="640" y="35718"/>
                  </a:lnTo>
                  <a:cubicBezTo>
                    <a:pt x="640" y="35718"/>
                    <a:pt x="3930" y="24019"/>
                    <a:pt x="4214" y="19308"/>
                  </a:cubicBezTo>
                  <a:cubicBezTo>
                    <a:pt x="4498" y="14593"/>
                    <a:pt x="1" y="1"/>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477919" y="2696154"/>
              <a:ext cx="441491" cy="1776418"/>
            </a:xfrm>
            <a:custGeom>
              <a:avLst/>
              <a:gdLst/>
              <a:ahLst/>
              <a:cxnLst/>
              <a:rect l="l" t="t" r="r" b="b"/>
              <a:pathLst>
                <a:path w="9685" h="38742" extrusionOk="0">
                  <a:moveTo>
                    <a:pt x="8347" y="0"/>
                  </a:moveTo>
                  <a:lnTo>
                    <a:pt x="2146" y="162"/>
                  </a:lnTo>
                  <a:cubicBezTo>
                    <a:pt x="2145" y="162"/>
                    <a:pt x="2145" y="162"/>
                    <a:pt x="2144" y="162"/>
                  </a:cubicBezTo>
                  <a:cubicBezTo>
                    <a:pt x="2028" y="162"/>
                    <a:pt x="74" y="3039"/>
                    <a:pt x="9" y="5519"/>
                  </a:cubicBezTo>
                  <a:cubicBezTo>
                    <a:pt x="1" y="5759"/>
                    <a:pt x="13" y="6009"/>
                    <a:pt x="35" y="6253"/>
                  </a:cubicBezTo>
                  <a:cubicBezTo>
                    <a:pt x="114" y="7123"/>
                    <a:pt x="332" y="7980"/>
                    <a:pt x="656" y="8793"/>
                  </a:cubicBezTo>
                  <a:cubicBezTo>
                    <a:pt x="2321" y="13001"/>
                    <a:pt x="4043" y="17996"/>
                    <a:pt x="4069" y="19132"/>
                  </a:cubicBezTo>
                  <a:cubicBezTo>
                    <a:pt x="4156" y="22633"/>
                    <a:pt x="4842" y="38741"/>
                    <a:pt x="4842" y="38741"/>
                  </a:cubicBezTo>
                  <a:lnTo>
                    <a:pt x="9685" y="38400"/>
                  </a:lnTo>
                  <a:lnTo>
                    <a:pt x="9527" y="19132"/>
                  </a:lnTo>
                  <a:lnTo>
                    <a:pt x="83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260975" y="2710052"/>
              <a:ext cx="102840" cy="1755934"/>
            </a:xfrm>
            <a:custGeom>
              <a:avLst/>
              <a:gdLst/>
              <a:ahLst/>
              <a:cxnLst/>
              <a:rect l="l" t="t" r="r" b="b"/>
              <a:pathLst>
                <a:path w="2256" h="38520" extrusionOk="0">
                  <a:moveTo>
                    <a:pt x="32" y="0"/>
                  </a:moveTo>
                  <a:cubicBezTo>
                    <a:pt x="31" y="0"/>
                    <a:pt x="31" y="1"/>
                    <a:pt x="31" y="1"/>
                  </a:cubicBezTo>
                  <a:cubicBezTo>
                    <a:pt x="31" y="1"/>
                    <a:pt x="31" y="1"/>
                    <a:pt x="31" y="1"/>
                  </a:cubicBezTo>
                  <a:cubicBezTo>
                    <a:pt x="33" y="1"/>
                    <a:pt x="34" y="2"/>
                    <a:pt x="36" y="4"/>
                  </a:cubicBezTo>
                  <a:lnTo>
                    <a:pt x="36" y="4"/>
                  </a:lnTo>
                  <a:cubicBezTo>
                    <a:pt x="34" y="2"/>
                    <a:pt x="33" y="0"/>
                    <a:pt x="32" y="0"/>
                  </a:cubicBezTo>
                  <a:close/>
                  <a:moveTo>
                    <a:pt x="36" y="4"/>
                  </a:moveTo>
                  <a:cubicBezTo>
                    <a:pt x="46" y="29"/>
                    <a:pt x="53" y="165"/>
                    <a:pt x="53" y="389"/>
                  </a:cubicBezTo>
                  <a:cubicBezTo>
                    <a:pt x="57" y="647"/>
                    <a:pt x="57" y="1023"/>
                    <a:pt x="57" y="1512"/>
                  </a:cubicBezTo>
                  <a:cubicBezTo>
                    <a:pt x="61" y="2492"/>
                    <a:pt x="0" y="3908"/>
                    <a:pt x="61" y="5655"/>
                  </a:cubicBezTo>
                  <a:cubicBezTo>
                    <a:pt x="79" y="6092"/>
                    <a:pt x="93" y="6547"/>
                    <a:pt x="131" y="7023"/>
                  </a:cubicBezTo>
                  <a:cubicBezTo>
                    <a:pt x="158" y="7500"/>
                    <a:pt x="202" y="7993"/>
                    <a:pt x="254" y="8505"/>
                  </a:cubicBezTo>
                  <a:cubicBezTo>
                    <a:pt x="359" y="9527"/>
                    <a:pt x="503" y="10620"/>
                    <a:pt x="682" y="11760"/>
                  </a:cubicBezTo>
                  <a:cubicBezTo>
                    <a:pt x="865" y="12902"/>
                    <a:pt x="1071" y="14098"/>
                    <a:pt x="1241" y="15344"/>
                  </a:cubicBezTo>
                  <a:cubicBezTo>
                    <a:pt x="1416" y="16585"/>
                    <a:pt x="1556" y="17884"/>
                    <a:pt x="1626" y="19211"/>
                  </a:cubicBezTo>
                  <a:cubicBezTo>
                    <a:pt x="1705" y="20544"/>
                    <a:pt x="1687" y="21847"/>
                    <a:pt x="1713" y="23106"/>
                  </a:cubicBezTo>
                  <a:cubicBezTo>
                    <a:pt x="1735" y="24364"/>
                    <a:pt x="1761" y="25575"/>
                    <a:pt x="1797" y="26728"/>
                  </a:cubicBezTo>
                  <a:cubicBezTo>
                    <a:pt x="1870" y="29040"/>
                    <a:pt x="1954" y="31120"/>
                    <a:pt x="2023" y="32868"/>
                  </a:cubicBezTo>
                  <a:cubicBezTo>
                    <a:pt x="2164" y="36295"/>
                    <a:pt x="2243" y="38205"/>
                    <a:pt x="2255" y="38519"/>
                  </a:cubicBezTo>
                  <a:cubicBezTo>
                    <a:pt x="2255" y="38519"/>
                    <a:pt x="2251" y="38383"/>
                    <a:pt x="2247" y="38126"/>
                  </a:cubicBezTo>
                  <a:cubicBezTo>
                    <a:pt x="2237" y="37864"/>
                    <a:pt x="2225" y="37487"/>
                    <a:pt x="2211" y="37003"/>
                  </a:cubicBezTo>
                  <a:cubicBezTo>
                    <a:pt x="2172" y="36019"/>
                    <a:pt x="2124" y="34607"/>
                    <a:pt x="2059" y="32864"/>
                  </a:cubicBezTo>
                  <a:cubicBezTo>
                    <a:pt x="1993" y="31120"/>
                    <a:pt x="1910" y="29040"/>
                    <a:pt x="1840" y="26728"/>
                  </a:cubicBezTo>
                  <a:cubicBezTo>
                    <a:pt x="1809" y="25575"/>
                    <a:pt x="1779" y="24360"/>
                    <a:pt x="1761" y="23106"/>
                  </a:cubicBezTo>
                  <a:cubicBezTo>
                    <a:pt x="1735" y="21847"/>
                    <a:pt x="1753" y="20544"/>
                    <a:pt x="1674" y="19211"/>
                  </a:cubicBezTo>
                  <a:cubicBezTo>
                    <a:pt x="1600" y="17878"/>
                    <a:pt x="1464" y="16581"/>
                    <a:pt x="1289" y="15335"/>
                  </a:cubicBezTo>
                  <a:cubicBezTo>
                    <a:pt x="1115" y="14090"/>
                    <a:pt x="905" y="12892"/>
                    <a:pt x="726" y="11752"/>
                  </a:cubicBezTo>
                  <a:cubicBezTo>
                    <a:pt x="542" y="10611"/>
                    <a:pt x="398" y="9523"/>
                    <a:pt x="293" y="8505"/>
                  </a:cubicBezTo>
                  <a:cubicBezTo>
                    <a:pt x="240" y="7993"/>
                    <a:pt x="192" y="7500"/>
                    <a:pt x="166" y="7023"/>
                  </a:cubicBezTo>
                  <a:cubicBezTo>
                    <a:pt x="127" y="6547"/>
                    <a:pt x="113" y="6088"/>
                    <a:pt x="93" y="5651"/>
                  </a:cubicBezTo>
                  <a:cubicBezTo>
                    <a:pt x="26" y="3908"/>
                    <a:pt x="83" y="2492"/>
                    <a:pt x="75" y="1512"/>
                  </a:cubicBezTo>
                  <a:cubicBezTo>
                    <a:pt x="75" y="592"/>
                    <a:pt x="63" y="54"/>
                    <a:pt x="36" y="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258422" y="4440821"/>
              <a:ext cx="221999" cy="33505"/>
            </a:xfrm>
            <a:custGeom>
              <a:avLst/>
              <a:gdLst/>
              <a:ahLst/>
              <a:cxnLst/>
              <a:rect l="l" t="t" r="r" b="b"/>
              <a:pathLst>
                <a:path w="4870" h="735" extrusionOk="0">
                  <a:moveTo>
                    <a:pt x="1" y="1"/>
                  </a:moveTo>
                  <a:lnTo>
                    <a:pt x="1" y="735"/>
                  </a:lnTo>
                  <a:lnTo>
                    <a:pt x="4870" y="735"/>
                  </a:lnTo>
                  <a:lnTo>
                    <a:pt x="487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245841" y="2706496"/>
              <a:ext cx="2462" cy="10348"/>
            </a:xfrm>
            <a:custGeom>
              <a:avLst/>
              <a:gdLst/>
              <a:ahLst/>
              <a:cxnLst/>
              <a:rect l="l" t="t" r="r" b="b"/>
              <a:pathLst>
                <a:path w="54" h="227" extrusionOk="0">
                  <a:moveTo>
                    <a:pt x="23" y="0"/>
                  </a:moveTo>
                  <a:cubicBezTo>
                    <a:pt x="9" y="0"/>
                    <a:pt x="1" y="53"/>
                    <a:pt x="5" y="113"/>
                  </a:cubicBezTo>
                  <a:cubicBezTo>
                    <a:pt x="5" y="174"/>
                    <a:pt x="17" y="227"/>
                    <a:pt x="31" y="227"/>
                  </a:cubicBezTo>
                  <a:cubicBezTo>
                    <a:pt x="44" y="223"/>
                    <a:pt x="53" y="174"/>
                    <a:pt x="49" y="113"/>
                  </a:cubicBezTo>
                  <a:cubicBezTo>
                    <a:pt x="49"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6"/>
            <p:cNvSpPr/>
            <p:nvPr/>
          </p:nvSpPr>
          <p:spPr>
            <a:xfrm>
              <a:off x="-245248" y="2727009"/>
              <a:ext cx="2416" cy="10165"/>
            </a:xfrm>
            <a:custGeom>
              <a:avLst/>
              <a:gdLst/>
              <a:ahLst/>
              <a:cxnLst/>
              <a:rect l="l" t="t" r="r" b="b"/>
              <a:pathLst>
                <a:path w="53" h="223" extrusionOk="0">
                  <a:moveTo>
                    <a:pt x="22" y="0"/>
                  </a:moveTo>
                  <a:cubicBezTo>
                    <a:pt x="10" y="0"/>
                    <a:pt x="0" y="48"/>
                    <a:pt x="4" y="113"/>
                  </a:cubicBezTo>
                  <a:cubicBezTo>
                    <a:pt x="4" y="174"/>
                    <a:pt x="18" y="223"/>
                    <a:pt x="31" y="223"/>
                  </a:cubicBezTo>
                  <a:cubicBezTo>
                    <a:pt x="44" y="223"/>
                    <a:pt x="53" y="174"/>
                    <a:pt x="49" y="109"/>
                  </a:cubicBezTo>
                  <a:cubicBezTo>
                    <a:pt x="49"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a:off x="-244655" y="2747295"/>
              <a:ext cx="2462" cy="10393"/>
            </a:xfrm>
            <a:custGeom>
              <a:avLst/>
              <a:gdLst/>
              <a:ahLst/>
              <a:cxnLst/>
              <a:rect l="l" t="t" r="r" b="b"/>
              <a:pathLst>
                <a:path w="54" h="228" extrusionOk="0">
                  <a:moveTo>
                    <a:pt x="23" y="1"/>
                  </a:moveTo>
                  <a:cubicBezTo>
                    <a:pt x="9" y="5"/>
                    <a:pt x="1" y="53"/>
                    <a:pt x="5" y="114"/>
                  </a:cubicBezTo>
                  <a:cubicBezTo>
                    <a:pt x="5" y="175"/>
                    <a:pt x="18" y="227"/>
                    <a:pt x="31" y="227"/>
                  </a:cubicBezTo>
                  <a:cubicBezTo>
                    <a:pt x="44"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44063" y="2767808"/>
              <a:ext cx="2416" cy="10211"/>
            </a:xfrm>
            <a:custGeom>
              <a:avLst/>
              <a:gdLst/>
              <a:ahLst/>
              <a:cxnLst/>
              <a:rect l="l" t="t" r="r" b="b"/>
              <a:pathLst>
                <a:path w="53" h="224" extrusionOk="0">
                  <a:moveTo>
                    <a:pt x="23" y="1"/>
                  </a:moveTo>
                  <a:cubicBezTo>
                    <a:pt x="10" y="1"/>
                    <a:pt x="0" y="53"/>
                    <a:pt x="5" y="114"/>
                  </a:cubicBezTo>
                  <a:cubicBezTo>
                    <a:pt x="5" y="176"/>
                    <a:pt x="18" y="223"/>
                    <a:pt x="31" y="223"/>
                  </a:cubicBezTo>
                  <a:cubicBezTo>
                    <a:pt x="45" y="223"/>
                    <a:pt x="53" y="176"/>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43425" y="2788321"/>
              <a:ext cx="2416" cy="10257"/>
            </a:xfrm>
            <a:custGeom>
              <a:avLst/>
              <a:gdLst/>
              <a:ahLst/>
              <a:cxnLst/>
              <a:rect l="l" t="t" r="r" b="b"/>
              <a:pathLst>
                <a:path w="53" h="225" extrusionOk="0">
                  <a:moveTo>
                    <a:pt x="24" y="1"/>
                  </a:moveTo>
                  <a:cubicBezTo>
                    <a:pt x="23" y="1"/>
                    <a:pt x="23" y="1"/>
                    <a:pt x="22" y="1"/>
                  </a:cubicBezTo>
                  <a:cubicBezTo>
                    <a:pt x="9" y="1"/>
                    <a:pt x="0" y="49"/>
                    <a:pt x="4" y="110"/>
                  </a:cubicBezTo>
                  <a:cubicBezTo>
                    <a:pt x="4" y="176"/>
                    <a:pt x="17" y="224"/>
                    <a:pt x="31" y="224"/>
                  </a:cubicBezTo>
                  <a:cubicBezTo>
                    <a:pt x="43" y="224"/>
                    <a:pt x="53" y="172"/>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42878" y="2808652"/>
              <a:ext cx="2462" cy="10257"/>
            </a:xfrm>
            <a:custGeom>
              <a:avLst/>
              <a:gdLst/>
              <a:ahLst/>
              <a:cxnLst/>
              <a:rect l="l" t="t" r="r" b="b"/>
              <a:pathLst>
                <a:path w="54" h="225" extrusionOk="0">
                  <a:moveTo>
                    <a:pt x="23" y="1"/>
                  </a:moveTo>
                  <a:cubicBezTo>
                    <a:pt x="10" y="1"/>
                    <a:pt x="1" y="53"/>
                    <a:pt x="5" y="114"/>
                  </a:cubicBezTo>
                  <a:cubicBezTo>
                    <a:pt x="5" y="173"/>
                    <a:pt x="18" y="224"/>
                    <a:pt x="30" y="224"/>
                  </a:cubicBezTo>
                  <a:cubicBezTo>
                    <a:pt x="30" y="224"/>
                    <a:pt x="31" y="224"/>
                    <a:pt x="31" y="224"/>
                  </a:cubicBezTo>
                  <a:cubicBezTo>
                    <a:pt x="45" y="224"/>
                    <a:pt x="53" y="176"/>
                    <a:pt x="49" y="114"/>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42239" y="2829165"/>
              <a:ext cx="2416" cy="10211"/>
            </a:xfrm>
            <a:custGeom>
              <a:avLst/>
              <a:gdLst/>
              <a:ahLst/>
              <a:cxnLst/>
              <a:rect l="l" t="t" r="r" b="b"/>
              <a:pathLst>
                <a:path w="53" h="224" extrusionOk="0">
                  <a:moveTo>
                    <a:pt x="22" y="1"/>
                  </a:moveTo>
                  <a:cubicBezTo>
                    <a:pt x="9" y="1"/>
                    <a:pt x="0" y="49"/>
                    <a:pt x="5" y="115"/>
                  </a:cubicBezTo>
                  <a:cubicBezTo>
                    <a:pt x="5" y="176"/>
                    <a:pt x="17" y="224"/>
                    <a:pt x="31" y="224"/>
                  </a:cubicBezTo>
                  <a:cubicBezTo>
                    <a:pt x="43" y="224"/>
                    <a:pt x="53" y="171"/>
                    <a:pt x="49" y="110"/>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41692" y="2849496"/>
              <a:ext cx="2462" cy="10393"/>
            </a:xfrm>
            <a:custGeom>
              <a:avLst/>
              <a:gdLst/>
              <a:ahLst/>
              <a:cxnLst/>
              <a:rect l="l" t="t" r="r" b="b"/>
              <a:pathLst>
                <a:path w="54" h="228" extrusionOk="0">
                  <a:moveTo>
                    <a:pt x="23" y="0"/>
                  </a:moveTo>
                  <a:cubicBezTo>
                    <a:pt x="10" y="0"/>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41054" y="2870009"/>
              <a:ext cx="2416" cy="10211"/>
            </a:xfrm>
            <a:custGeom>
              <a:avLst/>
              <a:gdLst/>
              <a:ahLst/>
              <a:cxnLst/>
              <a:rect l="l" t="t" r="r" b="b"/>
              <a:pathLst>
                <a:path w="53" h="224" extrusionOk="0">
                  <a:moveTo>
                    <a:pt x="23" y="0"/>
                  </a:moveTo>
                  <a:cubicBezTo>
                    <a:pt x="9" y="0"/>
                    <a:pt x="1" y="53"/>
                    <a:pt x="5" y="115"/>
                  </a:cubicBezTo>
                  <a:cubicBezTo>
                    <a:pt x="5" y="175"/>
                    <a:pt x="17" y="224"/>
                    <a:pt x="31" y="224"/>
                  </a:cubicBezTo>
                  <a:cubicBezTo>
                    <a:pt x="44" y="224"/>
                    <a:pt x="53" y="175"/>
                    <a:pt x="49" y="110"/>
                  </a:cubicBezTo>
                  <a:cubicBezTo>
                    <a:pt x="49"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0462" y="2890295"/>
              <a:ext cx="2416" cy="10439"/>
            </a:xfrm>
            <a:custGeom>
              <a:avLst/>
              <a:gdLst/>
              <a:ahLst/>
              <a:cxnLst/>
              <a:rect l="l" t="t" r="r" b="b"/>
              <a:pathLst>
                <a:path w="53" h="229" extrusionOk="0">
                  <a:moveTo>
                    <a:pt x="22" y="1"/>
                  </a:moveTo>
                  <a:cubicBezTo>
                    <a:pt x="10" y="6"/>
                    <a:pt x="0" y="53"/>
                    <a:pt x="4" y="115"/>
                  </a:cubicBezTo>
                  <a:cubicBezTo>
                    <a:pt x="4" y="176"/>
                    <a:pt x="18" y="229"/>
                    <a:pt x="31" y="229"/>
                  </a:cubicBezTo>
                  <a:cubicBezTo>
                    <a:pt x="44" y="229"/>
                    <a:pt x="53" y="176"/>
                    <a:pt x="48" y="115"/>
                  </a:cubicBezTo>
                  <a:cubicBezTo>
                    <a:pt x="48"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39869" y="2910853"/>
              <a:ext cx="2462" cy="10211"/>
            </a:xfrm>
            <a:custGeom>
              <a:avLst/>
              <a:gdLst/>
              <a:ahLst/>
              <a:cxnLst/>
              <a:rect l="l" t="t" r="r" b="b"/>
              <a:pathLst>
                <a:path w="54" h="224" extrusionOk="0">
                  <a:moveTo>
                    <a:pt x="23" y="1"/>
                  </a:moveTo>
                  <a:cubicBezTo>
                    <a:pt x="9" y="1"/>
                    <a:pt x="1" y="53"/>
                    <a:pt x="5" y="114"/>
                  </a:cubicBezTo>
                  <a:cubicBezTo>
                    <a:pt x="5" y="175"/>
                    <a:pt x="18" y="223"/>
                    <a:pt x="31" y="223"/>
                  </a:cubicBezTo>
                  <a:cubicBezTo>
                    <a:pt x="44" y="223"/>
                    <a:pt x="53" y="175"/>
                    <a:pt x="49" y="114"/>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39459" y="2931367"/>
              <a:ext cx="2051" cy="10211"/>
            </a:xfrm>
            <a:custGeom>
              <a:avLst/>
              <a:gdLst/>
              <a:ahLst/>
              <a:cxnLst/>
              <a:rect l="l" t="t" r="r" b="b"/>
              <a:pathLst>
                <a:path w="45" h="224" extrusionOk="0">
                  <a:moveTo>
                    <a:pt x="22" y="1"/>
                  </a:moveTo>
                  <a:cubicBezTo>
                    <a:pt x="9" y="1"/>
                    <a:pt x="0" y="49"/>
                    <a:pt x="0" y="110"/>
                  </a:cubicBezTo>
                  <a:cubicBezTo>
                    <a:pt x="0" y="175"/>
                    <a:pt x="9" y="223"/>
                    <a:pt x="22" y="223"/>
                  </a:cubicBezTo>
                  <a:cubicBezTo>
                    <a:pt x="35" y="223"/>
                    <a:pt x="44" y="175"/>
                    <a:pt x="44"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39276" y="2951880"/>
              <a:ext cx="2234" cy="10211"/>
            </a:xfrm>
            <a:custGeom>
              <a:avLst/>
              <a:gdLst/>
              <a:ahLst/>
              <a:cxnLst/>
              <a:rect l="l" t="t" r="r" b="b"/>
              <a:pathLst>
                <a:path w="49" h="224" extrusionOk="0">
                  <a:moveTo>
                    <a:pt x="22" y="1"/>
                  </a:moveTo>
                  <a:cubicBezTo>
                    <a:pt x="10" y="1"/>
                    <a:pt x="0" y="49"/>
                    <a:pt x="0" y="110"/>
                  </a:cubicBezTo>
                  <a:cubicBezTo>
                    <a:pt x="0" y="176"/>
                    <a:pt x="14" y="223"/>
                    <a:pt x="27" y="223"/>
                  </a:cubicBezTo>
                  <a:cubicBezTo>
                    <a:pt x="36" y="223"/>
                    <a:pt x="49" y="171"/>
                    <a:pt x="44" y="110"/>
                  </a:cubicBezTo>
                  <a:cubicBezTo>
                    <a:pt x="44"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39094" y="2972211"/>
              <a:ext cx="2416" cy="10439"/>
            </a:xfrm>
            <a:custGeom>
              <a:avLst/>
              <a:gdLst/>
              <a:ahLst/>
              <a:cxnLst/>
              <a:rect l="l" t="t" r="r" b="b"/>
              <a:pathLst>
                <a:path w="53" h="229" extrusionOk="0">
                  <a:moveTo>
                    <a:pt x="27" y="1"/>
                  </a:moveTo>
                  <a:cubicBezTo>
                    <a:pt x="14" y="1"/>
                    <a:pt x="1" y="53"/>
                    <a:pt x="6" y="114"/>
                  </a:cubicBezTo>
                  <a:cubicBezTo>
                    <a:pt x="6" y="176"/>
                    <a:pt x="18" y="228"/>
                    <a:pt x="32" y="228"/>
                  </a:cubicBezTo>
                  <a:cubicBezTo>
                    <a:pt x="45" y="228"/>
                    <a:pt x="53" y="176"/>
                    <a:pt x="53"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238456" y="2992724"/>
              <a:ext cx="2416" cy="10257"/>
            </a:xfrm>
            <a:custGeom>
              <a:avLst/>
              <a:gdLst/>
              <a:ahLst/>
              <a:cxnLst/>
              <a:rect l="l" t="t" r="r" b="b"/>
              <a:pathLst>
                <a:path w="53" h="225" extrusionOk="0">
                  <a:moveTo>
                    <a:pt x="22" y="1"/>
                  </a:moveTo>
                  <a:cubicBezTo>
                    <a:pt x="9" y="1"/>
                    <a:pt x="0" y="53"/>
                    <a:pt x="4" y="114"/>
                  </a:cubicBezTo>
                  <a:cubicBezTo>
                    <a:pt x="4" y="173"/>
                    <a:pt x="17" y="224"/>
                    <a:pt x="29" y="224"/>
                  </a:cubicBezTo>
                  <a:cubicBezTo>
                    <a:pt x="30" y="224"/>
                    <a:pt x="30" y="224"/>
                    <a:pt x="31" y="224"/>
                  </a:cubicBezTo>
                  <a:cubicBezTo>
                    <a:pt x="44" y="224"/>
                    <a:pt x="53" y="176"/>
                    <a:pt x="53" y="114"/>
                  </a:cubicBezTo>
                  <a:cubicBezTo>
                    <a:pt x="48"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237635" y="3013237"/>
              <a:ext cx="2416" cy="10211"/>
            </a:xfrm>
            <a:custGeom>
              <a:avLst/>
              <a:gdLst/>
              <a:ahLst/>
              <a:cxnLst/>
              <a:rect l="l" t="t" r="r" b="b"/>
              <a:pathLst>
                <a:path w="53" h="224" extrusionOk="0">
                  <a:moveTo>
                    <a:pt x="21" y="1"/>
                  </a:moveTo>
                  <a:cubicBezTo>
                    <a:pt x="8" y="1"/>
                    <a:pt x="0" y="53"/>
                    <a:pt x="4" y="115"/>
                  </a:cubicBezTo>
                  <a:cubicBezTo>
                    <a:pt x="8" y="176"/>
                    <a:pt x="21" y="224"/>
                    <a:pt x="35" y="224"/>
                  </a:cubicBezTo>
                  <a:cubicBezTo>
                    <a:pt x="47" y="224"/>
                    <a:pt x="52" y="171"/>
                    <a:pt x="52" y="110"/>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236450" y="3033568"/>
              <a:ext cx="2416" cy="10393"/>
            </a:xfrm>
            <a:custGeom>
              <a:avLst/>
              <a:gdLst/>
              <a:ahLst/>
              <a:cxnLst/>
              <a:rect l="l" t="t" r="r" b="b"/>
              <a:pathLst>
                <a:path w="53" h="228" extrusionOk="0">
                  <a:moveTo>
                    <a:pt x="17" y="0"/>
                  </a:moveTo>
                  <a:cubicBezTo>
                    <a:pt x="4" y="4"/>
                    <a:pt x="0" y="53"/>
                    <a:pt x="0" y="115"/>
                  </a:cubicBezTo>
                  <a:cubicBezTo>
                    <a:pt x="4" y="180"/>
                    <a:pt x="17" y="228"/>
                    <a:pt x="31" y="228"/>
                  </a:cubicBezTo>
                  <a:cubicBezTo>
                    <a:pt x="43" y="228"/>
                    <a:pt x="53" y="175"/>
                    <a:pt x="47" y="115"/>
                  </a:cubicBezTo>
                  <a:cubicBezTo>
                    <a:pt x="43" y="53"/>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235265" y="3054081"/>
              <a:ext cx="2416" cy="10211"/>
            </a:xfrm>
            <a:custGeom>
              <a:avLst/>
              <a:gdLst/>
              <a:ahLst/>
              <a:cxnLst/>
              <a:rect l="l" t="t" r="r" b="b"/>
              <a:pathLst>
                <a:path w="53" h="224" extrusionOk="0">
                  <a:moveTo>
                    <a:pt x="17" y="0"/>
                  </a:moveTo>
                  <a:cubicBezTo>
                    <a:pt x="5" y="0"/>
                    <a:pt x="0" y="53"/>
                    <a:pt x="5" y="115"/>
                  </a:cubicBezTo>
                  <a:cubicBezTo>
                    <a:pt x="9" y="175"/>
                    <a:pt x="21" y="224"/>
                    <a:pt x="35" y="224"/>
                  </a:cubicBezTo>
                  <a:cubicBezTo>
                    <a:pt x="48" y="224"/>
                    <a:pt x="53" y="171"/>
                    <a:pt x="48" y="110"/>
                  </a:cubicBezTo>
                  <a:cubicBezTo>
                    <a:pt x="43"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233897" y="3074367"/>
              <a:ext cx="2644" cy="10439"/>
            </a:xfrm>
            <a:custGeom>
              <a:avLst/>
              <a:gdLst/>
              <a:ahLst/>
              <a:cxnLst/>
              <a:rect l="l" t="t" r="r" b="b"/>
              <a:pathLst>
                <a:path w="58" h="229" extrusionOk="0">
                  <a:moveTo>
                    <a:pt x="18" y="1"/>
                  </a:moveTo>
                  <a:cubicBezTo>
                    <a:pt x="9" y="6"/>
                    <a:pt x="1" y="53"/>
                    <a:pt x="5" y="115"/>
                  </a:cubicBezTo>
                  <a:cubicBezTo>
                    <a:pt x="9" y="180"/>
                    <a:pt x="27" y="229"/>
                    <a:pt x="36" y="229"/>
                  </a:cubicBezTo>
                  <a:cubicBezTo>
                    <a:pt x="49" y="224"/>
                    <a:pt x="58" y="176"/>
                    <a:pt x="53" y="115"/>
                  </a:cubicBezTo>
                  <a:cubicBezTo>
                    <a:pt x="49" y="49"/>
                    <a:pt x="31" y="1"/>
                    <a:pt x="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232302" y="3094925"/>
              <a:ext cx="2826" cy="10211"/>
            </a:xfrm>
            <a:custGeom>
              <a:avLst/>
              <a:gdLst/>
              <a:ahLst/>
              <a:cxnLst/>
              <a:rect l="l" t="t" r="r" b="b"/>
              <a:pathLst>
                <a:path w="62" h="224" extrusionOk="0">
                  <a:moveTo>
                    <a:pt x="23" y="1"/>
                  </a:moveTo>
                  <a:cubicBezTo>
                    <a:pt x="9" y="1"/>
                    <a:pt x="1" y="53"/>
                    <a:pt x="9" y="114"/>
                  </a:cubicBezTo>
                  <a:cubicBezTo>
                    <a:pt x="14" y="175"/>
                    <a:pt x="27" y="223"/>
                    <a:pt x="40" y="223"/>
                  </a:cubicBezTo>
                  <a:cubicBezTo>
                    <a:pt x="53" y="223"/>
                    <a:pt x="61" y="171"/>
                    <a:pt x="53" y="110"/>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230296" y="3115256"/>
              <a:ext cx="2826" cy="10211"/>
            </a:xfrm>
            <a:custGeom>
              <a:avLst/>
              <a:gdLst/>
              <a:ahLst/>
              <a:cxnLst/>
              <a:rect l="l" t="t" r="r" b="b"/>
              <a:pathLst>
                <a:path w="62" h="224" extrusionOk="0">
                  <a:moveTo>
                    <a:pt x="17" y="1"/>
                  </a:moveTo>
                  <a:cubicBezTo>
                    <a:pt x="5" y="1"/>
                    <a:pt x="1" y="53"/>
                    <a:pt x="9" y="114"/>
                  </a:cubicBezTo>
                  <a:cubicBezTo>
                    <a:pt x="13" y="175"/>
                    <a:pt x="31" y="223"/>
                    <a:pt x="39" y="223"/>
                  </a:cubicBezTo>
                  <a:cubicBezTo>
                    <a:pt x="53" y="223"/>
                    <a:pt x="61" y="171"/>
                    <a:pt x="53" y="110"/>
                  </a:cubicBezTo>
                  <a:cubicBezTo>
                    <a:pt x="49" y="48"/>
                    <a:pt x="31" y="1"/>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228108" y="3135587"/>
              <a:ext cx="2826" cy="10165"/>
            </a:xfrm>
            <a:custGeom>
              <a:avLst/>
              <a:gdLst/>
              <a:ahLst/>
              <a:cxnLst/>
              <a:rect l="l" t="t" r="r" b="b"/>
              <a:pathLst>
                <a:path w="62" h="223" extrusionOk="0">
                  <a:moveTo>
                    <a:pt x="18" y="0"/>
                  </a:moveTo>
                  <a:cubicBezTo>
                    <a:pt x="5" y="0"/>
                    <a:pt x="1" y="53"/>
                    <a:pt x="5" y="114"/>
                  </a:cubicBezTo>
                  <a:cubicBezTo>
                    <a:pt x="13" y="175"/>
                    <a:pt x="31" y="223"/>
                    <a:pt x="44" y="223"/>
                  </a:cubicBezTo>
                  <a:cubicBezTo>
                    <a:pt x="57" y="223"/>
                    <a:pt x="62" y="170"/>
                    <a:pt x="53" y="110"/>
                  </a:cubicBezTo>
                  <a:cubicBezTo>
                    <a:pt x="48" y="48"/>
                    <a:pt x="31"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225692" y="3155918"/>
              <a:ext cx="2826" cy="10165"/>
            </a:xfrm>
            <a:custGeom>
              <a:avLst/>
              <a:gdLst/>
              <a:ahLst/>
              <a:cxnLst/>
              <a:rect l="l" t="t" r="r" b="b"/>
              <a:pathLst>
                <a:path w="62" h="223" extrusionOk="0">
                  <a:moveTo>
                    <a:pt x="17" y="0"/>
                  </a:moveTo>
                  <a:cubicBezTo>
                    <a:pt x="4" y="0"/>
                    <a:pt x="0" y="53"/>
                    <a:pt x="4" y="114"/>
                  </a:cubicBezTo>
                  <a:cubicBezTo>
                    <a:pt x="13" y="174"/>
                    <a:pt x="31" y="223"/>
                    <a:pt x="43" y="223"/>
                  </a:cubicBezTo>
                  <a:cubicBezTo>
                    <a:pt x="57" y="218"/>
                    <a:pt x="61" y="170"/>
                    <a:pt x="53" y="109"/>
                  </a:cubicBezTo>
                  <a:cubicBezTo>
                    <a:pt x="43" y="47"/>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23139" y="3176203"/>
              <a:ext cx="2826" cy="10029"/>
            </a:xfrm>
            <a:custGeom>
              <a:avLst/>
              <a:gdLst/>
              <a:ahLst/>
              <a:cxnLst/>
              <a:rect l="l" t="t" r="r" b="b"/>
              <a:pathLst>
                <a:path w="62" h="220" extrusionOk="0">
                  <a:moveTo>
                    <a:pt x="16" y="1"/>
                  </a:moveTo>
                  <a:cubicBezTo>
                    <a:pt x="15" y="1"/>
                    <a:pt x="14" y="1"/>
                    <a:pt x="13" y="1"/>
                  </a:cubicBezTo>
                  <a:cubicBezTo>
                    <a:pt x="5" y="1"/>
                    <a:pt x="1" y="53"/>
                    <a:pt x="9" y="114"/>
                  </a:cubicBezTo>
                  <a:cubicBezTo>
                    <a:pt x="13" y="173"/>
                    <a:pt x="30" y="219"/>
                    <a:pt x="42" y="219"/>
                  </a:cubicBezTo>
                  <a:cubicBezTo>
                    <a:pt x="43" y="219"/>
                    <a:pt x="43" y="219"/>
                    <a:pt x="44" y="219"/>
                  </a:cubicBezTo>
                  <a:cubicBezTo>
                    <a:pt x="58" y="219"/>
                    <a:pt x="62" y="167"/>
                    <a:pt x="53" y="106"/>
                  </a:cubicBezTo>
                  <a:cubicBezTo>
                    <a:pt x="44" y="47"/>
                    <a:pt x="29" y="1"/>
                    <a:pt x="1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20359" y="3196306"/>
              <a:ext cx="2826" cy="10211"/>
            </a:xfrm>
            <a:custGeom>
              <a:avLst/>
              <a:gdLst/>
              <a:ahLst/>
              <a:cxnLst/>
              <a:rect l="l" t="t" r="r" b="b"/>
              <a:pathLst>
                <a:path w="62" h="224" extrusionOk="0">
                  <a:moveTo>
                    <a:pt x="14" y="1"/>
                  </a:moveTo>
                  <a:cubicBezTo>
                    <a:pt x="1" y="6"/>
                    <a:pt x="1" y="53"/>
                    <a:pt x="9" y="115"/>
                  </a:cubicBezTo>
                  <a:cubicBezTo>
                    <a:pt x="19" y="176"/>
                    <a:pt x="35" y="224"/>
                    <a:pt x="49" y="224"/>
                  </a:cubicBezTo>
                  <a:cubicBezTo>
                    <a:pt x="57" y="220"/>
                    <a:pt x="62" y="171"/>
                    <a:pt x="53" y="111"/>
                  </a:cubicBezTo>
                  <a:cubicBezTo>
                    <a:pt x="45" y="49"/>
                    <a:pt x="27" y="1"/>
                    <a:pt x="1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217578" y="3216455"/>
              <a:ext cx="3054" cy="10211"/>
            </a:xfrm>
            <a:custGeom>
              <a:avLst/>
              <a:gdLst/>
              <a:ahLst/>
              <a:cxnLst/>
              <a:rect l="l" t="t" r="r" b="b"/>
              <a:pathLst>
                <a:path w="67" h="224" extrusionOk="0">
                  <a:moveTo>
                    <a:pt x="18" y="0"/>
                  </a:moveTo>
                  <a:cubicBezTo>
                    <a:pt x="6" y="4"/>
                    <a:pt x="1" y="53"/>
                    <a:pt x="14" y="114"/>
                  </a:cubicBezTo>
                  <a:cubicBezTo>
                    <a:pt x="23" y="175"/>
                    <a:pt x="40" y="223"/>
                    <a:pt x="53" y="223"/>
                  </a:cubicBezTo>
                  <a:cubicBezTo>
                    <a:pt x="67" y="223"/>
                    <a:pt x="67" y="171"/>
                    <a:pt x="58" y="109"/>
                  </a:cubicBezTo>
                  <a:cubicBezTo>
                    <a:pt x="49" y="48"/>
                    <a:pt x="32"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214387" y="3236740"/>
              <a:ext cx="3054" cy="10074"/>
            </a:xfrm>
            <a:custGeom>
              <a:avLst/>
              <a:gdLst/>
              <a:ahLst/>
              <a:cxnLst/>
              <a:rect l="l" t="t" r="r" b="b"/>
              <a:pathLst>
                <a:path w="67" h="221" extrusionOk="0">
                  <a:moveTo>
                    <a:pt x="20" y="1"/>
                  </a:moveTo>
                  <a:cubicBezTo>
                    <a:pt x="19" y="1"/>
                    <a:pt x="19" y="1"/>
                    <a:pt x="19" y="1"/>
                  </a:cubicBezTo>
                  <a:cubicBezTo>
                    <a:pt x="5" y="1"/>
                    <a:pt x="1" y="53"/>
                    <a:pt x="9" y="115"/>
                  </a:cubicBezTo>
                  <a:cubicBezTo>
                    <a:pt x="22" y="174"/>
                    <a:pt x="39" y="220"/>
                    <a:pt x="52" y="220"/>
                  </a:cubicBezTo>
                  <a:cubicBezTo>
                    <a:pt x="52" y="220"/>
                    <a:pt x="53" y="220"/>
                    <a:pt x="53" y="220"/>
                  </a:cubicBezTo>
                  <a:cubicBezTo>
                    <a:pt x="62" y="220"/>
                    <a:pt x="67" y="168"/>
                    <a:pt x="57" y="106"/>
                  </a:cubicBezTo>
                  <a:cubicBezTo>
                    <a:pt x="49" y="47"/>
                    <a:pt x="29"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211151" y="3256889"/>
              <a:ext cx="3009" cy="9983"/>
            </a:xfrm>
            <a:custGeom>
              <a:avLst/>
              <a:gdLst/>
              <a:ahLst/>
              <a:cxnLst/>
              <a:rect l="l" t="t" r="r" b="b"/>
              <a:pathLst>
                <a:path w="66" h="219" extrusionOk="0">
                  <a:moveTo>
                    <a:pt x="19" y="0"/>
                  </a:moveTo>
                  <a:cubicBezTo>
                    <a:pt x="18" y="0"/>
                    <a:pt x="17" y="0"/>
                    <a:pt x="17" y="0"/>
                  </a:cubicBezTo>
                  <a:cubicBezTo>
                    <a:pt x="4" y="0"/>
                    <a:pt x="0" y="53"/>
                    <a:pt x="13" y="114"/>
                  </a:cubicBezTo>
                  <a:cubicBezTo>
                    <a:pt x="22" y="172"/>
                    <a:pt x="37" y="219"/>
                    <a:pt x="50" y="219"/>
                  </a:cubicBezTo>
                  <a:cubicBezTo>
                    <a:pt x="51" y="219"/>
                    <a:pt x="52" y="219"/>
                    <a:pt x="53" y="219"/>
                  </a:cubicBezTo>
                  <a:cubicBezTo>
                    <a:pt x="65" y="219"/>
                    <a:pt x="65" y="166"/>
                    <a:pt x="57" y="105"/>
                  </a:cubicBezTo>
                  <a:cubicBezTo>
                    <a:pt x="49" y="47"/>
                    <a:pt x="32" y="0"/>
                    <a:pt x="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207777" y="3276992"/>
              <a:ext cx="3009" cy="10029"/>
            </a:xfrm>
            <a:custGeom>
              <a:avLst/>
              <a:gdLst/>
              <a:ahLst/>
              <a:cxnLst/>
              <a:rect l="l" t="t" r="r" b="b"/>
              <a:pathLst>
                <a:path w="66" h="220" extrusionOk="0">
                  <a:moveTo>
                    <a:pt x="15" y="1"/>
                  </a:moveTo>
                  <a:cubicBezTo>
                    <a:pt x="14" y="1"/>
                    <a:pt x="14" y="1"/>
                    <a:pt x="13" y="1"/>
                  </a:cubicBezTo>
                  <a:cubicBezTo>
                    <a:pt x="5" y="1"/>
                    <a:pt x="1" y="53"/>
                    <a:pt x="9" y="114"/>
                  </a:cubicBezTo>
                  <a:cubicBezTo>
                    <a:pt x="21" y="174"/>
                    <a:pt x="38" y="219"/>
                    <a:pt x="51" y="219"/>
                  </a:cubicBezTo>
                  <a:cubicBezTo>
                    <a:pt x="52" y="219"/>
                    <a:pt x="52" y="219"/>
                    <a:pt x="53" y="219"/>
                  </a:cubicBezTo>
                  <a:cubicBezTo>
                    <a:pt x="66" y="219"/>
                    <a:pt x="66" y="167"/>
                    <a:pt x="57" y="106"/>
                  </a:cubicBezTo>
                  <a:cubicBezTo>
                    <a:pt x="48" y="47"/>
                    <a:pt x="28" y="1"/>
                    <a:pt x="1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204450" y="3297140"/>
              <a:ext cx="3100" cy="9983"/>
            </a:xfrm>
            <a:custGeom>
              <a:avLst/>
              <a:gdLst/>
              <a:ahLst/>
              <a:cxnLst/>
              <a:rect l="l" t="t" r="r" b="b"/>
              <a:pathLst>
                <a:path w="68" h="219" extrusionOk="0">
                  <a:moveTo>
                    <a:pt x="20" y="0"/>
                  </a:moveTo>
                  <a:cubicBezTo>
                    <a:pt x="20" y="0"/>
                    <a:pt x="19" y="0"/>
                    <a:pt x="19" y="1"/>
                  </a:cubicBezTo>
                  <a:cubicBezTo>
                    <a:pt x="6" y="1"/>
                    <a:pt x="1" y="53"/>
                    <a:pt x="15" y="114"/>
                  </a:cubicBezTo>
                  <a:cubicBezTo>
                    <a:pt x="23" y="172"/>
                    <a:pt x="39" y="219"/>
                    <a:pt x="52" y="219"/>
                  </a:cubicBezTo>
                  <a:cubicBezTo>
                    <a:pt x="52" y="219"/>
                    <a:pt x="53" y="219"/>
                    <a:pt x="53" y="219"/>
                  </a:cubicBezTo>
                  <a:cubicBezTo>
                    <a:pt x="67" y="219"/>
                    <a:pt x="67" y="166"/>
                    <a:pt x="59" y="105"/>
                  </a:cubicBezTo>
                  <a:cubicBezTo>
                    <a:pt x="50" y="46"/>
                    <a:pt x="29"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01031" y="3317243"/>
              <a:ext cx="3237" cy="10029"/>
            </a:xfrm>
            <a:custGeom>
              <a:avLst/>
              <a:gdLst/>
              <a:ahLst/>
              <a:cxnLst/>
              <a:rect l="l" t="t" r="r" b="b"/>
              <a:pathLst>
                <a:path w="71" h="220" extrusionOk="0">
                  <a:moveTo>
                    <a:pt x="20" y="1"/>
                  </a:moveTo>
                  <a:cubicBezTo>
                    <a:pt x="20" y="1"/>
                    <a:pt x="19" y="1"/>
                    <a:pt x="18" y="1"/>
                  </a:cubicBezTo>
                  <a:cubicBezTo>
                    <a:pt x="5" y="1"/>
                    <a:pt x="0" y="54"/>
                    <a:pt x="14" y="114"/>
                  </a:cubicBezTo>
                  <a:cubicBezTo>
                    <a:pt x="22" y="173"/>
                    <a:pt x="39" y="219"/>
                    <a:pt x="51" y="219"/>
                  </a:cubicBezTo>
                  <a:cubicBezTo>
                    <a:pt x="52" y="219"/>
                    <a:pt x="52" y="219"/>
                    <a:pt x="53" y="219"/>
                  </a:cubicBezTo>
                  <a:cubicBezTo>
                    <a:pt x="67" y="219"/>
                    <a:pt x="71"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197657" y="3337346"/>
              <a:ext cx="3282" cy="10074"/>
            </a:xfrm>
            <a:custGeom>
              <a:avLst/>
              <a:gdLst/>
              <a:ahLst/>
              <a:cxnLst/>
              <a:rect l="l" t="t" r="r" b="b"/>
              <a:pathLst>
                <a:path w="72" h="221" extrusionOk="0">
                  <a:moveTo>
                    <a:pt x="20" y="0"/>
                  </a:moveTo>
                  <a:cubicBezTo>
                    <a:pt x="20" y="0"/>
                    <a:pt x="19" y="0"/>
                    <a:pt x="19" y="1"/>
                  </a:cubicBezTo>
                  <a:cubicBezTo>
                    <a:pt x="5" y="1"/>
                    <a:pt x="1" y="53"/>
                    <a:pt x="15" y="115"/>
                  </a:cubicBezTo>
                  <a:cubicBezTo>
                    <a:pt x="23" y="173"/>
                    <a:pt x="39" y="220"/>
                    <a:pt x="52" y="220"/>
                  </a:cubicBezTo>
                  <a:cubicBezTo>
                    <a:pt x="52" y="220"/>
                    <a:pt x="53" y="220"/>
                    <a:pt x="53" y="220"/>
                  </a:cubicBezTo>
                  <a:cubicBezTo>
                    <a:pt x="67" y="220"/>
                    <a:pt x="71" y="167"/>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194239" y="3357449"/>
              <a:ext cx="3009" cy="10074"/>
            </a:xfrm>
            <a:custGeom>
              <a:avLst/>
              <a:gdLst/>
              <a:ahLst/>
              <a:cxnLst/>
              <a:rect l="l" t="t" r="r" b="b"/>
              <a:pathLst>
                <a:path w="66" h="221" extrusionOk="0">
                  <a:moveTo>
                    <a:pt x="20" y="1"/>
                  </a:moveTo>
                  <a:cubicBezTo>
                    <a:pt x="19" y="1"/>
                    <a:pt x="19" y="1"/>
                    <a:pt x="18" y="1"/>
                  </a:cubicBezTo>
                  <a:cubicBezTo>
                    <a:pt x="5" y="1"/>
                    <a:pt x="0" y="54"/>
                    <a:pt x="13" y="115"/>
                  </a:cubicBezTo>
                  <a:cubicBezTo>
                    <a:pt x="22" y="174"/>
                    <a:pt x="38" y="221"/>
                    <a:pt x="51" y="221"/>
                  </a:cubicBezTo>
                  <a:cubicBezTo>
                    <a:pt x="52" y="221"/>
                    <a:pt x="52" y="221"/>
                    <a:pt x="53" y="220"/>
                  </a:cubicBezTo>
                  <a:cubicBezTo>
                    <a:pt x="65" y="220"/>
                    <a:pt x="65" y="168"/>
                    <a:pt x="57" y="106"/>
                  </a:cubicBezTo>
                  <a:cubicBezTo>
                    <a:pt x="49" y="48"/>
                    <a:pt x="32"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190865" y="3377598"/>
              <a:ext cx="3009" cy="10029"/>
            </a:xfrm>
            <a:custGeom>
              <a:avLst/>
              <a:gdLst/>
              <a:ahLst/>
              <a:cxnLst/>
              <a:rect l="l" t="t" r="r" b="b"/>
              <a:pathLst>
                <a:path w="66" h="220" extrusionOk="0">
                  <a:moveTo>
                    <a:pt x="15" y="0"/>
                  </a:moveTo>
                  <a:cubicBezTo>
                    <a:pt x="15" y="0"/>
                    <a:pt x="14" y="1"/>
                    <a:pt x="13" y="1"/>
                  </a:cubicBezTo>
                  <a:cubicBezTo>
                    <a:pt x="1" y="1"/>
                    <a:pt x="1" y="53"/>
                    <a:pt x="9" y="114"/>
                  </a:cubicBezTo>
                  <a:cubicBezTo>
                    <a:pt x="17" y="173"/>
                    <a:pt x="34" y="219"/>
                    <a:pt x="47" y="219"/>
                  </a:cubicBezTo>
                  <a:cubicBezTo>
                    <a:pt x="48" y="219"/>
                    <a:pt x="48" y="219"/>
                    <a:pt x="49" y="219"/>
                  </a:cubicBezTo>
                  <a:cubicBezTo>
                    <a:pt x="62" y="219"/>
                    <a:pt x="66" y="166"/>
                    <a:pt x="53" y="106"/>
                  </a:cubicBezTo>
                  <a:cubicBezTo>
                    <a:pt x="44" y="47"/>
                    <a:pt x="28" y="0"/>
                    <a:pt x="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187902" y="3397746"/>
              <a:ext cx="3054" cy="9983"/>
            </a:xfrm>
            <a:custGeom>
              <a:avLst/>
              <a:gdLst/>
              <a:ahLst/>
              <a:cxnLst/>
              <a:rect l="l" t="t" r="r" b="b"/>
              <a:pathLst>
                <a:path w="67" h="219" extrusionOk="0">
                  <a:moveTo>
                    <a:pt x="20" y="0"/>
                  </a:moveTo>
                  <a:cubicBezTo>
                    <a:pt x="20" y="0"/>
                    <a:pt x="19" y="0"/>
                    <a:pt x="19" y="0"/>
                  </a:cubicBezTo>
                  <a:cubicBezTo>
                    <a:pt x="5" y="0"/>
                    <a:pt x="1" y="53"/>
                    <a:pt x="10" y="114"/>
                  </a:cubicBezTo>
                  <a:cubicBezTo>
                    <a:pt x="18" y="173"/>
                    <a:pt x="39" y="219"/>
                    <a:pt x="48" y="219"/>
                  </a:cubicBezTo>
                  <a:cubicBezTo>
                    <a:pt x="48" y="219"/>
                    <a:pt x="49" y="219"/>
                    <a:pt x="49" y="218"/>
                  </a:cubicBezTo>
                  <a:cubicBezTo>
                    <a:pt x="63" y="218"/>
                    <a:pt x="67" y="166"/>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184894" y="3417849"/>
              <a:ext cx="3009" cy="10029"/>
            </a:xfrm>
            <a:custGeom>
              <a:avLst/>
              <a:gdLst/>
              <a:ahLst/>
              <a:cxnLst/>
              <a:rect l="l" t="t" r="r" b="b"/>
              <a:pathLst>
                <a:path w="66" h="220" extrusionOk="0">
                  <a:moveTo>
                    <a:pt x="19" y="1"/>
                  </a:moveTo>
                  <a:cubicBezTo>
                    <a:pt x="19" y="1"/>
                    <a:pt x="18" y="1"/>
                    <a:pt x="18" y="1"/>
                  </a:cubicBezTo>
                  <a:cubicBezTo>
                    <a:pt x="5" y="1"/>
                    <a:pt x="1" y="53"/>
                    <a:pt x="9" y="114"/>
                  </a:cubicBezTo>
                  <a:cubicBezTo>
                    <a:pt x="17" y="172"/>
                    <a:pt x="34" y="219"/>
                    <a:pt x="48" y="219"/>
                  </a:cubicBezTo>
                  <a:cubicBezTo>
                    <a:pt x="48" y="219"/>
                    <a:pt x="49" y="219"/>
                    <a:pt x="49" y="219"/>
                  </a:cubicBezTo>
                  <a:cubicBezTo>
                    <a:pt x="62" y="219"/>
                    <a:pt x="66" y="167"/>
                    <a:pt x="58" y="106"/>
                  </a:cubicBezTo>
                  <a:cubicBezTo>
                    <a:pt x="50" y="46"/>
                    <a:pt x="33" y="1"/>
                    <a:pt x="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182113" y="3437998"/>
              <a:ext cx="3054" cy="10165"/>
            </a:xfrm>
            <a:custGeom>
              <a:avLst/>
              <a:gdLst/>
              <a:ahLst/>
              <a:cxnLst/>
              <a:rect l="l" t="t" r="r" b="b"/>
              <a:pathLst>
                <a:path w="67" h="223" extrusionOk="0">
                  <a:moveTo>
                    <a:pt x="19" y="0"/>
                  </a:moveTo>
                  <a:cubicBezTo>
                    <a:pt x="5" y="5"/>
                    <a:pt x="1" y="53"/>
                    <a:pt x="9" y="114"/>
                  </a:cubicBezTo>
                  <a:cubicBezTo>
                    <a:pt x="19" y="174"/>
                    <a:pt x="35" y="223"/>
                    <a:pt x="49" y="223"/>
                  </a:cubicBezTo>
                  <a:cubicBezTo>
                    <a:pt x="62" y="219"/>
                    <a:pt x="67" y="170"/>
                    <a:pt x="57" y="109"/>
                  </a:cubicBezTo>
                  <a:cubicBezTo>
                    <a:pt x="49" y="48"/>
                    <a:pt x="31" y="0"/>
                    <a:pt x="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179515" y="3458283"/>
              <a:ext cx="2872" cy="10029"/>
            </a:xfrm>
            <a:custGeom>
              <a:avLst/>
              <a:gdLst/>
              <a:ahLst/>
              <a:cxnLst/>
              <a:rect l="l" t="t" r="r" b="b"/>
              <a:pathLst>
                <a:path w="63" h="220" extrusionOk="0">
                  <a:moveTo>
                    <a:pt x="20" y="1"/>
                  </a:moveTo>
                  <a:cubicBezTo>
                    <a:pt x="20" y="1"/>
                    <a:pt x="19" y="1"/>
                    <a:pt x="18" y="1"/>
                  </a:cubicBezTo>
                  <a:cubicBezTo>
                    <a:pt x="5" y="1"/>
                    <a:pt x="0" y="54"/>
                    <a:pt x="10" y="114"/>
                  </a:cubicBezTo>
                  <a:cubicBezTo>
                    <a:pt x="18" y="173"/>
                    <a:pt x="35" y="220"/>
                    <a:pt x="43" y="220"/>
                  </a:cubicBezTo>
                  <a:cubicBezTo>
                    <a:pt x="44" y="220"/>
                    <a:pt x="44" y="219"/>
                    <a:pt x="44" y="219"/>
                  </a:cubicBezTo>
                  <a:cubicBezTo>
                    <a:pt x="57" y="219"/>
                    <a:pt x="62"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177144" y="3478386"/>
              <a:ext cx="2872" cy="10257"/>
            </a:xfrm>
            <a:custGeom>
              <a:avLst/>
              <a:gdLst/>
              <a:ahLst/>
              <a:cxnLst/>
              <a:rect l="l" t="t" r="r" b="b"/>
              <a:pathLst>
                <a:path w="63" h="225" extrusionOk="0">
                  <a:moveTo>
                    <a:pt x="19" y="1"/>
                  </a:moveTo>
                  <a:cubicBezTo>
                    <a:pt x="5" y="6"/>
                    <a:pt x="1" y="53"/>
                    <a:pt x="10" y="115"/>
                  </a:cubicBezTo>
                  <a:cubicBezTo>
                    <a:pt x="14" y="174"/>
                    <a:pt x="30" y="224"/>
                    <a:pt x="43" y="224"/>
                  </a:cubicBezTo>
                  <a:cubicBezTo>
                    <a:pt x="44" y="224"/>
                    <a:pt x="44" y="224"/>
                    <a:pt x="45" y="224"/>
                  </a:cubicBezTo>
                  <a:cubicBezTo>
                    <a:pt x="57" y="224"/>
                    <a:pt x="63" y="172"/>
                    <a:pt x="53" y="111"/>
                  </a:cubicBezTo>
                  <a:cubicBezTo>
                    <a:pt x="49" y="49"/>
                    <a:pt x="31" y="1"/>
                    <a:pt x="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174910" y="3498717"/>
              <a:ext cx="2781" cy="10211"/>
            </a:xfrm>
            <a:custGeom>
              <a:avLst/>
              <a:gdLst/>
              <a:ahLst/>
              <a:cxnLst/>
              <a:rect l="l" t="t" r="r" b="b"/>
              <a:pathLst>
                <a:path w="61" h="224" extrusionOk="0">
                  <a:moveTo>
                    <a:pt x="18" y="0"/>
                  </a:moveTo>
                  <a:cubicBezTo>
                    <a:pt x="4" y="0"/>
                    <a:pt x="0" y="53"/>
                    <a:pt x="8" y="115"/>
                  </a:cubicBezTo>
                  <a:cubicBezTo>
                    <a:pt x="14" y="176"/>
                    <a:pt x="26" y="224"/>
                    <a:pt x="40" y="224"/>
                  </a:cubicBezTo>
                  <a:cubicBezTo>
                    <a:pt x="53" y="224"/>
                    <a:pt x="61" y="171"/>
                    <a:pt x="53" y="111"/>
                  </a:cubicBezTo>
                  <a:cubicBezTo>
                    <a:pt x="48" y="49"/>
                    <a:pt x="31"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172905" y="3519048"/>
              <a:ext cx="2598" cy="10211"/>
            </a:xfrm>
            <a:custGeom>
              <a:avLst/>
              <a:gdLst/>
              <a:ahLst/>
              <a:cxnLst/>
              <a:rect l="l" t="t" r="r" b="b"/>
              <a:pathLst>
                <a:path w="57" h="224" extrusionOk="0">
                  <a:moveTo>
                    <a:pt x="17" y="0"/>
                  </a:moveTo>
                  <a:cubicBezTo>
                    <a:pt x="4" y="0"/>
                    <a:pt x="0" y="53"/>
                    <a:pt x="4" y="114"/>
                  </a:cubicBezTo>
                  <a:cubicBezTo>
                    <a:pt x="9" y="175"/>
                    <a:pt x="26" y="224"/>
                    <a:pt x="39" y="224"/>
                  </a:cubicBezTo>
                  <a:cubicBezTo>
                    <a:pt x="53" y="224"/>
                    <a:pt x="57" y="171"/>
                    <a:pt x="53" y="110"/>
                  </a:cubicBezTo>
                  <a:cubicBezTo>
                    <a:pt x="48"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171355" y="3539333"/>
              <a:ext cx="2644" cy="10257"/>
            </a:xfrm>
            <a:custGeom>
              <a:avLst/>
              <a:gdLst/>
              <a:ahLst/>
              <a:cxnLst/>
              <a:rect l="l" t="t" r="r" b="b"/>
              <a:pathLst>
                <a:path w="58" h="225" extrusionOk="0">
                  <a:moveTo>
                    <a:pt x="23" y="1"/>
                  </a:moveTo>
                  <a:cubicBezTo>
                    <a:pt x="9" y="6"/>
                    <a:pt x="1" y="53"/>
                    <a:pt x="5" y="115"/>
                  </a:cubicBezTo>
                  <a:cubicBezTo>
                    <a:pt x="14" y="174"/>
                    <a:pt x="26" y="225"/>
                    <a:pt x="39" y="225"/>
                  </a:cubicBezTo>
                  <a:cubicBezTo>
                    <a:pt x="40" y="225"/>
                    <a:pt x="40" y="224"/>
                    <a:pt x="41" y="224"/>
                  </a:cubicBezTo>
                  <a:cubicBezTo>
                    <a:pt x="53" y="224"/>
                    <a:pt x="57" y="176"/>
                    <a:pt x="53" y="111"/>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169759" y="3559892"/>
              <a:ext cx="2416" cy="10211"/>
            </a:xfrm>
            <a:custGeom>
              <a:avLst/>
              <a:gdLst/>
              <a:ahLst/>
              <a:cxnLst/>
              <a:rect l="l" t="t" r="r" b="b"/>
              <a:pathLst>
                <a:path w="53" h="224" extrusionOk="0">
                  <a:moveTo>
                    <a:pt x="20" y="1"/>
                  </a:moveTo>
                  <a:cubicBezTo>
                    <a:pt x="19" y="1"/>
                    <a:pt x="19" y="1"/>
                    <a:pt x="18" y="1"/>
                  </a:cubicBezTo>
                  <a:cubicBezTo>
                    <a:pt x="6" y="1"/>
                    <a:pt x="0" y="48"/>
                    <a:pt x="6" y="114"/>
                  </a:cubicBezTo>
                  <a:cubicBezTo>
                    <a:pt x="10" y="175"/>
                    <a:pt x="22" y="223"/>
                    <a:pt x="36" y="223"/>
                  </a:cubicBezTo>
                  <a:cubicBezTo>
                    <a:pt x="49" y="223"/>
                    <a:pt x="53" y="171"/>
                    <a:pt x="49" y="110"/>
                  </a:cubicBezTo>
                  <a:cubicBezTo>
                    <a:pt x="45" y="51"/>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168574" y="3580223"/>
              <a:ext cx="2462" cy="10211"/>
            </a:xfrm>
            <a:custGeom>
              <a:avLst/>
              <a:gdLst/>
              <a:ahLst/>
              <a:cxnLst/>
              <a:rect l="l" t="t" r="r" b="b"/>
              <a:pathLst>
                <a:path w="54" h="224" extrusionOk="0">
                  <a:moveTo>
                    <a:pt x="23" y="1"/>
                  </a:moveTo>
                  <a:cubicBezTo>
                    <a:pt x="10" y="1"/>
                    <a:pt x="1" y="48"/>
                    <a:pt x="6" y="114"/>
                  </a:cubicBezTo>
                  <a:cubicBezTo>
                    <a:pt x="6" y="175"/>
                    <a:pt x="18" y="223"/>
                    <a:pt x="32" y="223"/>
                  </a:cubicBezTo>
                  <a:cubicBezTo>
                    <a:pt x="45" y="223"/>
                    <a:pt x="53" y="171"/>
                    <a:pt x="49" y="110"/>
                  </a:cubicBezTo>
                  <a:cubicBezTo>
                    <a:pt x="49" y="48"/>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167571" y="3600554"/>
              <a:ext cx="2462" cy="10165"/>
            </a:xfrm>
            <a:custGeom>
              <a:avLst/>
              <a:gdLst/>
              <a:ahLst/>
              <a:cxnLst/>
              <a:rect l="l" t="t" r="r" b="b"/>
              <a:pathLst>
                <a:path w="54" h="223" extrusionOk="0">
                  <a:moveTo>
                    <a:pt x="23" y="0"/>
                  </a:moveTo>
                  <a:cubicBezTo>
                    <a:pt x="10" y="0"/>
                    <a:pt x="1" y="53"/>
                    <a:pt x="5" y="114"/>
                  </a:cubicBezTo>
                  <a:cubicBezTo>
                    <a:pt x="5" y="175"/>
                    <a:pt x="18" y="223"/>
                    <a:pt x="31" y="223"/>
                  </a:cubicBezTo>
                  <a:cubicBezTo>
                    <a:pt x="45" y="223"/>
                    <a:pt x="53" y="170"/>
                    <a:pt x="49" y="110"/>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166751" y="3620885"/>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30" y="223"/>
                    <a:pt x="30" y="223"/>
                    <a:pt x="31" y="223"/>
                  </a:cubicBezTo>
                  <a:cubicBezTo>
                    <a:pt x="45" y="223"/>
                    <a:pt x="53" y="174"/>
                    <a:pt x="49" y="113"/>
                  </a:cubicBezTo>
                  <a:cubicBezTo>
                    <a:pt x="49" y="47"/>
                    <a:pt x="35"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166158" y="3641398"/>
              <a:ext cx="2234" cy="10165"/>
            </a:xfrm>
            <a:custGeom>
              <a:avLst/>
              <a:gdLst/>
              <a:ahLst/>
              <a:cxnLst/>
              <a:rect l="l" t="t" r="r" b="b"/>
              <a:pathLst>
                <a:path w="49" h="223" extrusionOk="0">
                  <a:moveTo>
                    <a:pt x="22" y="0"/>
                  </a:moveTo>
                  <a:cubicBezTo>
                    <a:pt x="9" y="0"/>
                    <a:pt x="0" y="48"/>
                    <a:pt x="0" y="109"/>
                  </a:cubicBezTo>
                  <a:cubicBezTo>
                    <a:pt x="5" y="174"/>
                    <a:pt x="14" y="222"/>
                    <a:pt x="26" y="222"/>
                  </a:cubicBezTo>
                  <a:cubicBezTo>
                    <a:pt x="40" y="222"/>
                    <a:pt x="48" y="170"/>
                    <a:pt x="48" y="109"/>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165748" y="3661683"/>
              <a:ext cx="2234" cy="10393"/>
            </a:xfrm>
            <a:custGeom>
              <a:avLst/>
              <a:gdLst/>
              <a:ahLst/>
              <a:cxnLst/>
              <a:rect l="l" t="t" r="r" b="b"/>
              <a:pathLst>
                <a:path w="49" h="228" extrusionOk="0">
                  <a:moveTo>
                    <a:pt x="23" y="1"/>
                  </a:moveTo>
                  <a:cubicBezTo>
                    <a:pt x="9" y="1"/>
                    <a:pt x="0" y="53"/>
                    <a:pt x="0" y="114"/>
                  </a:cubicBezTo>
                  <a:cubicBezTo>
                    <a:pt x="0" y="175"/>
                    <a:pt x="13" y="227"/>
                    <a:pt x="27" y="227"/>
                  </a:cubicBezTo>
                  <a:cubicBezTo>
                    <a:pt x="39" y="227"/>
                    <a:pt x="49" y="175"/>
                    <a:pt x="49" y="114"/>
                  </a:cubicBezTo>
                  <a:cubicBezTo>
                    <a:pt x="49" y="53"/>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165566" y="3682196"/>
              <a:ext cx="2234" cy="10211"/>
            </a:xfrm>
            <a:custGeom>
              <a:avLst/>
              <a:gdLst/>
              <a:ahLst/>
              <a:cxnLst/>
              <a:rect l="l" t="t" r="r" b="b"/>
              <a:pathLst>
                <a:path w="49" h="224" extrusionOk="0">
                  <a:moveTo>
                    <a:pt x="23" y="1"/>
                  </a:moveTo>
                  <a:cubicBezTo>
                    <a:pt x="9" y="1"/>
                    <a:pt x="1" y="53"/>
                    <a:pt x="1" y="114"/>
                  </a:cubicBezTo>
                  <a:cubicBezTo>
                    <a:pt x="1" y="176"/>
                    <a:pt x="9" y="223"/>
                    <a:pt x="23" y="223"/>
                  </a:cubicBezTo>
                  <a:cubicBezTo>
                    <a:pt x="35" y="223"/>
                    <a:pt x="49" y="176"/>
                    <a:pt x="49" y="114"/>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6"/>
            <p:cNvSpPr/>
            <p:nvPr/>
          </p:nvSpPr>
          <p:spPr>
            <a:xfrm>
              <a:off x="-165383" y="3702709"/>
              <a:ext cx="2279" cy="10257"/>
            </a:xfrm>
            <a:custGeom>
              <a:avLst/>
              <a:gdLst/>
              <a:ahLst/>
              <a:cxnLst/>
              <a:rect l="l" t="t" r="r" b="b"/>
              <a:pathLst>
                <a:path w="50" h="225" extrusionOk="0">
                  <a:moveTo>
                    <a:pt x="23" y="1"/>
                  </a:moveTo>
                  <a:cubicBezTo>
                    <a:pt x="9" y="1"/>
                    <a:pt x="1" y="49"/>
                    <a:pt x="1" y="110"/>
                  </a:cubicBezTo>
                  <a:cubicBezTo>
                    <a:pt x="1" y="172"/>
                    <a:pt x="9" y="224"/>
                    <a:pt x="23" y="224"/>
                  </a:cubicBezTo>
                  <a:cubicBezTo>
                    <a:pt x="35" y="224"/>
                    <a:pt x="49" y="172"/>
                    <a:pt x="45" y="110"/>
                  </a:cubicBezTo>
                  <a:cubicBezTo>
                    <a:pt x="45"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6"/>
            <p:cNvSpPr/>
            <p:nvPr/>
          </p:nvSpPr>
          <p:spPr>
            <a:xfrm>
              <a:off x="-165155" y="3723040"/>
              <a:ext cx="2234" cy="10439"/>
            </a:xfrm>
            <a:custGeom>
              <a:avLst/>
              <a:gdLst/>
              <a:ahLst/>
              <a:cxnLst/>
              <a:rect l="l" t="t" r="r" b="b"/>
              <a:pathLst>
                <a:path w="49" h="229" extrusionOk="0">
                  <a:moveTo>
                    <a:pt x="22" y="1"/>
                  </a:moveTo>
                  <a:cubicBezTo>
                    <a:pt x="10" y="1"/>
                    <a:pt x="0" y="53"/>
                    <a:pt x="0" y="114"/>
                  </a:cubicBezTo>
                  <a:cubicBezTo>
                    <a:pt x="0" y="176"/>
                    <a:pt x="14" y="228"/>
                    <a:pt x="22" y="228"/>
                  </a:cubicBezTo>
                  <a:cubicBezTo>
                    <a:pt x="36" y="224"/>
                    <a:pt x="48" y="176"/>
                    <a:pt x="48" y="114"/>
                  </a:cubicBezTo>
                  <a:cubicBezTo>
                    <a:pt x="44"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6"/>
            <p:cNvSpPr/>
            <p:nvPr/>
          </p:nvSpPr>
          <p:spPr>
            <a:xfrm>
              <a:off x="-164973" y="3743554"/>
              <a:ext cx="2234" cy="10211"/>
            </a:xfrm>
            <a:custGeom>
              <a:avLst/>
              <a:gdLst/>
              <a:ahLst/>
              <a:cxnLst/>
              <a:rect l="l" t="t" r="r" b="b"/>
              <a:pathLst>
                <a:path w="49" h="224" extrusionOk="0">
                  <a:moveTo>
                    <a:pt x="22" y="0"/>
                  </a:moveTo>
                  <a:cubicBezTo>
                    <a:pt x="10" y="0"/>
                    <a:pt x="0" y="49"/>
                    <a:pt x="0" y="115"/>
                  </a:cubicBezTo>
                  <a:cubicBezTo>
                    <a:pt x="0" y="176"/>
                    <a:pt x="14" y="224"/>
                    <a:pt x="26" y="224"/>
                  </a:cubicBezTo>
                  <a:cubicBezTo>
                    <a:pt x="40" y="224"/>
                    <a:pt x="49" y="176"/>
                    <a:pt x="49" y="110"/>
                  </a:cubicBezTo>
                  <a:cubicBezTo>
                    <a:pt x="49"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6"/>
            <p:cNvSpPr/>
            <p:nvPr/>
          </p:nvSpPr>
          <p:spPr>
            <a:xfrm>
              <a:off x="-164745" y="3763884"/>
              <a:ext cx="2416" cy="10393"/>
            </a:xfrm>
            <a:custGeom>
              <a:avLst/>
              <a:gdLst/>
              <a:ahLst/>
              <a:cxnLst/>
              <a:rect l="l" t="t" r="r" b="b"/>
              <a:pathLst>
                <a:path w="53" h="228" extrusionOk="0">
                  <a:moveTo>
                    <a:pt x="27" y="0"/>
                  </a:moveTo>
                  <a:cubicBezTo>
                    <a:pt x="13" y="0"/>
                    <a:pt x="1" y="53"/>
                    <a:pt x="5" y="115"/>
                  </a:cubicBezTo>
                  <a:cubicBezTo>
                    <a:pt x="5" y="175"/>
                    <a:pt x="17" y="228"/>
                    <a:pt x="27" y="228"/>
                  </a:cubicBezTo>
                  <a:cubicBezTo>
                    <a:pt x="39" y="228"/>
                    <a:pt x="53" y="175"/>
                    <a:pt x="48" y="115"/>
                  </a:cubicBezTo>
                  <a:cubicBezTo>
                    <a:pt x="48" y="53"/>
                    <a:pt x="39"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6"/>
            <p:cNvSpPr/>
            <p:nvPr/>
          </p:nvSpPr>
          <p:spPr>
            <a:xfrm>
              <a:off x="-164380" y="3784398"/>
              <a:ext cx="2279" cy="10211"/>
            </a:xfrm>
            <a:custGeom>
              <a:avLst/>
              <a:gdLst/>
              <a:ahLst/>
              <a:cxnLst/>
              <a:rect l="l" t="t" r="r" b="b"/>
              <a:pathLst>
                <a:path w="50" h="224" extrusionOk="0">
                  <a:moveTo>
                    <a:pt x="23" y="0"/>
                  </a:moveTo>
                  <a:cubicBezTo>
                    <a:pt x="9" y="0"/>
                    <a:pt x="1" y="53"/>
                    <a:pt x="1" y="115"/>
                  </a:cubicBezTo>
                  <a:cubicBezTo>
                    <a:pt x="5" y="175"/>
                    <a:pt x="13" y="224"/>
                    <a:pt x="27" y="224"/>
                  </a:cubicBezTo>
                  <a:cubicBezTo>
                    <a:pt x="40" y="224"/>
                    <a:pt x="49" y="175"/>
                    <a:pt x="49" y="115"/>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63970" y="3804956"/>
              <a:ext cx="2234" cy="10165"/>
            </a:xfrm>
            <a:custGeom>
              <a:avLst/>
              <a:gdLst/>
              <a:ahLst/>
              <a:cxnLst/>
              <a:rect l="l" t="t" r="r" b="b"/>
              <a:pathLst>
                <a:path w="49" h="223" extrusionOk="0">
                  <a:moveTo>
                    <a:pt x="22" y="0"/>
                  </a:moveTo>
                  <a:cubicBezTo>
                    <a:pt x="10" y="0"/>
                    <a:pt x="0" y="47"/>
                    <a:pt x="0" y="109"/>
                  </a:cubicBezTo>
                  <a:cubicBezTo>
                    <a:pt x="4" y="174"/>
                    <a:pt x="14" y="223"/>
                    <a:pt x="27" y="223"/>
                  </a:cubicBezTo>
                  <a:cubicBezTo>
                    <a:pt x="40" y="223"/>
                    <a:pt x="49" y="170"/>
                    <a:pt x="49" y="109"/>
                  </a:cubicBezTo>
                  <a:cubicBezTo>
                    <a:pt x="49" y="47"/>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63560" y="3825242"/>
              <a:ext cx="2462" cy="10393"/>
            </a:xfrm>
            <a:custGeom>
              <a:avLst/>
              <a:gdLst/>
              <a:ahLst/>
              <a:cxnLst/>
              <a:rect l="l" t="t" r="r" b="b"/>
              <a:pathLst>
                <a:path w="54" h="228" extrusionOk="0">
                  <a:moveTo>
                    <a:pt x="22" y="1"/>
                  </a:moveTo>
                  <a:cubicBezTo>
                    <a:pt x="9" y="1"/>
                    <a:pt x="1" y="53"/>
                    <a:pt x="5" y="114"/>
                  </a:cubicBezTo>
                  <a:cubicBezTo>
                    <a:pt x="5" y="175"/>
                    <a:pt x="18" y="227"/>
                    <a:pt x="31" y="227"/>
                  </a:cubicBezTo>
                  <a:cubicBezTo>
                    <a:pt x="44" y="223"/>
                    <a:pt x="53" y="175"/>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162967" y="3845755"/>
              <a:ext cx="2234" cy="10211"/>
            </a:xfrm>
            <a:custGeom>
              <a:avLst/>
              <a:gdLst/>
              <a:ahLst/>
              <a:cxnLst/>
              <a:rect l="l" t="t" r="r" b="b"/>
              <a:pathLst>
                <a:path w="49" h="224" extrusionOk="0">
                  <a:moveTo>
                    <a:pt x="22" y="1"/>
                  </a:moveTo>
                  <a:cubicBezTo>
                    <a:pt x="9" y="1"/>
                    <a:pt x="0" y="49"/>
                    <a:pt x="0" y="114"/>
                  </a:cubicBezTo>
                  <a:cubicBezTo>
                    <a:pt x="0" y="175"/>
                    <a:pt x="14" y="223"/>
                    <a:pt x="27" y="223"/>
                  </a:cubicBezTo>
                  <a:cubicBezTo>
                    <a:pt x="40" y="223"/>
                    <a:pt x="49" y="175"/>
                    <a:pt x="49"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6"/>
            <p:cNvSpPr/>
            <p:nvPr/>
          </p:nvSpPr>
          <p:spPr>
            <a:xfrm>
              <a:off x="-162603" y="3866086"/>
              <a:ext cx="2462" cy="10393"/>
            </a:xfrm>
            <a:custGeom>
              <a:avLst/>
              <a:gdLst/>
              <a:ahLst/>
              <a:cxnLst/>
              <a:rect l="l" t="t" r="r" b="b"/>
              <a:pathLst>
                <a:path w="54" h="228" extrusionOk="0">
                  <a:moveTo>
                    <a:pt x="23" y="1"/>
                  </a:moveTo>
                  <a:cubicBezTo>
                    <a:pt x="10" y="1"/>
                    <a:pt x="1" y="53"/>
                    <a:pt x="6" y="114"/>
                  </a:cubicBezTo>
                  <a:cubicBezTo>
                    <a:pt x="6" y="175"/>
                    <a:pt x="19" y="227"/>
                    <a:pt x="32" y="227"/>
                  </a:cubicBezTo>
                  <a:cubicBezTo>
                    <a:pt x="45"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6"/>
            <p:cNvSpPr/>
            <p:nvPr/>
          </p:nvSpPr>
          <p:spPr>
            <a:xfrm>
              <a:off x="-161964" y="3886599"/>
              <a:ext cx="2234" cy="10165"/>
            </a:xfrm>
            <a:custGeom>
              <a:avLst/>
              <a:gdLst/>
              <a:ahLst/>
              <a:cxnLst/>
              <a:rect l="l" t="t" r="r" b="b"/>
              <a:pathLst>
                <a:path w="49" h="223" extrusionOk="0">
                  <a:moveTo>
                    <a:pt x="22" y="1"/>
                  </a:moveTo>
                  <a:cubicBezTo>
                    <a:pt x="9" y="1"/>
                    <a:pt x="0" y="53"/>
                    <a:pt x="0" y="114"/>
                  </a:cubicBezTo>
                  <a:cubicBezTo>
                    <a:pt x="5" y="176"/>
                    <a:pt x="13" y="223"/>
                    <a:pt x="27" y="223"/>
                  </a:cubicBezTo>
                  <a:cubicBezTo>
                    <a:pt x="39" y="223"/>
                    <a:pt x="49" y="176"/>
                    <a:pt x="49" y="114"/>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161417" y="3907112"/>
              <a:ext cx="2279" cy="10211"/>
            </a:xfrm>
            <a:custGeom>
              <a:avLst/>
              <a:gdLst/>
              <a:ahLst/>
              <a:cxnLst/>
              <a:rect l="l" t="t" r="r" b="b"/>
              <a:pathLst>
                <a:path w="50" h="224" extrusionOk="0">
                  <a:moveTo>
                    <a:pt x="24" y="0"/>
                  </a:moveTo>
                  <a:cubicBezTo>
                    <a:pt x="24" y="0"/>
                    <a:pt x="23" y="0"/>
                    <a:pt x="23" y="1"/>
                  </a:cubicBezTo>
                  <a:cubicBezTo>
                    <a:pt x="10" y="1"/>
                    <a:pt x="1" y="49"/>
                    <a:pt x="1" y="110"/>
                  </a:cubicBezTo>
                  <a:cubicBezTo>
                    <a:pt x="6" y="176"/>
                    <a:pt x="15" y="224"/>
                    <a:pt x="27" y="224"/>
                  </a:cubicBezTo>
                  <a:cubicBezTo>
                    <a:pt x="41" y="224"/>
                    <a:pt x="49" y="172"/>
                    <a:pt x="49" y="110"/>
                  </a:cubicBezTo>
                  <a:cubicBezTo>
                    <a:pt x="45"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160779" y="3927443"/>
              <a:ext cx="2234" cy="10211"/>
            </a:xfrm>
            <a:custGeom>
              <a:avLst/>
              <a:gdLst/>
              <a:ahLst/>
              <a:cxnLst/>
              <a:rect l="l" t="t" r="r" b="b"/>
              <a:pathLst>
                <a:path w="49" h="224" extrusionOk="0">
                  <a:moveTo>
                    <a:pt x="23" y="0"/>
                  </a:moveTo>
                  <a:cubicBezTo>
                    <a:pt x="9" y="0"/>
                    <a:pt x="1" y="53"/>
                    <a:pt x="1" y="114"/>
                  </a:cubicBezTo>
                  <a:cubicBezTo>
                    <a:pt x="5" y="173"/>
                    <a:pt x="13" y="224"/>
                    <a:pt x="25" y="224"/>
                  </a:cubicBezTo>
                  <a:cubicBezTo>
                    <a:pt x="26" y="224"/>
                    <a:pt x="26" y="224"/>
                    <a:pt x="27" y="224"/>
                  </a:cubicBezTo>
                  <a:cubicBezTo>
                    <a:pt x="39" y="224"/>
                    <a:pt x="49" y="175"/>
                    <a:pt x="49" y="114"/>
                  </a:cubicBezTo>
                  <a:cubicBezTo>
                    <a:pt x="45" y="49"/>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160187" y="3947956"/>
              <a:ext cx="2234" cy="10211"/>
            </a:xfrm>
            <a:custGeom>
              <a:avLst/>
              <a:gdLst/>
              <a:ahLst/>
              <a:cxnLst/>
              <a:rect l="l" t="t" r="r" b="b"/>
              <a:pathLst>
                <a:path w="49" h="224" extrusionOk="0">
                  <a:moveTo>
                    <a:pt x="22" y="0"/>
                  </a:moveTo>
                  <a:cubicBezTo>
                    <a:pt x="10" y="0"/>
                    <a:pt x="0" y="49"/>
                    <a:pt x="0" y="115"/>
                  </a:cubicBezTo>
                  <a:cubicBezTo>
                    <a:pt x="5" y="175"/>
                    <a:pt x="18" y="224"/>
                    <a:pt x="26" y="224"/>
                  </a:cubicBezTo>
                  <a:cubicBezTo>
                    <a:pt x="40" y="224"/>
                    <a:pt x="48" y="171"/>
                    <a:pt x="48" y="109"/>
                  </a:cubicBezTo>
                  <a:cubicBezTo>
                    <a:pt x="48"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a:off x="-159594" y="3968287"/>
              <a:ext cx="2462" cy="10393"/>
            </a:xfrm>
            <a:custGeom>
              <a:avLst/>
              <a:gdLst/>
              <a:ahLst/>
              <a:cxnLst/>
              <a:rect l="l" t="t" r="r" b="b"/>
              <a:pathLst>
                <a:path w="54" h="228" extrusionOk="0">
                  <a:moveTo>
                    <a:pt x="23" y="0"/>
                  </a:moveTo>
                  <a:cubicBezTo>
                    <a:pt x="9" y="0"/>
                    <a:pt x="1" y="52"/>
                    <a:pt x="5" y="114"/>
                  </a:cubicBezTo>
                  <a:cubicBezTo>
                    <a:pt x="5" y="175"/>
                    <a:pt x="19" y="228"/>
                    <a:pt x="31" y="228"/>
                  </a:cubicBezTo>
                  <a:cubicBezTo>
                    <a:pt x="45" y="223"/>
                    <a:pt x="53" y="175"/>
                    <a:pt x="49" y="114"/>
                  </a:cubicBezTo>
                  <a:cubicBezTo>
                    <a:pt x="49" y="52"/>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6"/>
            <p:cNvSpPr/>
            <p:nvPr/>
          </p:nvSpPr>
          <p:spPr>
            <a:xfrm>
              <a:off x="-158773" y="3988755"/>
              <a:ext cx="2188" cy="10257"/>
            </a:xfrm>
            <a:custGeom>
              <a:avLst/>
              <a:gdLst/>
              <a:ahLst/>
              <a:cxnLst/>
              <a:rect l="l" t="t" r="r" b="b"/>
              <a:pathLst>
                <a:path w="48" h="225" extrusionOk="0">
                  <a:moveTo>
                    <a:pt x="17" y="1"/>
                  </a:moveTo>
                  <a:cubicBezTo>
                    <a:pt x="9" y="1"/>
                    <a:pt x="1" y="53"/>
                    <a:pt x="1" y="115"/>
                  </a:cubicBezTo>
                  <a:cubicBezTo>
                    <a:pt x="1" y="176"/>
                    <a:pt x="13" y="224"/>
                    <a:pt x="27" y="224"/>
                  </a:cubicBezTo>
                  <a:cubicBezTo>
                    <a:pt x="39" y="224"/>
                    <a:pt x="48" y="172"/>
                    <a:pt x="48" y="111"/>
                  </a:cubicBezTo>
                  <a:cubicBezTo>
                    <a:pt x="44" y="49"/>
                    <a:pt x="31" y="1"/>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158181" y="4009086"/>
              <a:ext cx="2416" cy="10439"/>
            </a:xfrm>
            <a:custGeom>
              <a:avLst/>
              <a:gdLst/>
              <a:ahLst/>
              <a:cxnLst/>
              <a:rect l="l" t="t" r="r" b="b"/>
              <a:pathLst>
                <a:path w="53" h="229" extrusionOk="0">
                  <a:moveTo>
                    <a:pt x="22" y="1"/>
                  </a:moveTo>
                  <a:cubicBezTo>
                    <a:pt x="9" y="6"/>
                    <a:pt x="0" y="53"/>
                    <a:pt x="4" y="115"/>
                  </a:cubicBezTo>
                  <a:cubicBezTo>
                    <a:pt x="4" y="176"/>
                    <a:pt x="18" y="228"/>
                    <a:pt x="31" y="228"/>
                  </a:cubicBezTo>
                  <a:cubicBezTo>
                    <a:pt x="44" y="228"/>
                    <a:pt x="53" y="176"/>
                    <a:pt x="48" y="115"/>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157360" y="4029645"/>
              <a:ext cx="2234" cy="10211"/>
            </a:xfrm>
            <a:custGeom>
              <a:avLst/>
              <a:gdLst/>
              <a:ahLst/>
              <a:cxnLst/>
              <a:rect l="l" t="t" r="r" b="b"/>
              <a:pathLst>
                <a:path w="49" h="224" extrusionOk="0">
                  <a:moveTo>
                    <a:pt x="22" y="1"/>
                  </a:moveTo>
                  <a:cubicBezTo>
                    <a:pt x="8" y="1"/>
                    <a:pt x="0" y="53"/>
                    <a:pt x="0" y="114"/>
                  </a:cubicBezTo>
                  <a:cubicBezTo>
                    <a:pt x="4" y="175"/>
                    <a:pt x="13" y="223"/>
                    <a:pt x="26" y="223"/>
                  </a:cubicBezTo>
                  <a:cubicBezTo>
                    <a:pt x="39" y="223"/>
                    <a:pt x="48" y="175"/>
                    <a:pt x="48" y="110"/>
                  </a:cubicBezTo>
                  <a:cubicBezTo>
                    <a:pt x="43" y="48"/>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156813" y="4050158"/>
              <a:ext cx="2462" cy="10211"/>
            </a:xfrm>
            <a:custGeom>
              <a:avLst/>
              <a:gdLst/>
              <a:ahLst/>
              <a:cxnLst/>
              <a:rect l="l" t="t" r="r" b="b"/>
              <a:pathLst>
                <a:path w="54" h="224" extrusionOk="0">
                  <a:moveTo>
                    <a:pt x="24" y="0"/>
                  </a:moveTo>
                  <a:cubicBezTo>
                    <a:pt x="24" y="0"/>
                    <a:pt x="23" y="1"/>
                    <a:pt x="23" y="1"/>
                  </a:cubicBezTo>
                  <a:cubicBezTo>
                    <a:pt x="10" y="1"/>
                    <a:pt x="1" y="49"/>
                    <a:pt x="5" y="110"/>
                  </a:cubicBezTo>
                  <a:cubicBezTo>
                    <a:pt x="5" y="175"/>
                    <a:pt x="18" y="223"/>
                    <a:pt x="31" y="223"/>
                  </a:cubicBezTo>
                  <a:cubicBezTo>
                    <a:pt x="45" y="223"/>
                    <a:pt x="53" y="171"/>
                    <a:pt x="53" y="110"/>
                  </a:cubicBezTo>
                  <a:cubicBezTo>
                    <a:pt x="49"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155993" y="4070489"/>
              <a:ext cx="2416" cy="10165"/>
            </a:xfrm>
            <a:custGeom>
              <a:avLst/>
              <a:gdLst/>
              <a:ahLst/>
              <a:cxnLst/>
              <a:rect l="l" t="t" r="r" b="b"/>
              <a:pathLst>
                <a:path w="53" h="223" extrusionOk="0">
                  <a:moveTo>
                    <a:pt x="22" y="0"/>
                  </a:moveTo>
                  <a:cubicBezTo>
                    <a:pt x="9" y="0"/>
                    <a:pt x="0" y="53"/>
                    <a:pt x="5" y="114"/>
                  </a:cubicBezTo>
                  <a:cubicBezTo>
                    <a:pt x="5" y="175"/>
                    <a:pt x="18" y="223"/>
                    <a:pt x="31" y="223"/>
                  </a:cubicBezTo>
                  <a:cubicBezTo>
                    <a:pt x="44" y="223"/>
                    <a:pt x="53" y="175"/>
                    <a:pt x="49" y="114"/>
                  </a:cubicBezTo>
                  <a:cubicBezTo>
                    <a:pt x="49" y="49"/>
                    <a:pt x="35"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a:off x="-155172" y="4091002"/>
              <a:ext cx="2416" cy="10165"/>
            </a:xfrm>
            <a:custGeom>
              <a:avLst/>
              <a:gdLst/>
              <a:ahLst/>
              <a:cxnLst/>
              <a:rect l="l" t="t" r="r" b="b"/>
              <a:pathLst>
                <a:path w="53" h="223" extrusionOk="0">
                  <a:moveTo>
                    <a:pt x="21" y="0"/>
                  </a:moveTo>
                  <a:cubicBezTo>
                    <a:pt x="9" y="0"/>
                    <a:pt x="0" y="49"/>
                    <a:pt x="0" y="109"/>
                  </a:cubicBezTo>
                  <a:cubicBezTo>
                    <a:pt x="4" y="176"/>
                    <a:pt x="17" y="223"/>
                    <a:pt x="31" y="223"/>
                  </a:cubicBezTo>
                  <a:cubicBezTo>
                    <a:pt x="43" y="223"/>
                    <a:pt x="53" y="170"/>
                    <a:pt x="47" y="109"/>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6"/>
            <p:cNvSpPr/>
            <p:nvPr/>
          </p:nvSpPr>
          <p:spPr>
            <a:xfrm>
              <a:off x="-154397" y="4111333"/>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29" y="223"/>
                    <a:pt x="30" y="223"/>
                    <a:pt x="30" y="222"/>
                  </a:cubicBezTo>
                  <a:cubicBezTo>
                    <a:pt x="44" y="222"/>
                    <a:pt x="52" y="175"/>
                    <a:pt x="48" y="113"/>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153622" y="4131846"/>
              <a:ext cx="2462" cy="10211"/>
            </a:xfrm>
            <a:custGeom>
              <a:avLst/>
              <a:gdLst/>
              <a:ahLst/>
              <a:cxnLst/>
              <a:rect l="l" t="t" r="r" b="b"/>
              <a:pathLst>
                <a:path w="54" h="224" extrusionOk="0">
                  <a:moveTo>
                    <a:pt x="23" y="0"/>
                  </a:moveTo>
                  <a:cubicBezTo>
                    <a:pt x="9" y="0"/>
                    <a:pt x="1" y="48"/>
                    <a:pt x="1" y="113"/>
                  </a:cubicBezTo>
                  <a:cubicBezTo>
                    <a:pt x="5" y="175"/>
                    <a:pt x="19" y="223"/>
                    <a:pt x="31" y="223"/>
                  </a:cubicBezTo>
                  <a:cubicBezTo>
                    <a:pt x="45" y="223"/>
                    <a:pt x="53" y="171"/>
                    <a:pt x="49" y="109"/>
                  </a:cubicBezTo>
                  <a:cubicBezTo>
                    <a:pt x="45"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152802" y="4152131"/>
              <a:ext cx="2462" cy="10439"/>
            </a:xfrm>
            <a:custGeom>
              <a:avLst/>
              <a:gdLst/>
              <a:ahLst/>
              <a:cxnLst/>
              <a:rect l="l" t="t" r="r" b="b"/>
              <a:pathLst>
                <a:path w="54" h="229" extrusionOk="0">
                  <a:moveTo>
                    <a:pt x="22" y="1"/>
                  </a:moveTo>
                  <a:cubicBezTo>
                    <a:pt x="9" y="1"/>
                    <a:pt x="1" y="53"/>
                    <a:pt x="1" y="114"/>
                  </a:cubicBezTo>
                  <a:cubicBezTo>
                    <a:pt x="5" y="176"/>
                    <a:pt x="17" y="228"/>
                    <a:pt x="31" y="228"/>
                  </a:cubicBezTo>
                  <a:cubicBezTo>
                    <a:pt x="44" y="224"/>
                    <a:pt x="53" y="176"/>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152027" y="4172645"/>
              <a:ext cx="2416" cy="10257"/>
            </a:xfrm>
            <a:custGeom>
              <a:avLst/>
              <a:gdLst/>
              <a:ahLst/>
              <a:cxnLst/>
              <a:rect l="l" t="t" r="r" b="b"/>
              <a:pathLst>
                <a:path w="53" h="225" extrusionOk="0">
                  <a:moveTo>
                    <a:pt x="23" y="1"/>
                  </a:moveTo>
                  <a:cubicBezTo>
                    <a:pt x="10" y="1"/>
                    <a:pt x="0" y="49"/>
                    <a:pt x="0" y="115"/>
                  </a:cubicBezTo>
                  <a:cubicBezTo>
                    <a:pt x="5" y="176"/>
                    <a:pt x="18"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151206" y="4192976"/>
              <a:ext cx="2416" cy="10439"/>
            </a:xfrm>
            <a:custGeom>
              <a:avLst/>
              <a:gdLst/>
              <a:ahLst/>
              <a:cxnLst/>
              <a:rect l="l" t="t" r="r" b="b"/>
              <a:pathLst>
                <a:path w="53" h="229" extrusionOk="0">
                  <a:moveTo>
                    <a:pt x="22" y="1"/>
                  </a:moveTo>
                  <a:cubicBezTo>
                    <a:pt x="9" y="1"/>
                    <a:pt x="0" y="53"/>
                    <a:pt x="0" y="115"/>
                  </a:cubicBezTo>
                  <a:cubicBezTo>
                    <a:pt x="5" y="176"/>
                    <a:pt x="18" y="228"/>
                    <a:pt x="31" y="228"/>
                  </a:cubicBezTo>
                  <a:cubicBezTo>
                    <a:pt x="44" y="224"/>
                    <a:pt x="53" y="176"/>
                    <a:pt x="49" y="115"/>
                  </a:cubicBezTo>
                  <a:cubicBezTo>
                    <a:pt x="49"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150386" y="4213489"/>
              <a:ext cx="2416" cy="10211"/>
            </a:xfrm>
            <a:custGeom>
              <a:avLst/>
              <a:gdLst/>
              <a:ahLst/>
              <a:cxnLst/>
              <a:rect l="l" t="t" r="r" b="b"/>
              <a:pathLst>
                <a:path w="53" h="224" extrusionOk="0">
                  <a:moveTo>
                    <a:pt x="21" y="0"/>
                  </a:moveTo>
                  <a:cubicBezTo>
                    <a:pt x="9" y="0"/>
                    <a:pt x="0" y="53"/>
                    <a:pt x="4" y="115"/>
                  </a:cubicBezTo>
                  <a:cubicBezTo>
                    <a:pt x="4" y="176"/>
                    <a:pt x="17" y="224"/>
                    <a:pt x="31" y="224"/>
                  </a:cubicBezTo>
                  <a:cubicBezTo>
                    <a:pt x="43" y="224"/>
                    <a:pt x="53" y="171"/>
                    <a:pt x="47" y="111"/>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149656" y="4233820"/>
              <a:ext cx="2462" cy="10393"/>
            </a:xfrm>
            <a:custGeom>
              <a:avLst/>
              <a:gdLst/>
              <a:ahLst/>
              <a:cxnLst/>
              <a:rect l="l" t="t" r="r" b="b"/>
              <a:pathLst>
                <a:path w="54" h="228" extrusionOk="0">
                  <a:moveTo>
                    <a:pt x="23" y="0"/>
                  </a:moveTo>
                  <a:cubicBezTo>
                    <a:pt x="10" y="5"/>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6"/>
            <p:cNvSpPr/>
            <p:nvPr/>
          </p:nvSpPr>
          <p:spPr>
            <a:xfrm>
              <a:off x="-148836" y="4254378"/>
              <a:ext cx="2462" cy="10165"/>
            </a:xfrm>
            <a:custGeom>
              <a:avLst/>
              <a:gdLst/>
              <a:ahLst/>
              <a:cxnLst/>
              <a:rect l="l" t="t" r="r" b="b"/>
              <a:pathLst>
                <a:path w="54" h="223" extrusionOk="0">
                  <a:moveTo>
                    <a:pt x="23" y="0"/>
                  </a:moveTo>
                  <a:cubicBezTo>
                    <a:pt x="9" y="0"/>
                    <a:pt x="1" y="53"/>
                    <a:pt x="5" y="114"/>
                  </a:cubicBezTo>
                  <a:cubicBezTo>
                    <a:pt x="5" y="174"/>
                    <a:pt x="19" y="223"/>
                    <a:pt x="31" y="223"/>
                  </a:cubicBezTo>
                  <a:cubicBezTo>
                    <a:pt x="45" y="223"/>
                    <a:pt x="53" y="174"/>
                    <a:pt x="49" y="109"/>
                  </a:cubicBezTo>
                  <a:cubicBezTo>
                    <a:pt x="49" y="47"/>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a:off x="-148015" y="4274846"/>
              <a:ext cx="2462" cy="10211"/>
            </a:xfrm>
            <a:custGeom>
              <a:avLst/>
              <a:gdLst/>
              <a:ahLst/>
              <a:cxnLst/>
              <a:rect l="l" t="t" r="r" b="b"/>
              <a:pathLst>
                <a:path w="54" h="224" extrusionOk="0">
                  <a:moveTo>
                    <a:pt x="23" y="1"/>
                  </a:moveTo>
                  <a:cubicBezTo>
                    <a:pt x="23" y="1"/>
                    <a:pt x="22" y="1"/>
                    <a:pt x="22" y="1"/>
                  </a:cubicBezTo>
                  <a:cubicBezTo>
                    <a:pt x="9" y="1"/>
                    <a:pt x="1" y="49"/>
                    <a:pt x="5" y="110"/>
                  </a:cubicBezTo>
                  <a:cubicBezTo>
                    <a:pt x="5" y="175"/>
                    <a:pt x="17" y="224"/>
                    <a:pt x="31" y="224"/>
                  </a:cubicBezTo>
                  <a:cubicBezTo>
                    <a:pt x="44" y="224"/>
                    <a:pt x="53" y="171"/>
                    <a:pt x="48" y="110"/>
                  </a:cubicBezTo>
                  <a:cubicBezTo>
                    <a:pt x="48" y="52"/>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a:off x="-147240" y="4295177"/>
              <a:ext cx="2416" cy="10211"/>
            </a:xfrm>
            <a:custGeom>
              <a:avLst/>
              <a:gdLst/>
              <a:ahLst/>
              <a:cxnLst/>
              <a:rect l="l" t="t" r="r" b="b"/>
              <a:pathLst>
                <a:path w="53" h="224" extrusionOk="0">
                  <a:moveTo>
                    <a:pt x="22" y="1"/>
                  </a:moveTo>
                  <a:cubicBezTo>
                    <a:pt x="10" y="1"/>
                    <a:pt x="0" y="53"/>
                    <a:pt x="5" y="114"/>
                  </a:cubicBezTo>
                  <a:cubicBezTo>
                    <a:pt x="5" y="175"/>
                    <a:pt x="18" y="223"/>
                    <a:pt x="31" y="223"/>
                  </a:cubicBezTo>
                  <a:cubicBezTo>
                    <a:pt x="44" y="223"/>
                    <a:pt x="53" y="175"/>
                    <a:pt x="49" y="110"/>
                  </a:cubicBezTo>
                  <a:cubicBezTo>
                    <a:pt x="49"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6"/>
            <p:cNvSpPr/>
            <p:nvPr/>
          </p:nvSpPr>
          <p:spPr>
            <a:xfrm>
              <a:off x="-146420" y="4315690"/>
              <a:ext cx="2416" cy="10211"/>
            </a:xfrm>
            <a:custGeom>
              <a:avLst/>
              <a:gdLst/>
              <a:ahLst/>
              <a:cxnLst/>
              <a:rect l="l" t="t" r="r" b="b"/>
              <a:pathLst>
                <a:path w="53" h="224" extrusionOk="0">
                  <a:moveTo>
                    <a:pt x="24" y="1"/>
                  </a:moveTo>
                  <a:cubicBezTo>
                    <a:pt x="23" y="1"/>
                    <a:pt x="23" y="1"/>
                    <a:pt x="22" y="1"/>
                  </a:cubicBezTo>
                  <a:cubicBezTo>
                    <a:pt x="9" y="1"/>
                    <a:pt x="0" y="49"/>
                    <a:pt x="4" y="110"/>
                  </a:cubicBezTo>
                  <a:cubicBezTo>
                    <a:pt x="4" y="176"/>
                    <a:pt x="18" y="223"/>
                    <a:pt x="31" y="223"/>
                  </a:cubicBezTo>
                  <a:cubicBezTo>
                    <a:pt x="44" y="223"/>
                    <a:pt x="53" y="171"/>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6"/>
            <p:cNvSpPr/>
            <p:nvPr/>
          </p:nvSpPr>
          <p:spPr>
            <a:xfrm>
              <a:off x="-145599" y="4336021"/>
              <a:ext cx="2416" cy="10211"/>
            </a:xfrm>
            <a:custGeom>
              <a:avLst/>
              <a:gdLst/>
              <a:ahLst/>
              <a:cxnLst/>
              <a:rect l="l" t="t" r="r" b="b"/>
              <a:pathLst>
                <a:path w="53" h="224" extrusionOk="0">
                  <a:moveTo>
                    <a:pt x="21" y="1"/>
                  </a:moveTo>
                  <a:cubicBezTo>
                    <a:pt x="8" y="1"/>
                    <a:pt x="0" y="53"/>
                    <a:pt x="4" y="114"/>
                  </a:cubicBezTo>
                  <a:cubicBezTo>
                    <a:pt x="4" y="173"/>
                    <a:pt x="16" y="223"/>
                    <a:pt x="29" y="223"/>
                  </a:cubicBezTo>
                  <a:cubicBezTo>
                    <a:pt x="29" y="223"/>
                    <a:pt x="30" y="223"/>
                    <a:pt x="30" y="223"/>
                  </a:cubicBezTo>
                  <a:cubicBezTo>
                    <a:pt x="43" y="223"/>
                    <a:pt x="52" y="176"/>
                    <a:pt x="47" y="114"/>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6"/>
            <p:cNvSpPr/>
            <p:nvPr/>
          </p:nvSpPr>
          <p:spPr>
            <a:xfrm>
              <a:off x="-144870" y="4356534"/>
              <a:ext cx="2462" cy="10257"/>
            </a:xfrm>
            <a:custGeom>
              <a:avLst/>
              <a:gdLst/>
              <a:ahLst/>
              <a:cxnLst/>
              <a:rect l="l" t="t" r="r" b="b"/>
              <a:pathLst>
                <a:path w="54" h="225" extrusionOk="0">
                  <a:moveTo>
                    <a:pt x="23" y="1"/>
                  </a:moveTo>
                  <a:cubicBezTo>
                    <a:pt x="10" y="1"/>
                    <a:pt x="1" y="49"/>
                    <a:pt x="5" y="114"/>
                  </a:cubicBezTo>
                  <a:cubicBezTo>
                    <a:pt x="5" y="176"/>
                    <a:pt x="19"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6"/>
            <p:cNvSpPr/>
            <p:nvPr/>
          </p:nvSpPr>
          <p:spPr>
            <a:xfrm>
              <a:off x="-144049" y="4376865"/>
              <a:ext cx="2462" cy="10393"/>
            </a:xfrm>
            <a:custGeom>
              <a:avLst/>
              <a:gdLst/>
              <a:ahLst/>
              <a:cxnLst/>
              <a:rect l="l" t="t" r="r" b="b"/>
              <a:pathLst>
                <a:path w="54" h="228" extrusionOk="0">
                  <a:moveTo>
                    <a:pt x="23" y="0"/>
                  </a:moveTo>
                  <a:cubicBezTo>
                    <a:pt x="9" y="0"/>
                    <a:pt x="1" y="53"/>
                    <a:pt x="1" y="114"/>
                  </a:cubicBezTo>
                  <a:cubicBezTo>
                    <a:pt x="5" y="176"/>
                    <a:pt x="18" y="228"/>
                    <a:pt x="31" y="228"/>
                  </a:cubicBezTo>
                  <a:cubicBezTo>
                    <a:pt x="45" y="224"/>
                    <a:pt x="53" y="176"/>
                    <a:pt x="49" y="114"/>
                  </a:cubicBezTo>
                  <a:cubicBezTo>
                    <a:pt x="45"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6"/>
            <p:cNvSpPr/>
            <p:nvPr/>
          </p:nvSpPr>
          <p:spPr>
            <a:xfrm>
              <a:off x="-143229" y="4397378"/>
              <a:ext cx="2188" cy="10211"/>
            </a:xfrm>
            <a:custGeom>
              <a:avLst/>
              <a:gdLst/>
              <a:ahLst/>
              <a:cxnLst/>
              <a:rect l="l" t="t" r="r" b="b"/>
              <a:pathLst>
                <a:path w="48" h="224" extrusionOk="0">
                  <a:moveTo>
                    <a:pt x="17" y="0"/>
                  </a:moveTo>
                  <a:cubicBezTo>
                    <a:pt x="9" y="0"/>
                    <a:pt x="0" y="49"/>
                    <a:pt x="0" y="115"/>
                  </a:cubicBezTo>
                  <a:cubicBezTo>
                    <a:pt x="5" y="175"/>
                    <a:pt x="13" y="224"/>
                    <a:pt x="27" y="224"/>
                  </a:cubicBezTo>
                  <a:cubicBezTo>
                    <a:pt x="39" y="224"/>
                    <a:pt x="48" y="171"/>
                    <a:pt x="48" y="109"/>
                  </a:cubicBezTo>
                  <a:cubicBezTo>
                    <a:pt x="43" y="49"/>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6"/>
            <p:cNvSpPr/>
            <p:nvPr/>
          </p:nvSpPr>
          <p:spPr>
            <a:xfrm>
              <a:off x="-142636" y="4417892"/>
              <a:ext cx="2416" cy="10211"/>
            </a:xfrm>
            <a:custGeom>
              <a:avLst/>
              <a:gdLst/>
              <a:ahLst/>
              <a:cxnLst/>
              <a:rect l="l" t="t" r="r" b="b"/>
              <a:pathLst>
                <a:path w="53" h="224" extrusionOk="0">
                  <a:moveTo>
                    <a:pt x="24" y="0"/>
                  </a:moveTo>
                  <a:cubicBezTo>
                    <a:pt x="23" y="0"/>
                    <a:pt x="23" y="0"/>
                    <a:pt x="22" y="0"/>
                  </a:cubicBezTo>
                  <a:cubicBezTo>
                    <a:pt x="8" y="0"/>
                    <a:pt x="0" y="49"/>
                    <a:pt x="4" y="110"/>
                  </a:cubicBezTo>
                  <a:cubicBezTo>
                    <a:pt x="4" y="175"/>
                    <a:pt x="18" y="224"/>
                    <a:pt x="30" y="224"/>
                  </a:cubicBezTo>
                  <a:cubicBezTo>
                    <a:pt x="44" y="224"/>
                    <a:pt x="53" y="171"/>
                    <a:pt x="48" y="110"/>
                  </a:cubicBezTo>
                  <a:cubicBezTo>
                    <a:pt x="48" y="51"/>
                    <a:pt x="36"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6"/>
            <p:cNvSpPr/>
            <p:nvPr/>
          </p:nvSpPr>
          <p:spPr>
            <a:xfrm>
              <a:off x="-141861" y="4438223"/>
              <a:ext cx="2279" cy="10393"/>
            </a:xfrm>
            <a:custGeom>
              <a:avLst/>
              <a:gdLst/>
              <a:ahLst/>
              <a:cxnLst/>
              <a:rect l="l" t="t" r="r" b="b"/>
              <a:pathLst>
                <a:path w="50" h="228" extrusionOk="0">
                  <a:moveTo>
                    <a:pt x="23" y="0"/>
                  </a:moveTo>
                  <a:cubicBezTo>
                    <a:pt x="9" y="5"/>
                    <a:pt x="1" y="52"/>
                    <a:pt x="1" y="114"/>
                  </a:cubicBezTo>
                  <a:cubicBezTo>
                    <a:pt x="5" y="179"/>
                    <a:pt x="13" y="228"/>
                    <a:pt x="27" y="228"/>
                  </a:cubicBezTo>
                  <a:cubicBezTo>
                    <a:pt x="40" y="228"/>
                    <a:pt x="49" y="175"/>
                    <a:pt x="49" y="114"/>
                  </a:cubicBezTo>
                  <a:cubicBezTo>
                    <a:pt x="44" y="52"/>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6"/>
            <p:cNvSpPr/>
            <p:nvPr/>
          </p:nvSpPr>
          <p:spPr>
            <a:xfrm>
              <a:off x="-141269" y="4458781"/>
              <a:ext cx="2234" cy="4558"/>
            </a:xfrm>
            <a:custGeom>
              <a:avLst/>
              <a:gdLst/>
              <a:ahLst/>
              <a:cxnLst/>
              <a:rect l="l" t="t" r="r" b="b"/>
              <a:pathLst>
                <a:path w="49" h="100" extrusionOk="0">
                  <a:moveTo>
                    <a:pt x="23" y="0"/>
                  </a:moveTo>
                  <a:cubicBezTo>
                    <a:pt x="10" y="0"/>
                    <a:pt x="0" y="21"/>
                    <a:pt x="0" y="52"/>
                  </a:cubicBezTo>
                  <a:cubicBezTo>
                    <a:pt x="0" y="79"/>
                    <a:pt x="14" y="100"/>
                    <a:pt x="27" y="100"/>
                  </a:cubicBezTo>
                  <a:cubicBezTo>
                    <a:pt x="40" y="100"/>
                    <a:pt x="49" y="79"/>
                    <a:pt x="49" y="47"/>
                  </a:cubicBezTo>
                  <a:cubicBezTo>
                    <a:pt x="49" y="21"/>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6"/>
            <p:cNvSpPr/>
            <p:nvPr/>
          </p:nvSpPr>
          <p:spPr>
            <a:xfrm>
              <a:off x="-115741" y="2713425"/>
              <a:ext cx="34098" cy="228107"/>
            </a:xfrm>
            <a:custGeom>
              <a:avLst/>
              <a:gdLst/>
              <a:ahLst/>
              <a:cxnLst/>
              <a:rect l="l" t="t" r="r" b="b"/>
              <a:pathLst>
                <a:path w="748" h="5004" extrusionOk="0">
                  <a:moveTo>
                    <a:pt x="5" y="0"/>
                  </a:moveTo>
                  <a:cubicBezTo>
                    <a:pt x="1" y="0"/>
                    <a:pt x="1" y="18"/>
                    <a:pt x="1" y="53"/>
                  </a:cubicBezTo>
                  <a:cubicBezTo>
                    <a:pt x="5" y="101"/>
                    <a:pt x="5" y="153"/>
                    <a:pt x="5" y="206"/>
                  </a:cubicBezTo>
                  <a:cubicBezTo>
                    <a:pt x="13" y="367"/>
                    <a:pt x="22" y="560"/>
                    <a:pt x="31" y="779"/>
                  </a:cubicBezTo>
                  <a:cubicBezTo>
                    <a:pt x="57" y="1290"/>
                    <a:pt x="88" y="1936"/>
                    <a:pt x="122" y="2654"/>
                  </a:cubicBezTo>
                  <a:cubicBezTo>
                    <a:pt x="166" y="3383"/>
                    <a:pt x="197" y="4044"/>
                    <a:pt x="237" y="4528"/>
                  </a:cubicBezTo>
                  <a:cubicBezTo>
                    <a:pt x="253" y="4647"/>
                    <a:pt x="284" y="4756"/>
                    <a:pt x="341" y="4839"/>
                  </a:cubicBezTo>
                  <a:cubicBezTo>
                    <a:pt x="398" y="4917"/>
                    <a:pt x="477" y="4965"/>
                    <a:pt x="538" y="4987"/>
                  </a:cubicBezTo>
                  <a:cubicBezTo>
                    <a:pt x="575" y="4999"/>
                    <a:pt x="608" y="5004"/>
                    <a:pt x="636" y="5004"/>
                  </a:cubicBezTo>
                  <a:cubicBezTo>
                    <a:pt x="705" y="5004"/>
                    <a:pt x="743" y="4978"/>
                    <a:pt x="747" y="4978"/>
                  </a:cubicBezTo>
                  <a:cubicBezTo>
                    <a:pt x="747" y="4978"/>
                    <a:pt x="747" y="4978"/>
                    <a:pt x="747" y="4978"/>
                  </a:cubicBezTo>
                  <a:lnTo>
                    <a:pt x="747" y="4978"/>
                  </a:lnTo>
                  <a:cubicBezTo>
                    <a:pt x="747" y="4977"/>
                    <a:pt x="747" y="4977"/>
                    <a:pt x="746" y="4977"/>
                  </a:cubicBezTo>
                  <a:cubicBezTo>
                    <a:pt x="739" y="4977"/>
                    <a:pt x="708" y="4991"/>
                    <a:pt x="657" y="4991"/>
                  </a:cubicBezTo>
                  <a:cubicBezTo>
                    <a:pt x="627" y="4991"/>
                    <a:pt x="590" y="4986"/>
                    <a:pt x="546" y="4970"/>
                  </a:cubicBezTo>
                  <a:cubicBezTo>
                    <a:pt x="485" y="4948"/>
                    <a:pt x="415" y="4899"/>
                    <a:pt x="362" y="4821"/>
                  </a:cubicBezTo>
                  <a:cubicBezTo>
                    <a:pt x="315" y="4746"/>
                    <a:pt x="284" y="4641"/>
                    <a:pt x="271" y="4524"/>
                  </a:cubicBezTo>
                  <a:cubicBezTo>
                    <a:pt x="245" y="4012"/>
                    <a:pt x="210" y="3366"/>
                    <a:pt x="170" y="2649"/>
                  </a:cubicBezTo>
                  <a:cubicBezTo>
                    <a:pt x="132" y="1932"/>
                    <a:pt x="92" y="1285"/>
                    <a:pt x="61" y="774"/>
                  </a:cubicBezTo>
                  <a:cubicBezTo>
                    <a:pt x="48" y="556"/>
                    <a:pt x="35" y="367"/>
                    <a:pt x="22" y="206"/>
                  </a:cubicBezTo>
                  <a:cubicBezTo>
                    <a:pt x="17" y="153"/>
                    <a:pt x="13" y="101"/>
                    <a:pt x="13" y="53"/>
                  </a:cubicBezTo>
                  <a:cubicBezTo>
                    <a:pt x="9" y="18"/>
                    <a:pt x="5" y="0"/>
                    <a:pt x="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6"/>
            <p:cNvSpPr/>
            <p:nvPr/>
          </p:nvSpPr>
          <p:spPr>
            <a:xfrm>
              <a:off x="-478734" y="2928814"/>
              <a:ext cx="58622" cy="168619"/>
            </a:xfrm>
            <a:custGeom>
              <a:avLst/>
              <a:gdLst/>
              <a:ahLst/>
              <a:cxnLst/>
              <a:rect l="l" t="t" r="r" b="b"/>
              <a:pathLst>
                <a:path w="1286" h="3699" extrusionOk="0">
                  <a:moveTo>
                    <a:pt x="717" y="0"/>
                  </a:moveTo>
                  <a:cubicBezTo>
                    <a:pt x="521" y="39"/>
                    <a:pt x="346" y="74"/>
                    <a:pt x="193" y="100"/>
                  </a:cubicBezTo>
                  <a:cubicBezTo>
                    <a:pt x="140" y="114"/>
                    <a:pt x="97" y="122"/>
                    <a:pt x="49" y="131"/>
                  </a:cubicBezTo>
                  <a:cubicBezTo>
                    <a:pt x="19" y="140"/>
                    <a:pt x="1" y="144"/>
                    <a:pt x="1" y="148"/>
                  </a:cubicBezTo>
                  <a:cubicBezTo>
                    <a:pt x="1" y="148"/>
                    <a:pt x="19" y="148"/>
                    <a:pt x="53" y="144"/>
                  </a:cubicBezTo>
                  <a:cubicBezTo>
                    <a:pt x="97" y="136"/>
                    <a:pt x="145" y="126"/>
                    <a:pt x="197" y="122"/>
                  </a:cubicBezTo>
                  <a:cubicBezTo>
                    <a:pt x="346" y="96"/>
                    <a:pt x="516" y="67"/>
                    <a:pt x="711" y="37"/>
                  </a:cubicBezTo>
                  <a:lnTo>
                    <a:pt x="711" y="37"/>
                  </a:lnTo>
                  <a:cubicBezTo>
                    <a:pt x="867" y="435"/>
                    <a:pt x="1037" y="987"/>
                    <a:pt x="1137" y="1617"/>
                  </a:cubicBezTo>
                  <a:cubicBezTo>
                    <a:pt x="1189" y="1941"/>
                    <a:pt x="1220" y="2255"/>
                    <a:pt x="1229" y="2538"/>
                  </a:cubicBezTo>
                  <a:cubicBezTo>
                    <a:pt x="1246" y="2823"/>
                    <a:pt x="1233" y="3081"/>
                    <a:pt x="1150" y="3278"/>
                  </a:cubicBezTo>
                  <a:cubicBezTo>
                    <a:pt x="1067" y="3474"/>
                    <a:pt x="927" y="3593"/>
                    <a:pt x="818" y="3645"/>
                  </a:cubicBezTo>
                  <a:cubicBezTo>
                    <a:pt x="713" y="3692"/>
                    <a:pt x="643" y="3692"/>
                    <a:pt x="643" y="3697"/>
                  </a:cubicBezTo>
                  <a:cubicBezTo>
                    <a:pt x="643" y="3697"/>
                    <a:pt x="648" y="3698"/>
                    <a:pt x="658" y="3698"/>
                  </a:cubicBezTo>
                  <a:cubicBezTo>
                    <a:pt x="685" y="3698"/>
                    <a:pt x="744" y="3694"/>
                    <a:pt x="826" y="3662"/>
                  </a:cubicBezTo>
                  <a:cubicBezTo>
                    <a:pt x="941" y="3614"/>
                    <a:pt x="1088" y="3496"/>
                    <a:pt x="1181" y="3290"/>
                  </a:cubicBezTo>
                  <a:cubicBezTo>
                    <a:pt x="1272" y="3089"/>
                    <a:pt x="1286" y="2823"/>
                    <a:pt x="1272" y="2534"/>
                  </a:cubicBezTo>
                  <a:cubicBezTo>
                    <a:pt x="1264" y="2250"/>
                    <a:pt x="1237" y="1935"/>
                    <a:pt x="1185" y="1608"/>
                  </a:cubicBezTo>
                  <a:cubicBezTo>
                    <a:pt x="1080" y="970"/>
                    <a:pt x="901" y="406"/>
                    <a:pt x="739" y="13"/>
                  </a:cubicBezTo>
                  <a:lnTo>
                    <a:pt x="7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6"/>
            <p:cNvSpPr/>
            <p:nvPr/>
          </p:nvSpPr>
          <p:spPr>
            <a:xfrm>
              <a:off x="-477731" y="2960404"/>
              <a:ext cx="39887" cy="9208"/>
            </a:xfrm>
            <a:custGeom>
              <a:avLst/>
              <a:gdLst/>
              <a:ahLst/>
              <a:cxnLst/>
              <a:rect l="l" t="t" r="r" b="b"/>
              <a:pathLst>
                <a:path w="875" h="202" extrusionOk="0">
                  <a:moveTo>
                    <a:pt x="863" y="0"/>
                  </a:moveTo>
                  <a:cubicBezTo>
                    <a:pt x="826" y="0"/>
                    <a:pt x="647" y="29"/>
                    <a:pt x="433" y="76"/>
                  </a:cubicBezTo>
                  <a:cubicBezTo>
                    <a:pt x="193" y="133"/>
                    <a:pt x="1" y="185"/>
                    <a:pt x="5" y="199"/>
                  </a:cubicBezTo>
                  <a:cubicBezTo>
                    <a:pt x="6" y="201"/>
                    <a:pt x="10" y="201"/>
                    <a:pt x="18" y="201"/>
                  </a:cubicBezTo>
                  <a:cubicBezTo>
                    <a:pt x="65" y="201"/>
                    <a:pt x="239" y="169"/>
                    <a:pt x="442" y="124"/>
                  </a:cubicBezTo>
                  <a:cubicBezTo>
                    <a:pt x="683" y="72"/>
                    <a:pt x="875" y="15"/>
                    <a:pt x="870" y="2"/>
                  </a:cubicBezTo>
                  <a:cubicBezTo>
                    <a:pt x="870" y="1"/>
                    <a:pt x="868" y="0"/>
                    <a:pt x="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6"/>
            <p:cNvSpPr/>
            <p:nvPr/>
          </p:nvSpPr>
          <p:spPr>
            <a:xfrm>
              <a:off x="-823767" y="1859801"/>
              <a:ext cx="1492954" cy="1042757"/>
            </a:xfrm>
            <a:custGeom>
              <a:avLst/>
              <a:gdLst/>
              <a:ahLst/>
              <a:cxnLst/>
              <a:rect l="l" t="t" r="r" b="b"/>
              <a:pathLst>
                <a:path w="32751" h="22875" extrusionOk="0">
                  <a:moveTo>
                    <a:pt x="8496" y="11791"/>
                  </a:moveTo>
                  <a:cubicBezTo>
                    <a:pt x="8990" y="14807"/>
                    <a:pt x="9659" y="18281"/>
                    <a:pt x="9724" y="18621"/>
                  </a:cubicBezTo>
                  <a:cubicBezTo>
                    <a:pt x="8011" y="17463"/>
                    <a:pt x="5327" y="15589"/>
                    <a:pt x="5420" y="15283"/>
                  </a:cubicBezTo>
                  <a:cubicBezTo>
                    <a:pt x="5490" y="15043"/>
                    <a:pt x="7072" y="13316"/>
                    <a:pt x="8496" y="11791"/>
                  </a:cubicBezTo>
                  <a:close/>
                  <a:moveTo>
                    <a:pt x="30237" y="0"/>
                  </a:moveTo>
                  <a:cubicBezTo>
                    <a:pt x="24675" y="5018"/>
                    <a:pt x="17801" y="5482"/>
                    <a:pt x="15446" y="5482"/>
                  </a:cubicBezTo>
                  <a:cubicBezTo>
                    <a:pt x="14911" y="5482"/>
                    <a:pt x="14610" y="5459"/>
                    <a:pt x="14610" y="5459"/>
                  </a:cubicBezTo>
                  <a:lnTo>
                    <a:pt x="14610" y="5472"/>
                  </a:lnTo>
                  <a:cubicBezTo>
                    <a:pt x="14216" y="5411"/>
                    <a:pt x="12145" y="5079"/>
                    <a:pt x="11459" y="5065"/>
                  </a:cubicBezTo>
                  <a:cubicBezTo>
                    <a:pt x="11342" y="5063"/>
                    <a:pt x="11192" y="5057"/>
                    <a:pt x="11019" y="5057"/>
                  </a:cubicBezTo>
                  <a:cubicBezTo>
                    <a:pt x="10400" y="5057"/>
                    <a:pt x="9494" y="5137"/>
                    <a:pt x="8806" y="5787"/>
                  </a:cubicBezTo>
                  <a:cubicBezTo>
                    <a:pt x="8784" y="5805"/>
                    <a:pt x="8762" y="5826"/>
                    <a:pt x="8741" y="5848"/>
                  </a:cubicBezTo>
                  <a:cubicBezTo>
                    <a:pt x="7950" y="6622"/>
                    <a:pt x="0" y="14452"/>
                    <a:pt x="844" y="16393"/>
                  </a:cubicBezTo>
                  <a:cubicBezTo>
                    <a:pt x="1731" y="18438"/>
                    <a:pt x="9287" y="22874"/>
                    <a:pt x="9287" y="22874"/>
                  </a:cubicBezTo>
                  <a:lnTo>
                    <a:pt x="11114" y="19553"/>
                  </a:lnTo>
                  <a:cubicBezTo>
                    <a:pt x="11114" y="19553"/>
                    <a:pt x="10545" y="19177"/>
                    <a:pt x="9764" y="18653"/>
                  </a:cubicBezTo>
                  <a:lnTo>
                    <a:pt x="15934" y="18490"/>
                  </a:lnTo>
                  <a:lnTo>
                    <a:pt x="16205" y="13875"/>
                  </a:lnTo>
                  <a:cubicBezTo>
                    <a:pt x="16205" y="13875"/>
                    <a:pt x="17258" y="12701"/>
                    <a:pt x="17258" y="11852"/>
                  </a:cubicBezTo>
                  <a:cubicBezTo>
                    <a:pt x="17258" y="11267"/>
                    <a:pt x="16935" y="10297"/>
                    <a:pt x="16515" y="9292"/>
                  </a:cubicBezTo>
                  <a:cubicBezTo>
                    <a:pt x="26239" y="8479"/>
                    <a:pt x="32750" y="2059"/>
                    <a:pt x="32750" y="2059"/>
                  </a:cubicBezTo>
                  <a:lnTo>
                    <a:pt x="302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6"/>
            <p:cNvSpPr/>
            <p:nvPr/>
          </p:nvSpPr>
          <p:spPr>
            <a:xfrm>
              <a:off x="147238" y="2058825"/>
              <a:ext cx="69335" cy="177964"/>
            </a:xfrm>
            <a:custGeom>
              <a:avLst/>
              <a:gdLst/>
              <a:ahLst/>
              <a:cxnLst/>
              <a:rect l="l" t="t" r="r" b="b"/>
              <a:pathLst>
                <a:path w="1521" h="3904" extrusionOk="0">
                  <a:moveTo>
                    <a:pt x="1364" y="1"/>
                  </a:moveTo>
                  <a:cubicBezTo>
                    <a:pt x="1358" y="5"/>
                    <a:pt x="1402" y="53"/>
                    <a:pt x="1451" y="149"/>
                  </a:cubicBezTo>
                  <a:cubicBezTo>
                    <a:pt x="1468" y="197"/>
                    <a:pt x="1485" y="263"/>
                    <a:pt x="1473" y="337"/>
                  </a:cubicBezTo>
                  <a:cubicBezTo>
                    <a:pt x="1459" y="411"/>
                    <a:pt x="1424" y="495"/>
                    <a:pt x="1376" y="578"/>
                  </a:cubicBezTo>
                  <a:cubicBezTo>
                    <a:pt x="1280" y="752"/>
                    <a:pt x="1149" y="945"/>
                    <a:pt x="965" y="1128"/>
                  </a:cubicBezTo>
                  <a:cubicBezTo>
                    <a:pt x="787" y="1320"/>
                    <a:pt x="563" y="1517"/>
                    <a:pt x="402" y="1779"/>
                  </a:cubicBezTo>
                  <a:cubicBezTo>
                    <a:pt x="65" y="2304"/>
                    <a:pt x="0" y="2885"/>
                    <a:pt x="43" y="3282"/>
                  </a:cubicBezTo>
                  <a:cubicBezTo>
                    <a:pt x="61" y="3479"/>
                    <a:pt x="105" y="3641"/>
                    <a:pt x="140" y="3746"/>
                  </a:cubicBezTo>
                  <a:cubicBezTo>
                    <a:pt x="177" y="3847"/>
                    <a:pt x="203" y="3904"/>
                    <a:pt x="205" y="3904"/>
                  </a:cubicBezTo>
                  <a:cubicBezTo>
                    <a:pt x="205" y="3904"/>
                    <a:pt x="205" y="3904"/>
                    <a:pt x="205" y="3903"/>
                  </a:cubicBezTo>
                  <a:cubicBezTo>
                    <a:pt x="222" y="3898"/>
                    <a:pt x="118" y="3672"/>
                    <a:pt x="91" y="3278"/>
                  </a:cubicBezTo>
                  <a:cubicBezTo>
                    <a:pt x="61" y="2889"/>
                    <a:pt x="135" y="2321"/>
                    <a:pt x="458" y="1818"/>
                  </a:cubicBezTo>
                  <a:cubicBezTo>
                    <a:pt x="616" y="1560"/>
                    <a:pt x="830" y="1368"/>
                    <a:pt x="1009" y="1176"/>
                  </a:cubicBezTo>
                  <a:cubicBezTo>
                    <a:pt x="1197" y="983"/>
                    <a:pt x="1328" y="778"/>
                    <a:pt x="1420" y="604"/>
                  </a:cubicBezTo>
                  <a:cubicBezTo>
                    <a:pt x="1468" y="516"/>
                    <a:pt x="1503" y="424"/>
                    <a:pt x="1511" y="346"/>
                  </a:cubicBezTo>
                  <a:cubicBezTo>
                    <a:pt x="1521" y="263"/>
                    <a:pt x="1499" y="188"/>
                    <a:pt x="1473" y="140"/>
                  </a:cubicBezTo>
                  <a:cubicBezTo>
                    <a:pt x="1420" y="35"/>
                    <a:pt x="1364" y="1"/>
                    <a:pt x="1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6"/>
            <p:cNvSpPr/>
            <p:nvPr/>
          </p:nvSpPr>
          <p:spPr>
            <a:xfrm>
              <a:off x="402560" y="1972943"/>
              <a:ext cx="56070" cy="146100"/>
            </a:xfrm>
            <a:custGeom>
              <a:avLst/>
              <a:gdLst/>
              <a:ahLst/>
              <a:cxnLst/>
              <a:rect l="l" t="t" r="r" b="b"/>
              <a:pathLst>
                <a:path w="1230" h="3205" extrusionOk="0">
                  <a:moveTo>
                    <a:pt x="12" y="0"/>
                  </a:moveTo>
                  <a:cubicBezTo>
                    <a:pt x="11" y="0"/>
                    <a:pt x="11" y="1"/>
                    <a:pt x="10" y="1"/>
                  </a:cubicBezTo>
                  <a:cubicBezTo>
                    <a:pt x="1" y="14"/>
                    <a:pt x="202" y="97"/>
                    <a:pt x="451" y="320"/>
                  </a:cubicBezTo>
                  <a:cubicBezTo>
                    <a:pt x="578" y="429"/>
                    <a:pt x="705" y="582"/>
                    <a:pt x="814" y="774"/>
                  </a:cubicBezTo>
                  <a:cubicBezTo>
                    <a:pt x="923" y="967"/>
                    <a:pt x="1007" y="1199"/>
                    <a:pt x="1054" y="1447"/>
                  </a:cubicBezTo>
                  <a:cubicBezTo>
                    <a:pt x="1155" y="1946"/>
                    <a:pt x="1054" y="2417"/>
                    <a:pt x="928" y="2724"/>
                  </a:cubicBezTo>
                  <a:cubicBezTo>
                    <a:pt x="801" y="3034"/>
                    <a:pt x="666" y="3200"/>
                    <a:pt x="678" y="3204"/>
                  </a:cubicBezTo>
                  <a:cubicBezTo>
                    <a:pt x="678" y="3204"/>
                    <a:pt x="679" y="3204"/>
                    <a:pt x="679" y="3204"/>
                  </a:cubicBezTo>
                  <a:cubicBezTo>
                    <a:pt x="682" y="3204"/>
                    <a:pt x="721" y="3166"/>
                    <a:pt x="775" y="3095"/>
                  </a:cubicBezTo>
                  <a:cubicBezTo>
                    <a:pt x="832" y="3016"/>
                    <a:pt x="906" y="2898"/>
                    <a:pt x="975" y="2746"/>
                  </a:cubicBezTo>
                  <a:cubicBezTo>
                    <a:pt x="1116" y="2435"/>
                    <a:pt x="1229" y="1950"/>
                    <a:pt x="1124" y="1435"/>
                  </a:cubicBezTo>
                  <a:cubicBezTo>
                    <a:pt x="1072" y="1177"/>
                    <a:pt x="985" y="941"/>
                    <a:pt x="870" y="744"/>
                  </a:cubicBezTo>
                  <a:cubicBezTo>
                    <a:pt x="757" y="547"/>
                    <a:pt x="618" y="390"/>
                    <a:pt x="487" y="281"/>
                  </a:cubicBezTo>
                  <a:cubicBezTo>
                    <a:pt x="351" y="171"/>
                    <a:pt x="233" y="102"/>
                    <a:pt x="150" y="58"/>
                  </a:cubicBezTo>
                  <a:cubicBezTo>
                    <a:pt x="70" y="22"/>
                    <a:pt x="23"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397639" y="2540430"/>
              <a:ext cx="305237" cy="36377"/>
            </a:xfrm>
            <a:custGeom>
              <a:avLst/>
              <a:gdLst/>
              <a:ahLst/>
              <a:cxnLst/>
              <a:rect l="l" t="t" r="r" b="b"/>
              <a:pathLst>
                <a:path w="6696" h="798" extrusionOk="0">
                  <a:moveTo>
                    <a:pt x="1819" y="0"/>
                  </a:moveTo>
                  <a:cubicBezTo>
                    <a:pt x="1441" y="0"/>
                    <a:pt x="1098" y="71"/>
                    <a:pt x="826" y="177"/>
                  </a:cubicBezTo>
                  <a:cubicBezTo>
                    <a:pt x="521" y="291"/>
                    <a:pt x="306" y="453"/>
                    <a:pt x="175" y="580"/>
                  </a:cubicBezTo>
                  <a:cubicBezTo>
                    <a:pt x="49" y="711"/>
                    <a:pt x="1" y="798"/>
                    <a:pt x="1" y="798"/>
                  </a:cubicBezTo>
                  <a:cubicBezTo>
                    <a:pt x="1" y="798"/>
                    <a:pt x="1" y="798"/>
                    <a:pt x="1" y="798"/>
                  </a:cubicBezTo>
                  <a:cubicBezTo>
                    <a:pt x="8" y="798"/>
                    <a:pt x="65" y="716"/>
                    <a:pt x="197" y="602"/>
                  </a:cubicBezTo>
                  <a:cubicBezTo>
                    <a:pt x="328" y="483"/>
                    <a:pt x="542" y="326"/>
                    <a:pt x="844" y="221"/>
                  </a:cubicBezTo>
                  <a:cubicBezTo>
                    <a:pt x="1102" y="126"/>
                    <a:pt x="1424" y="63"/>
                    <a:pt x="1780" y="63"/>
                  </a:cubicBezTo>
                  <a:cubicBezTo>
                    <a:pt x="1833" y="63"/>
                    <a:pt x="1887" y="65"/>
                    <a:pt x="1941" y="68"/>
                  </a:cubicBezTo>
                  <a:cubicBezTo>
                    <a:pt x="2365" y="81"/>
                    <a:pt x="2819" y="182"/>
                    <a:pt x="3295" y="300"/>
                  </a:cubicBezTo>
                  <a:cubicBezTo>
                    <a:pt x="3772" y="413"/>
                    <a:pt x="4231" y="531"/>
                    <a:pt x="4654" y="570"/>
                  </a:cubicBezTo>
                  <a:cubicBezTo>
                    <a:pt x="4788" y="583"/>
                    <a:pt x="4918" y="589"/>
                    <a:pt x="5042" y="589"/>
                  </a:cubicBezTo>
                  <a:cubicBezTo>
                    <a:pt x="5318" y="589"/>
                    <a:pt x="5569" y="559"/>
                    <a:pt x="5786" y="505"/>
                  </a:cubicBezTo>
                  <a:cubicBezTo>
                    <a:pt x="6106" y="426"/>
                    <a:pt x="6337" y="295"/>
                    <a:pt x="6486" y="190"/>
                  </a:cubicBezTo>
                  <a:cubicBezTo>
                    <a:pt x="6635" y="86"/>
                    <a:pt x="6695" y="3"/>
                    <a:pt x="6695" y="3"/>
                  </a:cubicBezTo>
                  <a:cubicBezTo>
                    <a:pt x="6695" y="2"/>
                    <a:pt x="6695" y="2"/>
                    <a:pt x="6694" y="2"/>
                  </a:cubicBezTo>
                  <a:cubicBezTo>
                    <a:pt x="6669" y="2"/>
                    <a:pt x="6387" y="318"/>
                    <a:pt x="5778" y="457"/>
                  </a:cubicBezTo>
                  <a:cubicBezTo>
                    <a:pt x="5576" y="503"/>
                    <a:pt x="5343" y="528"/>
                    <a:pt x="5089" y="528"/>
                  </a:cubicBezTo>
                  <a:cubicBezTo>
                    <a:pt x="4953" y="528"/>
                    <a:pt x="4811" y="520"/>
                    <a:pt x="4664" y="505"/>
                  </a:cubicBezTo>
                  <a:cubicBezTo>
                    <a:pt x="4244" y="465"/>
                    <a:pt x="3789" y="348"/>
                    <a:pt x="3313" y="229"/>
                  </a:cubicBezTo>
                  <a:cubicBezTo>
                    <a:pt x="2837" y="112"/>
                    <a:pt x="2373" y="15"/>
                    <a:pt x="1945" y="3"/>
                  </a:cubicBezTo>
                  <a:cubicBezTo>
                    <a:pt x="1903" y="1"/>
                    <a:pt x="1861" y="0"/>
                    <a:pt x="18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6"/>
            <p:cNvSpPr/>
            <p:nvPr/>
          </p:nvSpPr>
          <p:spPr>
            <a:xfrm>
              <a:off x="-676755" y="2382934"/>
              <a:ext cx="140903" cy="125951"/>
            </a:xfrm>
            <a:custGeom>
              <a:avLst/>
              <a:gdLst/>
              <a:ahLst/>
              <a:cxnLst/>
              <a:rect l="l" t="t" r="r" b="b"/>
              <a:pathLst>
                <a:path w="3091" h="2763" extrusionOk="0">
                  <a:moveTo>
                    <a:pt x="285" y="1"/>
                  </a:moveTo>
                  <a:cubicBezTo>
                    <a:pt x="285" y="1"/>
                    <a:pt x="220" y="35"/>
                    <a:pt x="145" y="144"/>
                  </a:cubicBezTo>
                  <a:cubicBezTo>
                    <a:pt x="71" y="255"/>
                    <a:pt x="1" y="442"/>
                    <a:pt x="1" y="678"/>
                  </a:cubicBezTo>
                  <a:cubicBezTo>
                    <a:pt x="5" y="914"/>
                    <a:pt x="62" y="1207"/>
                    <a:pt x="259" y="1461"/>
                  </a:cubicBezTo>
                  <a:cubicBezTo>
                    <a:pt x="456" y="1709"/>
                    <a:pt x="783" y="1889"/>
                    <a:pt x="1146" y="1919"/>
                  </a:cubicBezTo>
                  <a:cubicBezTo>
                    <a:pt x="1179" y="1921"/>
                    <a:pt x="1212" y="1923"/>
                    <a:pt x="1245" y="1923"/>
                  </a:cubicBezTo>
                  <a:cubicBezTo>
                    <a:pt x="1572" y="1923"/>
                    <a:pt x="1868" y="1813"/>
                    <a:pt x="2142" y="1802"/>
                  </a:cubicBezTo>
                  <a:cubicBezTo>
                    <a:pt x="2170" y="1800"/>
                    <a:pt x="2198" y="1798"/>
                    <a:pt x="2226" y="1798"/>
                  </a:cubicBezTo>
                  <a:cubicBezTo>
                    <a:pt x="2490" y="1798"/>
                    <a:pt x="2730" y="1894"/>
                    <a:pt x="2837" y="2076"/>
                  </a:cubicBezTo>
                  <a:cubicBezTo>
                    <a:pt x="2968" y="2264"/>
                    <a:pt x="3034" y="2443"/>
                    <a:pt x="3052" y="2570"/>
                  </a:cubicBezTo>
                  <a:cubicBezTo>
                    <a:pt x="3068" y="2697"/>
                    <a:pt x="3025" y="2758"/>
                    <a:pt x="3030" y="2762"/>
                  </a:cubicBezTo>
                  <a:cubicBezTo>
                    <a:pt x="3030" y="2762"/>
                    <a:pt x="3030" y="2763"/>
                    <a:pt x="3030" y="2763"/>
                  </a:cubicBezTo>
                  <a:cubicBezTo>
                    <a:pt x="3033" y="2763"/>
                    <a:pt x="3090" y="2697"/>
                    <a:pt x="3078" y="2566"/>
                  </a:cubicBezTo>
                  <a:cubicBezTo>
                    <a:pt x="3068" y="2435"/>
                    <a:pt x="3008" y="2247"/>
                    <a:pt x="2876" y="2050"/>
                  </a:cubicBezTo>
                  <a:cubicBezTo>
                    <a:pt x="2810" y="1954"/>
                    <a:pt x="2715" y="1849"/>
                    <a:pt x="2580" y="1802"/>
                  </a:cubicBezTo>
                  <a:cubicBezTo>
                    <a:pt x="2469" y="1753"/>
                    <a:pt x="2343" y="1733"/>
                    <a:pt x="2213" y="1733"/>
                  </a:cubicBezTo>
                  <a:cubicBezTo>
                    <a:pt x="2188" y="1733"/>
                    <a:pt x="2163" y="1734"/>
                    <a:pt x="2138" y="1736"/>
                  </a:cubicBezTo>
                  <a:cubicBezTo>
                    <a:pt x="1852" y="1743"/>
                    <a:pt x="1555" y="1852"/>
                    <a:pt x="1244" y="1852"/>
                  </a:cubicBezTo>
                  <a:cubicBezTo>
                    <a:pt x="1213" y="1852"/>
                    <a:pt x="1181" y="1851"/>
                    <a:pt x="1150" y="1849"/>
                  </a:cubicBezTo>
                  <a:cubicBezTo>
                    <a:pt x="805" y="1818"/>
                    <a:pt x="495" y="1653"/>
                    <a:pt x="307" y="1417"/>
                  </a:cubicBezTo>
                  <a:cubicBezTo>
                    <a:pt x="119" y="1185"/>
                    <a:pt x="62" y="905"/>
                    <a:pt x="53" y="678"/>
                  </a:cubicBezTo>
                  <a:cubicBezTo>
                    <a:pt x="45" y="451"/>
                    <a:pt x="101" y="267"/>
                    <a:pt x="167" y="158"/>
                  </a:cubicBezTo>
                  <a:cubicBezTo>
                    <a:pt x="232" y="49"/>
                    <a:pt x="289" y="5"/>
                    <a:pt x="2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p:cNvSpPr/>
            <p:nvPr/>
          </p:nvSpPr>
          <p:spPr>
            <a:xfrm>
              <a:off x="-517162" y="2667156"/>
              <a:ext cx="68742" cy="148972"/>
            </a:xfrm>
            <a:custGeom>
              <a:avLst/>
              <a:gdLst/>
              <a:ahLst/>
              <a:cxnLst/>
              <a:rect l="l" t="t" r="r" b="b"/>
              <a:pathLst>
                <a:path w="1508" h="3268" extrusionOk="0">
                  <a:moveTo>
                    <a:pt x="1144" y="0"/>
                  </a:moveTo>
                  <a:cubicBezTo>
                    <a:pt x="1051" y="0"/>
                    <a:pt x="942" y="9"/>
                    <a:pt x="822" y="37"/>
                  </a:cubicBezTo>
                  <a:cubicBezTo>
                    <a:pt x="616" y="89"/>
                    <a:pt x="372" y="212"/>
                    <a:pt x="201" y="444"/>
                  </a:cubicBezTo>
                  <a:cubicBezTo>
                    <a:pt x="114" y="561"/>
                    <a:pt x="53" y="706"/>
                    <a:pt x="39" y="863"/>
                  </a:cubicBezTo>
                  <a:cubicBezTo>
                    <a:pt x="23" y="1021"/>
                    <a:pt x="49" y="1182"/>
                    <a:pt x="96" y="1339"/>
                  </a:cubicBezTo>
                  <a:cubicBezTo>
                    <a:pt x="197" y="1654"/>
                    <a:pt x="368" y="1912"/>
                    <a:pt x="459" y="2169"/>
                  </a:cubicBezTo>
                  <a:cubicBezTo>
                    <a:pt x="555" y="2427"/>
                    <a:pt x="573" y="2685"/>
                    <a:pt x="489" y="2873"/>
                  </a:cubicBezTo>
                  <a:cubicBezTo>
                    <a:pt x="416" y="3066"/>
                    <a:pt x="280" y="3179"/>
                    <a:pt x="175" y="3223"/>
                  </a:cubicBezTo>
                  <a:cubicBezTo>
                    <a:pt x="66" y="3266"/>
                    <a:pt x="1" y="3258"/>
                    <a:pt x="1" y="3262"/>
                  </a:cubicBezTo>
                  <a:cubicBezTo>
                    <a:pt x="1" y="3262"/>
                    <a:pt x="18" y="3268"/>
                    <a:pt x="53" y="3268"/>
                  </a:cubicBezTo>
                  <a:cubicBezTo>
                    <a:pt x="84" y="3268"/>
                    <a:pt x="128" y="3263"/>
                    <a:pt x="184" y="3244"/>
                  </a:cubicBezTo>
                  <a:cubicBezTo>
                    <a:pt x="297" y="3209"/>
                    <a:pt x="451" y="3092"/>
                    <a:pt x="533" y="2891"/>
                  </a:cubicBezTo>
                  <a:cubicBezTo>
                    <a:pt x="630" y="2689"/>
                    <a:pt x="616" y="2414"/>
                    <a:pt x="516" y="2148"/>
                  </a:cubicBezTo>
                  <a:cubicBezTo>
                    <a:pt x="428" y="1881"/>
                    <a:pt x="263" y="1618"/>
                    <a:pt x="166" y="1317"/>
                  </a:cubicBezTo>
                  <a:cubicBezTo>
                    <a:pt x="118" y="1168"/>
                    <a:pt x="92" y="1015"/>
                    <a:pt x="105" y="872"/>
                  </a:cubicBezTo>
                  <a:cubicBezTo>
                    <a:pt x="118" y="727"/>
                    <a:pt x="175" y="592"/>
                    <a:pt x="253" y="482"/>
                  </a:cubicBezTo>
                  <a:cubicBezTo>
                    <a:pt x="411" y="260"/>
                    <a:pt x="638" y="142"/>
                    <a:pt x="835" y="85"/>
                  </a:cubicBezTo>
                  <a:cubicBezTo>
                    <a:pt x="1002" y="44"/>
                    <a:pt x="1145" y="33"/>
                    <a:pt x="1256" y="33"/>
                  </a:cubicBezTo>
                  <a:cubicBezTo>
                    <a:pt x="1385" y="33"/>
                    <a:pt x="1471" y="48"/>
                    <a:pt x="1498" y="48"/>
                  </a:cubicBezTo>
                  <a:cubicBezTo>
                    <a:pt x="1505" y="48"/>
                    <a:pt x="1508" y="47"/>
                    <a:pt x="1508" y="45"/>
                  </a:cubicBezTo>
                  <a:cubicBezTo>
                    <a:pt x="1508" y="41"/>
                    <a:pt x="1443" y="24"/>
                    <a:pt x="1324" y="10"/>
                  </a:cubicBezTo>
                  <a:cubicBezTo>
                    <a:pt x="1274" y="5"/>
                    <a:pt x="1214" y="0"/>
                    <a:pt x="11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454438" y="2101083"/>
              <a:ext cx="152026" cy="315038"/>
            </a:xfrm>
            <a:custGeom>
              <a:avLst/>
              <a:gdLst/>
              <a:ahLst/>
              <a:cxnLst/>
              <a:rect l="l" t="t" r="r" b="b"/>
              <a:pathLst>
                <a:path w="3335" h="6911" extrusionOk="0">
                  <a:moveTo>
                    <a:pt x="1815" y="0"/>
                  </a:moveTo>
                  <a:cubicBezTo>
                    <a:pt x="1765" y="0"/>
                    <a:pt x="1723" y="4"/>
                    <a:pt x="1692" y="8"/>
                  </a:cubicBezTo>
                  <a:cubicBezTo>
                    <a:pt x="1631" y="18"/>
                    <a:pt x="1600" y="22"/>
                    <a:pt x="1600" y="26"/>
                  </a:cubicBezTo>
                  <a:cubicBezTo>
                    <a:pt x="1600" y="30"/>
                    <a:pt x="1609" y="30"/>
                    <a:pt x="1625" y="30"/>
                  </a:cubicBezTo>
                  <a:cubicBezTo>
                    <a:pt x="1640" y="30"/>
                    <a:pt x="1663" y="30"/>
                    <a:pt x="1691" y="30"/>
                  </a:cubicBezTo>
                  <a:cubicBezTo>
                    <a:pt x="1750" y="30"/>
                    <a:pt x="1836" y="33"/>
                    <a:pt x="1945" y="52"/>
                  </a:cubicBezTo>
                  <a:cubicBezTo>
                    <a:pt x="2164" y="92"/>
                    <a:pt x="2479" y="218"/>
                    <a:pt x="2754" y="506"/>
                  </a:cubicBezTo>
                  <a:cubicBezTo>
                    <a:pt x="3030" y="786"/>
                    <a:pt x="3217" y="1250"/>
                    <a:pt x="3217" y="1779"/>
                  </a:cubicBezTo>
                  <a:cubicBezTo>
                    <a:pt x="3222" y="2303"/>
                    <a:pt x="3046" y="2876"/>
                    <a:pt x="2776" y="3417"/>
                  </a:cubicBezTo>
                  <a:cubicBezTo>
                    <a:pt x="2641" y="3693"/>
                    <a:pt x="2470" y="3933"/>
                    <a:pt x="2291" y="4165"/>
                  </a:cubicBezTo>
                  <a:cubicBezTo>
                    <a:pt x="2112" y="4397"/>
                    <a:pt x="1937" y="4615"/>
                    <a:pt x="1767" y="4820"/>
                  </a:cubicBezTo>
                  <a:cubicBezTo>
                    <a:pt x="1426" y="5231"/>
                    <a:pt x="1106" y="5589"/>
                    <a:pt x="840" y="5895"/>
                  </a:cubicBezTo>
                  <a:cubicBezTo>
                    <a:pt x="573" y="6202"/>
                    <a:pt x="364" y="6454"/>
                    <a:pt x="220" y="6629"/>
                  </a:cubicBezTo>
                  <a:cubicBezTo>
                    <a:pt x="75" y="6805"/>
                    <a:pt x="1" y="6904"/>
                    <a:pt x="10" y="6910"/>
                  </a:cubicBezTo>
                  <a:cubicBezTo>
                    <a:pt x="10" y="6910"/>
                    <a:pt x="11" y="6910"/>
                    <a:pt x="11" y="6910"/>
                  </a:cubicBezTo>
                  <a:cubicBezTo>
                    <a:pt x="22" y="6910"/>
                    <a:pt x="108" y="6819"/>
                    <a:pt x="254" y="6660"/>
                  </a:cubicBezTo>
                  <a:cubicBezTo>
                    <a:pt x="420" y="6476"/>
                    <a:pt x="639" y="6240"/>
                    <a:pt x="902" y="5952"/>
                  </a:cubicBezTo>
                  <a:cubicBezTo>
                    <a:pt x="1176" y="5655"/>
                    <a:pt x="1505" y="5296"/>
                    <a:pt x="1850" y="4891"/>
                  </a:cubicBezTo>
                  <a:cubicBezTo>
                    <a:pt x="2024" y="4685"/>
                    <a:pt x="2203" y="4466"/>
                    <a:pt x="2383" y="4235"/>
                  </a:cubicBezTo>
                  <a:cubicBezTo>
                    <a:pt x="2562" y="4007"/>
                    <a:pt x="2741" y="3749"/>
                    <a:pt x="2881" y="3469"/>
                  </a:cubicBezTo>
                  <a:cubicBezTo>
                    <a:pt x="3157" y="2915"/>
                    <a:pt x="3335" y="2325"/>
                    <a:pt x="3326" y="1774"/>
                  </a:cubicBezTo>
                  <a:cubicBezTo>
                    <a:pt x="3318" y="1228"/>
                    <a:pt x="3113" y="738"/>
                    <a:pt x="2810" y="446"/>
                  </a:cubicBezTo>
                  <a:cubicBezTo>
                    <a:pt x="2518" y="153"/>
                    <a:pt x="2181" y="34"/>
                    <a:pt x="1955" y="8"/>
                  </a:cubicBezTo>
                  <a:cubicBezTo>
                    <a:pt x="1903" y="3"/>
                    <a:pt x="1856" y="0"/>
                    <a:pt x="18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6"/>
            <p:cNvSpPr/>
            <p:nvPr/>
          </p:nvSpPr>
          <p:spPr>
            <a:xfrm>
              <a:off x="-640880" y="2556339"/>
              <a:ext cx="73118" cy="22337"/>
            </a:xfrm>
            <a:custGeom>
              <a:avLst/>
              <a:gdLst/>
              <a:ahLst/>
              <a:cxnLst/>
              <a:rect l="l" t="t" r="r" b="b"/>
              <a:pathLst>
                <a:path w="1604" h="490" extrusionOk="0">
                  <a:moveTo>
                    <a:pt x="1572" y="1"/>
                  </a:moveTo>
                  <a:cubicBezTo>
                    <a:pt x="1484" y="1"/>
                    <a:pt x="1163" y="78"/>
                    <a:pt x="787" y="191"/>
                  </a:cubicBezTo>
                  <a:cubicBezTo>
                    <a:pt x="345" y="322"/>
                    <a:pt x="0" y="453"/>
                    <a:pt x="10" y="483"/>
                  </a:cubicBezTo>
                  <a:cubicBezTo>
                    <a:pt x="11" y="488"/>
                    <a:pt x="19" y="490"/>
                    <a:pt x="34" y="490"/>
                  </a:cubicBezTo>
                  <a:cubicBezTo>
                    <a:pt x="123" y="490"/>
                    <a:pt x="443" y="412"/>
                    <a:pt x="817" y="300"/>
                  </a:cubicBezTo>
                  <a:cubicBezTo>
                    <a:pt x="1255" y="169"/>
                    <a:pt x="1604" y="38"/>
                    <a:pt x="1595" y="7"/>
                  </a:cubicBezTo>
                  <a:cubicBezTo>
                    <a:pt x="1594" y="3"/>
                    <a:pt x="1586" y="1"/>
                    <a:pt x="15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6"/>
            <p:cNvSpPr/>
            <p:nvPr/>
          </p:nvSpPr>
          <p:spPr>
            <a:xfrm>
              <a:off x="-616994" y="2555109"/>
              <a:ext cx="45084" cy="46633"/>
            </a:xfrm>
            <a:custGeom>
              <a:avLst/>
              <a:gdLst/>
              <a:ahLst/>
              <a:cxnLst/>
              <a:rect l="l" t="t" r="r" b="b"/>
              <a:pathLst>
                <a:path w="989" h="1023" extrusionOk="0">
                  <a:moveTo>
                    <a:pt x="961" y="0"/>
                  </a:moveTo>
                  <a:cubicBezTo>
                    <a:pt x="906" y="0"/>
                    <a:pt x="629" y="130"/>
                    <a:pt x="377" y="401"/>
                  </a:cubicBezTo>
                  <a:cubicBezTo>
                    <a:pt x="105" y="694"/>
                    <a:pt x="1" y="1014"/>
                    <a:pt x="31" y="1022"/>
                  </a:cubicBezTo>
                  <a:cubicBezTo>
                    <a:pt x="32" y="1022"/>
                    <a:pt x="32" y="1023"/>
                    <a:pt x="33" y="1023"/>
                  </a:cubicBezTo>
                  <a:cubicBezTo>
                    <a:pt x="69" y="1023"/>
                    <a:pt x="212" y="750"/>
                    <a:pt x="464" y="480"/>
                  </a:cubicBezTo>
                  <a:cubicBezTo>
                    <a:pt x="722" y="201"/>
                    <a:pt x="989" y="34"/>
                    <a:pt x="971" y="4"/>
                  </a:cubicBezTo>
                  <a:cubicBezTo>
                    <a:pt x="970" y="1"/>
                    <a:pt x="966" y="0"/>
                    <a:pt x="9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a:off x="-112961" y="2157836"/>
              <a:ext cx="55842" cy="155035"/>
            </a:xfrm>
            <a:custGeom>
              <a:avLst/>
              <a:gdLst/>
              <a:ahLst/>
              <a:cxnLst/>
              <a:rect l="l" t="t" r="r" b="b"/>
              <a:pathLst>
                <a:path w="1225" h="3401" extrusionOk="0">
                  <a:moveTo>
                    <a:pt x="14" y="1"/>
                  </a:moveTo>
                  <a:cubicBezTo>
                    <a:pt x="13" y="1"/>
                    <a:pt x="13" y="1"/>
                    <a:pt x="13" y="1"/>
                  </a:cubicBezTo>
                  <a:cubicBezTo>
                    <a:pt x="0" y="5"/>
                    <a:pt x="27" y="205"/>
                    <a:pt x="101" y="525"/>
                  </a:cubicBezTo>
                  <a:cubicBezTo>
                    <a:pt x="176" y="844"/>
                    <a:pt x="293" y="1280"/>
                    <a:pt x="459" y="1752"/>
                  </a:cubicBezTo>
                  <a:cubicBezTo>
                    <a:pt x="625" y="2224"/>
                    <a:pt x="805" y="2644"/>
                    <a:pt x="949" y="2938"/>
                  </a:cubicBezTo>
                  <a:cubicBezTo>
                    <a:pt x="1090" y="3227"/>
                    <a:pt x="1193" y="3400"/>
                    <a:pt x="1210" y="3400"/>
                  </a:cubicBezTo>
                  <a:cubicBezTo>
                    <a:pt x="1210" y="3400"/>
                    <a:pt x="1210" y="3400"/>
                    <a:pt x="1211" y="3400"/>
                  </a:cubicBezTo>
                  <a:cubicBezTo>
                    <a:pt x="1224" y="3392"/>
                    <a:pt x="1150" y="3208"/>
                    <a:pt x="1023" y="2902"/>
                  </a:cubicBezTo>
                  <a:cubicBezTo>
                    <a:pt x="900" y="2601"/>
                    <a:pt x="735" y="2186"/>
                    <a:pt x="573" y="1714"/>
                  </a:cubicBezTo>
                  <a:cubicBezTo>
                    <a:pt x="406" y="1246"/>
                    <a:pt x="275" y="818"/>
                    <a:pt x="180" y="503"/>
                  </a:cubicBezTo>
                  <a:cubicBezTo>
                    <a:pt x="89" y="197"/>
                    <a:pt x="32" y="1"/>
                    <a:pt x="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6"/>
            <p:cNvSpPr/>
            <p:nvPr/>
          </p:nvSpPr>
          <p:spPr>
            <a:xfrm>
              <a:off x="-310982" y="2410787"/>
              <a:ext cx="145644" cy="67420"/>
            </a:xfrm>
            <a:custGeom>
              <a:avLst/>
              <a:gdLst/>
              <a:ahLst/>
              <a:cxnLst/>
              <a:rect l="l" t="t" r="r" b="b"/>
              <a:pathLst>
                <a:path w="3195" h="1479" extrusionOk="0">
                  <a:moveTo>
                    <a:pt x="3180" y="1"/>
                  </a:moveTo>
                  <a:cubicBezTo>
                    <a:pt x="3157" y="1"/>
                    <a:pt x="3048" y="176"/>
                    <a:pt x="2828" y="404"/>
                  </a:cubicBezTo>
                  <a:cubicBezTo>
                    <a:pt x="2600" y="640"/>
                    <a:pt x="2243" y="923"/>
                    <a:pt x="1779" y="1125"/>
                  </a:cubicBezTo>
                  <a:cubicBezTo>
                    <a:pt x="1321" y="1322"/>
                    <a:pt x="865" y="1391"/>
                    <a:pt x="538" y="1395"/>
                  </a:cubicBezTo>
                  <a:cubicBezTo>
                    <a:pt x="282" y="1395"/>
                    <a:pt x="101" y="1372"/>
                    <a:pt x="32" y="1372"/>
                  </a:cubicBezTo>
                  <a:cubicBezTo>
                    <a:pt x="12" y="1372"/>
                    <a:pt x="1" y="1373"/>
                    <a:pt x="0" y="1378"/>
                  </a:cubicBezTo>
                  <a:cubicBezTo>
                    <a:pt x="0" y="1387"/>
                    <a:pt x="197" y="1457"/>
                    <a:pt x="538" y="1474"/>
                  </a:cubicBezTo>
                  <a:cubicBezTo>
                    <a:pt x="583" y="1477"/>
                    <a:pt x="630" y="1478"/>
                    <a:pt x="679" y="1478"/>
                  </a:cubicBezTo>
                  <a:cubicBezTo>
                    <a:pt x="1001" y="1478"/>
                    <a:pt x="1414" y="1412"/>
                    <a:pt x="1827" y="1234"/>
                  </a:cubicBezTo>
                  <a:cubicBezTo>
                    <a:pt x="2303" y="1024"/>
                    <a:pt x="2670" y="719"/>
                    <a:pt x="2889" y="461"/>
                  </a:cubicBezTo>
                  <a:cubicBezTo>
                    <a:pt x="3108" y="198"/>
                    <a:pt x="3195" y="5"/>
                    <a:pt x="3182" y="1"/>
                  </a:cubicBezTo>
                  <a:cubicBezTo>
                    <a:pt x="3182" y="1"/>
                    <a:pt x="3181" y="1"/>
                    <a:pt x="31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6"/>
            <p:cNvSpPr/>
            <p:nvPr/>
          </p:nvSpPr>
          <p:spPr>
            <a:xfrm>
              <a:off x="-326526" y="2889930"/>
              <a:ext cx="89483" cy="35830"/>
            </a:xfrm>
            <a:custGeom>
              <a:avLst/>
              <a:gdLst/>
              <a:ahLst/>
              <a:cxnLst/>
              <a:rect l="l" t="t" r="r" b="b"/>
              <a:pathLst>
                <a:path w="1963" h="786" extrusionOk="0">
                  <a:moveTo>
                    <a:pt x="206" y="1"/>
                  </a:moveTo>
                  <a:cubicBezTo>
                    <a:pt x="206" y="1"/>
                    <a:pt x="31" y="114"/>
                    <a:pt x="44" y="276"/>
                  </a:cubicBezTo>
                  <a:cubicBezTo>
                    <a:pt x="52" y="374"/>
                    <a:pt x="219" y="394"/>
                    <a:pt x="349" y="394"/>
                  </a:cubicBezTo>
                  <a:cubicBezTo>
                    <a:pt x="434" y="394"/>
                    <a:pt x="503" y="386"/>
                    <a:pt x="503" y="386"/>
                  </a:cubicBezTo>
                  <a:lnTo>
                    <a:pt x="503" y="386"/>
                  </a:lnTo>
                  <a:cubicBezTo>
                    <a:pt x="503" y="386"/>
                    <a:pt x="0" y="569"/>
                    <a:pt x="206" y="739"/>
                  </a:cubicBezTo>
                  <a:cubicBezTo>
                    <a:pt x="247" y="772"/>
                    <a:pt x="340" y="785"/>
                    <a:pt x="465" y="785"/>
                  </a:cubicBezTo>
                  <a:cubicBezTo>
                    <a:pt x="966" y="785"/>
                    <a:pt x="1963" y="569"/>
                    <a:pt x="1963" y="569"/>
                  </a:cubicBezTo>
                  <a:lnTo>
                    <a:pt x="206"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376761" y="2778976"/>
              <a:ext cx="149109" cy="138897"/>
            </a:xfrm>
            <a:custGeom>
              <a:avLst/>
              <a:gdLst/>
              <a:ahLst/>
              <a:cxnLst/>
              <a:rect l="l" t="t" r="r" b="b"/>
              <a:pathLst>
                <a:path w="3271" h="3047" extrusionOk="0">
                  <a:moveTo>
                    <a:pt x="971" y="0"/>
                  </a:moveTo>
                  <a:lnTo>
                    <a:pt x="1" y="1761"/>
                  </a:lnTo>
                  <a:cubicBezTo>
                    <a:pt x="1" y="1761"/>
                    <a:pt x="2346" y="3047"/>
                    <a:pt x="2941" y="3047"/>
                  </a:cubicBezTo>
                  <a:cubicBezTo>
                    <a:pt x="3002" y="3047"/>
                    <a:pt x="3045" y="3033"/>
                    <a:pt x="3065" y="3003"/>
                  </a:cubicBezTo>
                  <a:cubicBezTo>
                    <a:pt x="3270" y="2684"/>
                    <a:pt x="3204" y="1132"/>
                    <a:pt x="3178" y="1053"/>
                  </a:cubicBezTo>
                  <a:cubicBezTo>
                    <a:pt x="3147" y="980"/>
                    <a:pt x="971" y="0"/>
                    <a:pt x="971"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377308" y="2857656"/>
              <a:ext cx="118384" cy="41893"/>
            </a:xfrm>
            <a:custGeom>
              <a:avLst/>
              <a:gdLst/>
              <a:ahLst/>
              <a:cxnLst/>
              <a:rect l="l" t="t" r="r" b="b"/>
              <a:pathLst>
                <a:path w="2597" h="919" extrusionOk="0">
                  <a:moveTo>
                    <a:pt x="2" y="0"/>
                  </a:moveTo>
                  <a:cubicBezTo>
                    <a:pt x="1" y="0"/>
                    <a:pt x="1" y="0"/>
                    <a:pt x="0" y="1"/>
                  </a:cubicBezTo>
                  <a:cubicBezTo>
                    <a:pt x="0" y="1"/>
                    <a:pt x="31" y="27"/>
                    <a:pt x="87" y="67"/>
                  </a:cubicBezTo>
                  <a:cubicBezTo>
                    <a:pt x="170" y="123"/>
                    <a:pt x="249" y="176"/>
                    <a:pt x="337" y="237"/>
                  </a:cubicBezTo>
                  <a:cubicBezTo>
                    <a:pt x="537" y="386"/>
                    <a:pt x="852" y="555"/>
                    <a:pt x="1223" y="665"/>
                  </a:cubicBezTo>
                  <a:cubicBezTo>
                    <a:pt x="1590" y="779"/>
                    <a:pt x="1941" y="835"/>
                    <a:pt x="2189" y="870"/>
                  </a:cubicBezTo>
                  <a:cubicBezTo>
                    <a:pt x="2290" y="884"/>
                    <a:pt x="2386" y="896"/>
                    <a:pt x="2482" y="910"/>
                  </a:cubicBezTo>
                  <a:cubicBezTo>
                    <a:pt x="2552" y="918"/>
                    <a:pt x="2592" y="918"/>
                    <a:pt x="2592" y="918"/>
                  </a:cubicBezTo>
                  <a:cubicBezTo>
                    <a:pt x="2596" y="914"/>
                    <a:pt x="2556" y="906"/>
                    <a:pt x="2487" y="892"/>
                  </a:cubicBezTo>
                  <a:cubicBezTo>
                    <a:pt x="2391" y="874"/>
                    <a:pt x="2294" y="858"/>
                    <a:pt x="2194" y="840"/>
                  </a:cubicBezTo>
                  <a:cubicBezTo>
                    <a:pt x="1945" y="791"/>
                    <a:pt x="1604" y="731"/>
                    <a:pt x="1237" y="622"/>
                  </a:cubicBezTo>
                  <a:cubicBezTo>
                    <a:pt x="870" y="512"/>
                    <a:pt x="559" y="350"/>
                    <a:pt x="354" y="206"/>
                  </a:cubicBezTo>
                  <a:cubicBezTo>
                    <a:pt x="267" y="154"/>
                    <a:pt x="180" y="101"/>
                    <a:pt x="101" y="53"/>
                  </a:cubicBezTo>
                  <a:cubicBezTo>
                    <a:pt x="45" y="18"/>
                    <a:pt x="11" y="0"/>
                    <a:pt x="2"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305785" y="2901007"/>
              <a:ext cx="46406" cy="7522"/>
            </a:xfrm>
            <a:custGeom>
              <a:avLst/>
              <a:gdLst/>
              <a:ahLst/>
              <a:cxnLst/>
              <a:rect l="l" t="t" r="r" b="b"/>
              <a:pathLst>
                <a:path w="1018" h="165" extrusionOk="0">
                  <a:moveTo>
                    <a:pt x="1006" y="0"/>
                  </a:moveTo>
                  <a:cubicBezTo>
                    <a:pt x="963" y="0"/>
                    <a:pt x="758" y="46"/>
                    <a:pt x="507" y="86"/>
                  </a:cubicBezTo>
                  <a:cubicBezTo>
                    <a:pt x="227" y="125"/>
                    <a:pt x="0" y="143"/>
                    <a:pt x="0" y="155"/>
                  </a:cubicBezTo>
                  <a:cubicBezTo>
                    <a:pt x="0" y="161"/>
                    <a:pt x="37" y="164"/>
                    <a:pt x="99" y="164"/>
                  </a:cubicBezTo>
                  <a:cubicBezTo>
                    <a:pt x="192" y="164"/>
                    <a:pt x="344" y="155"/>
                    <a:pt x="515" y="129"/>
                  </a:cubicBezTo>
                  <a:cubicBezTo>
                    <a:pt x="795" y="90"/>
                    <a:pt x="1018" y="16"/>
                    <a:pt x="1014" y="2"/>
                  </a:cubicBezTo>
                  <a:cubicBezTo>
                    <a:pt x="1013" y="1"/>
                    <a:pt x="1010" y="0"/>
                    <a:pt x="1006"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525322" y="2223980"/>
              <a:ext cx="443086" cy="75534"/>
            </a:xfrm>
            <a:custGeom>
              <a:avLst/>
              <a:gdLst/>
              <a:ahLst/>
              <a:cxnLst/>
              <a:rect l="l" t="t" r="r" b="b"/>
              <a:pathLst>
                <a:path w="9720" h="1657" extrusionOk="0">
                  <a:moveTo>
                    <a:pt x="309" y="0"/>
                  </a:moveTo>
                  <a:cubicBezTo>
                    <a:pt x="105" y="0"/>
                    <a:pt x="5" y="92"/>
                    <a:pt x="0" y="92"/>
                  </a:cubicBezTo>
                  <a:lnTo>
                    <a:pt x="0" y="92"/>
                  </a:lnTo>
                  <a:cubicBezTo>
                    <a:pt x="0" y="92"/>
                    <a:pt x="0" y="92"/>
                    <a:pt x="0" y="92"/>
                  </a:cubicBezTo>
                  <a:lnTo>
                    <a:pt x="0" y="92"/>
                  </a:lnTo>
                  <a:cubicBezTo>
                    <a:pt x="0" y="92"/>
                    <a:pt x="0" y="92"/>
                    <a:pt x="0" y="92"/>
                  </a:cubicBezTo>
                  <a:cubicBezTo>
                    <a:pt x="0" y="92"/>
                    <a:pt x="0" y="92"/>
                    <a:pt x="0" y="92"/>
                  </a:cubicBezTo>
                  <a:lnTo>
                    <a:pt x="0" y="92"/>
                  </a:lnTo>
                  <a:cubicBezTo>
                    <a:pt x="0" y="92"/>
                    <a:pt x="1" y="93"/>
                    <a:pt x="1" y="93"/>
                  </a:cubicBezTo>
                  <a:cubicBezTo>
                    <a:pt x="13" y="93"/>
                    <a:pt x="109" y="23"/>
                    <a:pt x="284" y="23"/>
                  </a:cubicBezTo>
                  <a:cubicBezTo>
                    <a:pt x="322" y="23"/>
                    <a:pt x="365" y="27"/>
                    <a:pt x="411" y="35"/>
                  </a:cubicBezTo>
                  <a:cubicBezTo>
                    <a:pt x="547" y="61"/>
                    <a:pt x="700" y="136"/>
                    <a:pt x="857" y="254"/>
                  </a:cubicBezTo>
                  <a:cubicBezTo>
                    <a:pt x="1009" y="367"/>
                    <a:pt x="1176" y="525"/>
                    <a:pt x="1368" y="678"/>
                  </a:cubicBezTo>
                  <a:cubicBezTo>
                    <a:pt x="1556" y="839"/>
                    <a:pt x="1739" y="1041"/>
                    <a:pt x="1971" y="1224"/>
                  </a:cubicBezTo>
                  <a:cubicBezTo>
                    <a:pt x="2203" y="1403"/>
                    <a:pt x="2495" y="1547"/>
                    <a:pt x="2824" y="1608"/>
                  </a:cubicBezTo>
                  <a:cubicBezTo>
                    <a:pt x="2989" y="1641"/>
                    <a:pt x="3159" y="1657"/>
                    <a:pt x="3333" y="1657"/>
                  </a:cubicBezTo>
                  <a:cubicBezTo>
                    <a:pt x="3850" y="1657"/>
                    <a:pt x="4398" y="1521"/>
                    <a:pt x="4921" y="1311"/>
                  </a:cubicBezTo>
                  <a:cubicBezTo>
                    <a:pt x="5624" y="1031"/>
                    <a:pt x="6267" y="695"/>
                    <a:pt x="6896" y="521"/>
                  </a:cubicBezTo>
                  <a:cubicBezTo>
                    <a:pt x="7193" y="437"/>
                    <a:pt x="7484" y="385"/>
                    <a:pt x="7761" y="385"/>
                  </a:cubicBezTo>
                  <a:cubicBezTo>
                    <a:pt x="7774" y="385"/>
                    <a:pt x="7787" y="385"/>
                    <a:pt x="7800" y="385"/>
                  </a:cubicBezTo>
                  <a:cubicBezTo>
                    <a:pt x="8089" y="389"/>
                    <a:pt x="8356" y="438"/>
                    <a:pt x="8587" y="516"/>
                  </a:cubicBezTo>
                  <a:cubicBezTo>
                    <a:pt x="9055" y="674"/>
                    <a:pt x="9369" y="944"/>
                    <a:pt x="9523" y="1176"/>
                  </a:cubicBezTo>
                  <a:cubicBezTo>
                    <a:pt x="9674" y="1400"/>
                    <a:pt x="9705" y="1552"/>
                    <a:pt x="9719" y="1552"/>
                  </a:cubicBezTo>
                  <a:cubicBezTo>
                    <a:pt x="9719" y="1552"/>
                    <a:pt x="9720" y="1552"/>
                    <a:pt x="9720" y="1552"/>
                  </a:cubicBezTo>
                  <a:cubicBezTo>
                    <a:pt x="9720" y="1552"/>
                    <a:pt x="9710" y="1517"/>
                    <a:pt x="9684" y="1447"/>
                  </a:cubicBezTo>
                  <a:cubicBezTo>
                    <a:pt x="9676" y="1412"/>
                    <a:pt x="9658" y="1368"/>
                    <a:pt x="9636" y="1320"/>
                  </a:cubicBezTo>
                  <a:cubicBezTo>
                    <a:pt x="9610" y="1272"/>
                    <a:pt x="9583" y="1215"/>
                    <a:pt x="9545" y="1158"/>
                  </a:cubicBezTo>
                  <a:cubicBezTo>
                    <a:pt x="9396" y="922"/>
                    <a:pt x="9081" y="634"/>
                    <a:pt x="8605" y="468"/>
                  </a:cubicBezTo>
                  <a:cubicBezTo>
                    <a:pt x="8369" y="385"/>
                    <a:pt x="8098" y="333"/>
                    <a:pt x="7806" y="328"/>
                  </a:cubicBezTo>
                  <a:cubicBezTo>
                    <a:pt x="7785" y="327"/>
                    <a:pt x="7764" y="327"/>
                    <a:pt x="7743" y="327"/>
                  </a:cubicBezTo>
                  <a:cubicBezTo>
                    <a:pt x="7464" y="327"/>
                    <a:pt x="7171" y="378"/>
                    <a:pt x="6878" y="459"/>
                  </a:cubicBezTo>
                  <a:cubicBezTo>
                    <a:pt x="6237" y="630"/>
                    <a:pt x="5594" y="971"/>
                    <a:pt x="4895" y="1245"/>
                  </a:cubicBezTo>
                  <a:cubicBezTo>
                    <a:pt x="4373" y="1456"/>
                    <a:pt x="3834" y="1590"/>
                    <a:pt x="3328" y="1590"/>
                  </a:cubicBezTo>
                  <a:cubicBezTo>
                    <a:pt x="3160" y="1590"/>
                    <a:pt x="2995" y="1575"/>
                    <a:pt x="2836" y="1543"/>
                  </a:cubicBezTo>
                  <a:cubicBezTo>
                    <a:pt x="2517" y="1487"/>
                    <a:pt x="2233" y="1350"/>
                    <a:pt x="2006" y="1176"/>
                  </a:cubicBezTo>
                  <a:cubicBezTo>
                    <a:pt x="1779" y="1001"/>
                    <a:pt x="1595" y="800"/>
                    <a:pt x="1403" y="638"/>
                  </a:cubicBezTo>
                  <a:cubicBezTo>
                    <a:pt x="1202" y="490"/>
                    <a:pt x="1041" y="337"/>
                    <a:pt x="878" y="223"/>
                  </a:cubicBezTo>
                  <a:cubicBezTo>
                    <a:pt x="717" y="105"/>
                    <a:pt x="559" y="31"/>
                    <a:pt x="420" y="9"/>
                  </a:cubicBezTo>
                  <a:cubicBezTo>
                    <a:pt x="380" y="3"/>
                    <a:pt x="343"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26"/>
          <p:cNvGrpSpPr/>
          <p:nvPr/>
        </p:nvGrpSpPr>
        <p:grpSpPr>
          <a:xfrm>
            <a:off x="4389208" y="3195116"/>
            <a:ext cx="1579322" cy="671293"/>
            <a:chOff x="4161633" y="3060816"/>
            <a:chExt cx="1579322" cy="671293"/>
          </a:xfrm>
        </p:grpSpPr>
        <p:sp>
          <p:nvSpPr>
            <p:cNvPr id="404" name="Google Shape;404;p26"/>
            <p:cNvSpPr/>
            <p:nvPr/>
          </p:nvSpPr>
          <p:spPr>
            <a:xfrm>
              <a:off x="4161633" y="3060816"/>
              <a:ext cx="1579322" cy="671293"/>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a:off x="4276884"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4295266" y="3434077"/>
              <a:ext cx="328517" cy="168383"/>
            </a:xfrm>
            <a:custGeom>
              <a:avLst/>
              <a:gdLst/>
              <a:ahLst/>
              <a:cxnLst/>
              <a:rect l="l" t="t" r="r" b="b"/>
              <a:pathLst>
                <a:path w="7488" h="3838" extrusionOk="0">
                  <a:moveTo>
                    <a:pt x="3742" y="1"/>
                  </a:moveTo>
                  <a:lnTo>
                    <a:pt x="1" y="844"/>
                  </a:lnTo>
                  <a:cubicBezTo>
                    <a:pt x="385" y="2558"/>
                    <a:pt x="1915" y="3838"/>
                    <a:pt x="3742" y="3838"/>
                  </a:cubicBezTo>
                  <a:cubicBezTo>
                    <a:pt x="5577" y="3838"/>
                    <a:pt x="7112" y="2544"/>
                    <a:pt x="7487" y="818"/>
                  </a:cubicBezTo>
                  <a:lnTo>
                    <a:pt x="37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4746970" y="3289739"/>
              <a:ext cx="833709" cy="37774"/>
            </a:xfrm>
            <a:custGeom>
              <a:avLst/>
              <a:gdLst/>
              <a:ahLst/>
              <a:cxnLst/>
              <a:rect l="l" t="t" r="r" b="b"/>
              <a:pathLst>
                <a:path w="19003" h="861" extrusionOk="0">
                  <a:moveTo>
                    <a:pt x="1" y="1"/>
                  </a:moveTo>
                  <a:lnTo>
                    <a:pt x="1" y="861"/>
                  </a:lnTo>
                  <a:lnTo>
                    <a:pt x="19003" y="861"/>
                  </a:lnTo>
                  <a:lnTo>
                    <a:pt x="190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6"/>
            <p:cNvSpPr/>
            <p:nvPr/>
          </p:nvSpPr>
          <p:spPr>
            <a:xfrm>
              <a:off x="4746970" y="3389240"/>
              <a:ext cx="833709" cy="37818"/>
            </a:xfrm>
            <a:custGeom>
              <a:avLst/>
              <a:gdLst/>
              <a:ahLst/>
              <a:cxnLst/>
              <a:rect l="l" t="t" r="r" b="b"/>
              <a:pathLst>
                <a:path w="19003" h="862" extrusionOk="0">
                  <a:moveTo>
                    <a:pt x="1" y="0"/>
                  </a:moveTo>
                  <a:lnTo>
                    <a:pt x="1" y="861"/>
                  </a:lnTo>
                  <a:lnTo>
                    <a:pt x="19003" y="861"/>
                  </a:lnTo>
                  <a:lnTo>
                    <a:pt x="19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6"/>
            <p:cNvSpPr/>
            <p:nvPr/>
          </p:nvSpPr>
          <p:spPr>
            <a:xfrm>
              <a:off x="4746970" y="3499489"/>
              <a:ext cx="450658" cy="37818"/>
            </a:xfrm>
            <a:custGeom>
              <a:avLst/>
              <a:gdLst/>
              <a:ahLst/>
              <a:cxnLst/>
              <a:rect l="l" t="t" r="r" b="b"/>
              <a:pathLst>
                <a:path w="10272" h="862" extrusionOk="0">
                  <a:moveTo>
                    <a:pt x="1" y="0"/>
                  </a:moveTo>
                  <a:lnTo>
                    <a:pt x="1" y="861"/>
                  </a:lnTo>
                  <a:lnTo>
                    <a:pt x="10271" y="861"/>
                  </a:lnTo>
                  <a:lnTo>
                    <a:pt x="102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flipH="1">
              <a:off x="4468091"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26"/>
          <p:cNvSpPr/>
          <p:nvPr/>
        </p:nvSpPr>
        <p:spPr>
          <a:xfrm rot="-5400000">
            <a:off x="7251250" y="2108625"/>
            <a:ext cx="69000" cy="15900"/>
          </a:xfrm>
          <a:prstGeom prst="rtTriangle">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6"/>
          <p:cNvSpPr/>
          <p:nvPr/>
        </p:nvSpPr>
        <p:spPr>
          <a:xfrm>
            <a:off x="5794118" y="2303902"/>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6"/>
          <p:cNvSpPr/>
          <p:nvPr/>
        </p:nvSpPr>
        <p:spPr>
          <a:xfrm>
            <a:off x="7622393" y="1996627"/>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6"/>
          <p:cNvSpPr/>
          <p:nvPr/>
        </p:nvSpPr>
        <p:spPr>
          <a:xfrm>
            <a:off x="4322798" y="3275550"/>
            <a:ext cx="1579326" cy="644066"/>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6"/>
          <p:cNvSpPr/>
          <p:nvPr/>
        </p:nvSpPr>
        <p:spPr>
          <a:xfrm>
            <a:off x="3727939" y="2884323"/>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5951893" y="1353648"/>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0552"/>
            <a:ext cx="1107846" cy="109728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6846" y="0"/>
            <a:ext cx="1005840" cy="100584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85;p32"/>
          <p:cNvSpPr/>
          <p:nvPr/>
        </p:nvSpPr>
        <p:spPr>
          <a:xfrm>
            <a:off x="4899660" y="114967"/>
            <a:ext cx="4297680" cy="4572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3" name="Google Shape;787;p32"/>
          <p:cNvSpPr/>
          <p:nvPr/>
        </p:nvSpPr>
        <p:spPr>
          <a:xfrm>
            <a:off x="4991100" y="187927"/>
            <a:ext cx="4206240" cy="438912"/>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05;p32"/>
          <p:cNvSpPr txBox="1">
            <a:spLocks/>
          </p:cNvSpPr>
          <p:nvPr/>
        </p:nvSpPr>
        <p:spPr>
          <a:xfrm>
            <a:off x="5451150" y="145639"/>
            <a:ext cx="3194700" cy="481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800" dirty="0" smtClean="0">
                <a:solidFill>
                  <a:schemeClr val="accent3"/>
                </a:solidFill>
                <a:latin typeface="Staatliches" panose="020B0604020202020204" charset="0"/>
              </a:rPr>
              <a:t>Stamp registration</a:t>
            </a:r>
            <a:endParaRPr lang="en-US" sz="1800" dirty="0">
              <a:solidFill>
                <a:schemeClr val="accent3"/>
              </a:solidFill>
              <a:latin typeface="Staatliches" panose="020B0604020202020204" charset="0"/>
            </a:endParaRPr>
          </a:p>
        </p:txBody>
      </p:sp>
      <p:sp>
        <p:nvSpPr>
          <p:cNvPr id="11" name="Google Shape;785;p32"/>
          <p:cNvSpPr/>
          <p:nvPr/>
        </p:nvSpPr>
        <p:spPr>
          <a:xfrm>
            <a:off x="297180" y="827340"/>
            <a:ext cx="8348472" cy="1645920"/>
          </a:xfrm>
          <a:prstGeom prst="roundRect">
            <a:avLst>
              <a:gd name="adj" fmla="val 1173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87;p32"/>
          <p:cNvSpPr/>
          <p:nvPr/>
        </p:nvSpPr>
        <p:spPr>
          <a:xfrm>
            <a:off x="388819" y="759870"/>
            <a:ext cx="8348472" cy="1618488"/>
          </a:xfrm>
          <a:prstGeom prst="roundRect">
            <a:avLst>
              <a:gd name="adj" fmla="val 12616"/>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9;p31"/>
          <p:cNvSpPr txBox="1">
            <a:spLocks/>
          </p:cNvSpPr>
          <p:nvPr/>
        </p:nvSpPr>
        <p:spPr>
          <a:xfrm>
            <a:off x="388819" y="752154"/>
            <a:ext cx="8257031" cy="14510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accent3"/>
                </a:solidFill>
                <a:latin typeface="Anaheim" panose="020B0604020202020204" charset="0"/>
              </a:rPr>
              <a:t>How does the revenue generated from document registration compare </a:t>
            </a:r>
            <a:r>
              <a:rPr lang="en-US" b="1" dirty="0" smtClean="0">
                <a:solidFill>
                  <a:schemeClr val="accent3"/>
                </a:solidFill>
                <a:latin typeface="Anaheim" panose="020B0604020202020204" charset="0"/>
              </a:rPr>
              <a:t>to </a:t>
            </a:r>
            <a:r>
              <a:rPr lang="en-US" b="1" dirty="0">
                <a:solidFill>
                  <a:schemeClr val="accent3"/>
                </a:solidFill>
                <a:latin typeface="Anaheim" panose="020B0604020202020204" charset="0"/>
              </a:rPr>
              <a:t>the revenue generated from e-stamp challans across </a:t>
            </a:r>
            <a:r>
              <a:rPr lang="en-US" b="1" dirty="0" smtClean="0">
                <a:solidFill>
                  <a:schemeClr val="accent3"/>
                </a:solidFill>
                <a:latin typeface="Anaheim" panose="020B0604020202020204" charset="0"/>
              </a:rPr>
              <a:t>districts ?</a:t>
            </a:r>
          </a:p>
          <a:p>
            <a:r>
              <a:rPr lang="en-US" sz="1200" dirty="0">
                <a:solidFill>
                  <a:schemeClr val="accent3"/>
                </a:solidFill>
                <a:latin typeface="Anaheim" panose="020B0604020202020204" charset="0"/>
              </a:rPr>
              <a:t>Revenue generated from document registration compared to revenue </a:t>
            </a:r>
            <a:r>
              <a:rPr lang="en-US" sz="1200" dirty="0" smtClean="0">
                <a:solidFill>
                  <a:schemeClr val="accent3"/>
                </a:solidFill>
                <a:latin typeface="Anaheim" panose="020B0604020202020204" charset="0"/>
              </a:rPr>
              <a:t>generated </a:t>
            </a:r>
            <a:r>
              <a:rPr lang="en-US" sz="1200" dirty="0">
                <a:solidFill>
                  <a:schemeClr val="accent3"/>
                </a:solidFill>
                <a:latin typeface="Anaheim" panose="020B0604020202020204" charset="0"/>
              </a:rPr>
              <a:t>from e-stamp challans across districts (FY 2019-23</a:t>
            </a:r>
            <a:r>
              <a:rPr lang="en-US" sz="1200" dirty="0" smtClean="0">
                <a:solidFill>
                  <a:schemeClr val="accent3"/>
                </a:solidFill>
                <a:latin typeface="Anaheim" panose="020B0604020202020204" charset="0"/>
              </a:rPr>
              <a:t>): </a:t>
            </a:r>
            <a:r>
              <a:rPr lang="en-US" sz="1200" b="1" dirty="0" smtClean="0">
                <a:solidFill>
                  <a:schemeClr val="accent3"/>
                </a:solidFill>
                <a:latin typeface="Anaheim" panose="020B0604020202020204" charset="0"/>
              </a:rPr>
              <a:t>Document </a:t>
            </a:r>
            <a:r>
              <a:rPr lang="en-US" sz="1200" b="1" dirty="0">
                <a:solidFill>
                  <a:schemeClr val="accent3"/>
                </a:solidFill>
                <a:latin typeface="Anaheim" panose="020B0604020202020204" charset="0"/>
              </a:rPr>
              <a:t>registration revenue: ₹ </a:t>
            </a:r>
            <a:r>
              <a:rPr lang="en-US" sz="1200" b="1" dirty="0" smtClean="0">
                <a:solidFill>
                  <a:schemeClr val="accent3"/>
                </a:solidFill>
                <a:latin typeface="Anaheim" panose="020B0604020202020204" charset="0"/>
              </a:rPr>
              <a:t>357,162M </a:t>
            </a:r>
            <a:r>
              <a:rPr lang="en-US" sz="1200" dirty="0" smtClean="0">
                <a:solidFill>
                  <a:schemeClr val="accent3"/>
                </a:solidFill>
                <a:latin typeface="Anaheim" panose="020B0604020202020204" charset="0"/>
              </a:rPr>
              <a:t>, </a:t>
            </a:r>
            <a:r>
              <a:rPr lang="en-US" sz="1200" b="1" dirty="0" smtClean="0">
                <a:solidFill>
                  <a:schemeClr val="accent3"/>
                </a:solidFill>
                <a:latin typeface="Anaheim" panose="020B0604020202020204" charset="0"/>
              </a:rPr>
              <a:t>E-stamp </a:t>
            </a:r>
            <a:r>
              <a:rPr lang="en-US" sz="1200" b="1" dirty="0">
                <a:solidFill>
                  <a:schemeClr val="accent3"/>
                </a:solidFill>
                <a:latin typeface="Anaheim" panose="020B0604020202020204" charset="0"/>
              </a:rPr>
              <a:t>challan revenue: ₹ </a:t>
            </a:r>
            <a:r>
              <a:rPr lang="en-US" sz="1200" b="1" dirty="0" smtClean="0">
                <a:solidFill>
                  <a:schemeClr val="accent3"/>
                </a:solidFill>
                <a:latin typeface="Anaheim" panose="020B0604020202020204" charset="0"/>
              </a:rPr>
              <a:t>266,540M</a:t>
            </a:r>
            <a:r>
              <a:rPr lang="en-US" sz="1200" dirty="0" smtClean="0">
                <a:solidFill>
                  <a:schemeClr val="accent3"/>
                </a:solidFill>
                <a:latin typeface="Anaheim" panose="020B0604020202020204" charset="0"/>
              </a:rPr>
              <a:t>. This </a:t>
            </a:r>
            <a:r>
              <a:rPr lang="en-US" sz="1200" dirty="0">
                <a:solidFill>
                  <a:schemeClr val="accent3"/>
                </a:solidFill>
                <a:latin typeface="Anaheim" panose="020B0604020202020204" charset="0"/>
              </a:rPr>
              <a:t>suggests that document registration is the primary source of revenue for the government from stamp </a:t>
            </a:r>
            <a:r>
              <a:rPr lang="en-US" sz="1200" dirty="0" smtClean="0">
                <a:solidFill>
                  <a:schemeClr val="accent3"/>
                </a:solidFill>
                <a:latin typeface="Anaheim" panose="020B0604020202020204" charset="0"/>
              </a:rPr>
              <a:t>duty .This </a:t>
            </a:r>
            <a:r>
              <a:rPr lang="en-US" sz="1200" dirty="0">
                <a:solidFill>
                  <a:schemeClr val="accent3"/>
                </a:solidFill>
                <a:latin typeface="Anaheim" panose="020B0604020202020204" charset="0"/>
              </a:rPr>
              <a:t>is likely due to the fact that document registration is required for all property </a:t>
            </a:r>
            <a:r>
              <a:rPr lang="en-US" sz="1200" dirty="0" smtClean="0">
                <a:solidFill>
                  <a:schemeClr val="accent3"/>
                </a:solidFill>
                <a:latin typeface="Anaheim" panose="020B0604020202020204" charset="0"/>
              </a:rPr>
              <a:t>transactions, while </a:t>
            </a:r>
            <a:r>
              <a:rPr lang="en-US" sz="1200" dirty="0">
                <a:solidFill>
                  <a:schemeClr val="accent3"/>
                </a:solidFill>
                <a:latin typeface="Anaheim" panose="020B0604020202020204" charset="0"/>
              </a:rPr>
              <a:t>e-stamp challans are used for a variety of other purposes, such as stamp duty on rental agreements and court </a:t>
            </a:r>
            <a:r>
              <a:rPr lang="en-US" sz="1200" dirty="0" smtClean="0">
                <a:solidFill>
                  <a:schemeClr val="accent3"/>
                </a:solidFill>
                <a:latin typeface="Anaheim" panose="020B0604020202020204" charset="0"/>
              </a:rPr>
              <a:t>fees. that </a:t>
            </a:r>
            <a:r>
              <a:rPr lang="en-US" sz="1200" dirty="0">
                <a:solidFill>
                  <a:schemeClr val="accent3"/>
                </a:solidFill>
                <a:latin typeface="Anaheim" panose="020B0604020202020204" charset="0"/>
              </a:rPr>
              <a:t>provides a clear indication of the importance of document registration revenue for the government.</a:t>
            </a:r>
            <a:endParaRPr lang="en-US" dirty="0" smtClean="0">
              <a:solidFill>
                <a:schemeClr val="accent3"/>
              </a:solidFill>
              <a:latin typeface="Anaheim" panose="020B0604020202020204" charset="0"/>
            </a:endParaRPr>
          </a:p>
        </p:txBody>
      </p:sp>
      <p:sp>
        <p:nvSpPr>
          <p:cNvPr id="19" name="Google Shape;2442;p41"/>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682" y="2511389"/>
            <a:ext cx="8458635" cy="2632111"/>
          </a:xfrm>
          <a:prstGeom prst="rect">
            <a:avLst/>
          </a:prstGeom>
        </p:spPr>
      </p:pic>
    </p:spTree>
    <p:extLst>
      <p:ext uri="{BB962C8B-B14F-4D97-AF65-F5344CB8AC3E}">
        <p14:creationId xmlns:p14="http://schemas.microsoft.com/office/powerpoint/2010/main" val="8061496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85;p32"/>
          <p:cNvSpPr/>
          <p:nvPr/>
        </p:nvSpPr>
        <p:spPr>
          <a:xfrm>
            <a:off x="4899660" y="114967"/>
            <a:ext cx="4297680" cy="4572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3" name="Google Shape;787;p32"/>
          <p:cNvSpPr/>
          <p:nvPr/>
        </p:nvSpPr>
        <p:spPr>
          <a:xfrm>
            <a:off x="4991100" y="187927"/>
            <a:ext cx="4206240" cy="438912"/>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05;p32"/>
          <p:cNvSpPr txBox="1">
            <a:spLocks/>
          </p:cNvSpPr>
          <p:nvPr/>
        </p:nvSpPr>
        <p:spPr>
          <a:xfrm>
            <a:off x="5451150" y="145639"/>
            <a:ext cx="3194700" cy="481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800" dirty="0" smtClean="0">
                <a:solidFill>
                  <a:schemeClr val="accent3"/>
                </a:solidFill>
                <a:latin typeface="Staatliches" panose="020B0604020202020204" charset="0"/>
              </a:rPr>
              <a:t>Stamp registration</a:t>
            </a:r>
            <a:endParaRPr lang="en-US" sz="1800" dirty="0">
              <a:solidFill>
                <a:schemeClr val="accent3"/>
              </a:solidFill>
              <a:latin typeface="Staatliches" panose="020B0604020202020204" charset="0"/>
            </a:endParaRPr>
          </a:p>
        </p:txBody>
      </p:sp>
      <p:sp>
        <p:nvSpPr>
          <p:cNvPr id="11" name="Google Shape;785;p32"/>
          <p:cNvSpPr/>
          <p:nvPr/>
        </p:nvSpPr>
        <p:spPr>
          <a:xfrm>
            <a:off x="297180" y="827340"/>
            <a:ext cx="8348472" cy="1645920"/>
          </a:xfrm>
          <a:prstGeom prst="roundRect">
            <a:avLst>
              <a:gd name="adj" fmla="val 1173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87;p32"/>
          <p:cNvSpPr/>
          <p:nvPr/>
        </p:nvSpPr>
        <p:spPr>
          <a:xfrm>
            <a:off x="388819" y="759870"/>
            <a:ext cx="8348472" cy="1618488"/>
          </a:xfrm>
          <a:prstGeom prst="roundRect">
            <a:avLst>
              <a:gd name="adj" fmla="val 12616"/>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9;p31"/>
          <p:cNvSpPr txBox="1">
            <a:spLocks/>
          </p:cNvSpPr>
          <p:nvPr/>
        </p:nvSpPr>
        <p:spPr>
          <a:xfrm>
            <a:off x="388819" y="752154"/>
            <a:ext cx="8257031" cy="14510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accent3"/>
                </a:solidFill>
                <a:latin typeface="Anaheim" panose="020B0604020202020204" charset="0"/>
              </a:rPr>
              <a:t>List </a:t>
            </a:r>
            <a:r>
              <a:rPr lang="en-US" b="1" dirty="0" smtClean="0">
                <a:solidFill>
                  <a:schemeClr val="accent3"/>
                </a:solidFill>
                <a:latin typeface="Anaheim" panose="020B0604020202020204" charset="0"/>
              </a:rPr>
              <a:t>down </a:t>
            </a:r>
            <a:r>
              <a:rPr lang="en-US" b="1" dirty="0">
                <a:solidFill>
                  <a:schemeClr val="accent3"/>
                </a:solidFill>
                <a:latin typeface="Anaheim" panose="020B0604020202020204" charset="0"/>
              </a:rPr>
              <a:t>the top 5 districts where e-stamps revenue contributes </a:t>
            </a:r>
            <a:r>
              <a:rPr lang="en-US" b="1" dirty="0" smtClean="0">
                <a:solidFill>
                  <a:schemeClr val="accent3"/>
                </a:solidFill>
                <a:latin typeface="Anaheim" panose="020B0604020202020204" charset="0"/>
              </a:rPr>
              <a:t>significantly </a:t>
            </a:r>
            <a:r>
              <a:rPr lang="en-US" b="1" dirty="0">
                <a:solidFill>
                  <a:schemeClr val="accent3"/>
                </a:solidFill>
                <a:latin typeface="Anaheim" panose="020B0604020202020204" charset="0"/>
              </a:rPr>
              <a:t>more to the revenue than the documents in FY 2022</a:t>
            </a:r>
            <a:r>
              <a:rPr lang="en-US" b="1" dirty="0" smtClean="0">
                <a:solidFill>
                  <a:schemeClr val="accent3"/>
                </a:solidFill>
                <a:latin typeface="Anaheim" panose="020B0604020202020204" charset="0"/>
              </a:rPr>
              <a:t>?</a:t>
            </a:r>
          </a:p>
          <a:p>
            <a:r>
              <a:rPr lang="en-US" sz="1200" dirty="0" smtClean="0">
                <a:solidFill>
                  <a:schemeClr val="accent3"/>
                </a:solidFill>
                <a:latin typeface="Anaheim" panose="020B0604020202020204" charset="0"/>
              </a:rPr>
              <a:t>Top 5 districts in India where e-stamps revenue contributes significantly more to the revenue than documents in FY 2022:</a:t>
            </a:r>
          </a:p>
          <a:p>
            <a:r>
              <a:rPr lang="en-US" sz="1200" b="1" dirty="0" err="1" smtClean="0">
                <a:solidFill>
                  <a:schemeClr val="accent3"/>
                </a:solidFill>
                <a:latin typeface="Anaheim" panose="020B0604020202020204" charset="0"/>
              </a:rPr>
              <a:t>Rangareddy</a:t>
            </a:r>
            <a:r>
              <a:rPr lang="en-US" sz="1200" b="1" dirty="0">
                <a:solidFill>
                  <a:schemeClr val="accent3"/>
                </a:solidFill>
                <a:latin typeface="Anaheim" panose="020B0604020202020204" charset="0"/>
              </a:rPr>
              <a:t>, </a:t>
            </a:r>
            <a:r>
              <a:rPr lang="en-US" sz="1200" b="1" dirty="0" err="1">
                <a:solidFill>
                  <a:schemeClr val="accent3"/>
                </a:solidFill>
                <a:latin typeface="Anaheim" panose="020B0604020202020204" charset="0"/>
              </a:rPr>
              <a:t>Medchal-Malkajgiri</a:t>
            </a:r>
            <a:r>
              <a:rPr lang="en-US" sz="1200" b="1" dirty="0">
                <a:solidFill>
                  <a:schemeClr val="accent3"/>
                </a:solidFill>
                <a:latin typeface="Anaheim" panose="020B0604020202020204" charset="0"/>
              </a:rPr>
              <a:t>, Hyderabad, </a:t>
            </a:r>
            <a:r>
              <a:rPr lang="en-US" sz="1200" b="1" dirty="0" err="1">
                <a:solidFill>
                  <a:schemeClr val="accent3"/>
                </a:solidFill>
                <a:latin typeface="Anaheim" panose="020B0604020202020204" charset="0"/>
              </a:rPr>
              <a:t>Sangareddy</a:t>
            </a:r>
            <a:r>
              <a:rPr lang="en-US" sz="1200" b="1" dirty="0">
                <a:solidFill>
                  <a:schemeClr val="accent3"/>
                </a:solidFill>
                <a:latin typeface="Anaheim" panose="020B0604020202020204" charset="0"/>
              </a:rPr>
              <a:t>, </a:t>
            </a:r>
            <a:r>
              <a:rPr lang="en-US" sz="1200" b="1" dirty="0" err="1" smtClean="0">
                <a:solidFill>
                  <a:schemeClr val="accent3"/>
                </a:solidFill>
                <a:latin typeface="Anaheim" panose="020B0604020202020204" charset="0"/>
              </a:rPr>
              <a:t>Narayanpet</a:t>
            </a:r>
            <a:r>
              <a:rPr lang="en-US" sz="1200" dirty="0" smtClean="0">
                <a:solidFill>
                  <a:schemeClr val="accent3"/>
                </a:solidFill>
                <a:latin typeface="Anaheim" panose="020B0604020202020204" charset="0"/>
              </a:rPr>
              <a:t>. This </a:t>
            </a:r>
            <a:r>
              <a:rPr lang="en-US" sz="1200" dirty="0">
                <a:solidFill>
                  <a:schemeClr val="accent3"/>
                </a:solidFill>
                <a:latin typeface="Anaheim" panose="020B0604020202020204" charset="0"/>
              </a:rPr>
              <a:t>suggests that these districts are experiencing a high level of economic </a:t>
            </a:r>
            <a:r>
              <a:rPr lang="en-US" sz="1200" dirty="0" smtClean="0">
                <a:solidFill>
                  <a:schemeClr val="accent3"/>
                </a:solidFill>
                <a:latin typeface="Anaheim" panose="020B0604020202020204" charset="0"/>
              </a:rPr>
              <a:t>activity, as </a:t>
            </a:r>
            <a:r>
              <a:rPr lang="en-US" sz="1200" dirty="0">
                <a:solidFill>
                  <a:schemeClr val="accent3"/>
                </a:solidFill>
                <a:latin typeface="Anaheim" panose="020B0604020202020204" charset="0"/>
              </a:rPr>
              <a:t>evidenced by the high volume of e-stamp transactions taking </a:t>
            </a:r>
            <a:r>
              <a:rPr lang="en-US" sz="1200" dirty="0" smtClean="0">
                <a:solidFill>
                  <a:schemeClr val="accent3"/>
                </a:solidFill>
                <a:latin typeface="Anaheim" panose="020B0604020202020204" charset="0"/>
              </a:rPr>
              <a:t>place. This </a:t>
            </a:r>
            <a:r>
              <a:rPr lang="en-US" sz="1200" dirty="0">
                <a:solidFill>
                  <a:schemeClr val="accent3"/>
                </a:solidFill>
                <a:latin typeface="Anaheim" panose="020B0604020202020204" charset="0"/>
              </a:rPr>
              <a:t>could be due to a number of factors, such as rapid urbanization, population growth, and increasing disposable </a:t>
            </a:r>
            <a:r>
              <a:rPr lang="en-US" sz="1200" dirty="0" smtClean="0">
                <a:solidFill>
                  <a:schemeClr val="accent3"/>
                </a:solidFill>
                <a:latin typeface="Anaheim" panose="020B0604020202020204" charset="0"/>
              </a:rPr>
              <a:t>incomes. This </a:t>
            </a:r>
            <a:r>
              <a:rPr lang="en-US" sz="1200" dirty="0">
                <a:solidFill>
                  <a:schemeClr val="accent3"/>
                </a:solidFill>
                <a:latin typeface="Anaheim" panose="020B0604020202020204" charset="0"/>
              </a:rPr>
              <a:t>information can be used by businesses and investors to identify areas where there is a high demand for property and other economic activity.</a:t>
            </a:r>
            <a:endParaRPr lang="en-US" dirty="0" smtClean="0">
              <a:solidFill>
                <a:schemeClr val="accent3"/>
              </a:solidFill>
              <a:latin typeface="Anaheim" panose="020B0604020202020204" charset="0"/>
            </a:endParaRPr>
          </a:p>
        </p:txBody>
      </p:sp>
      <p:sp>
        <p:nvSpPr>
          <p:cNvPr id="19" name="Google Shape;2442;p41"/>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858" y="2511389"/>
            <a:ext cx="8452284" cy="2632111"/>
          </a:xfrm>
          <a:prstGeom prst="rect">
            <a:avLst/>
          </a:prstGeom>
        </p:spPr>
      </p:pic>
    </p:spTree>
    <p:extLst>
      <p:ext uri="{BB962C8B-B14F-4D97-AF65-F5344CB8AC3E}">
        <p14:creationId xmlns:p14="http://schemas.microsoft.com/office/powerpoint/2010/main" val="7193022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85;p32"/>
          <p:cNvSpPr/>
          <p:nvPr/>
        </p:nvSpPr>
        <p:spPr>
          <a:xfrm>
            <a:off x="4899660" y="114967"/>
            <a:ext cx="4297680" cy="4572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3" name="Google Shape;787;p32"/>
          <p:cNvSpPr/>
          <p:nvPr/>
        </p:nvSpPr>
        <p:spPr>
          <a:xfrm>
            <a:off x="4991100" y="187927"/>
            <a:ext cx="4206240" cy="438912"/>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05;p32"/>
          <p:cNvSpPr txBox="1">
            <a:spLocks/>
          </p:cNvSpPr>
          <p:nvPr/>
        </p:nvSpPr>
        <p:spPr>
          <a:xfrm>
            <a:off x="5451150" y="145639"/>
            <a:ext cx="3194700" cy="481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800" dirty="0" smtClean="0">
                <a:solidFill>
                  <a:schemeClr val="accent3"/>
                </a:solidFill>
                <a:latin typeface="Staatliches" panose="020B0604020202020204" charset="0"/>
              </a:rPr>
              <a:t>Stamp registration</a:t>
            </a:r>
            <a:endParaRPr lang="en-US" sz="1800" dirty="0">
              <a:solidFill>
                <a:schemeClr val="accent3"/>
              </a:solidFill>
              <a:latin typeface="Staatliches" panose="020B0604020202020204" charset="0"/>
            </a:endParaRPr>
          </a:p>
        </p:txBody>
      </p:sp>
      <p:sp>
        <p:nvSpPr>
          <p:cNvPr id="11" name="Google Shape;785;p32"/>
          <p:cNvSpPr/>
          <p:nvPr/>
        </p:nvSpPr>
        <p:spPr>
          <a:xfrm>
            <a:off x="297180" y="827340"/>
            <a:ext cx="8348472" cy="2039112"/>
          </a:xfrm>
          <a:prstGeom prst="roundRect">
            <a:avLst>
              <a:gd name="adj" fmla="val 1173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87;p32"/>
          <p:cNvSpPr/>
          <p:nvPr/>
        </p:nvSpPr>
        <p:spPr>
          <a:xfrm>
            <a:off x="388819" y="759870"/>
            <a:ext cx="8348472" cy="2011680"/>
          </a:xfrm>
          <a:prstGeom prst="roundRect">
            <a:avLst>
              <a:gd name="adj" fmla="val 12616"/>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9;p31"/>
          <p:cNvSpPr txBox="1">
            <a:spLocks/>
          </p:cNvSpPr>
          <p:nvPr/>
        </p:nvSpPr>
        <p:spPr>
          <a:xfrm>
            <a:off x="388819" y="752154"/>
            <a:ext cx="8257031" cy="14510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accent3"/>
                </a:solidFill>
                <a:latin typeface="Anaheim" panose="020B0604020202020204" charset="0"/>
              </a:rPr>
              <a:t>Categorize districts into three segments based on their stamp registration revenue generation during the fiscal year </a:t>
            </a:r>
            <a:r>
              <a:rPr lang="en-US" b="1" dirty="0" smtClean="0">
                <a:solidFill>
                  <a:schemeClr val="accent3"/>
                </a:solidFill>
                <a:latin typeface="Anaheim" panose="020B0604020202020204" charset="0"/>
              </a:rPr>
              <a:t>2019 </a:t>
            </a:r>
            <a:r>
              <a:rPr lang="en-US" b="1" dirty="0">
                <a:solidFill>
                  <a:schemeClr val="accent3"/>
                </a:solidFill>
                <a:latin typeface="Anaheim" panose="020B0604020202020204" charset="0"/>
              </a:rPr>
              <a:t>to </a:t>
            </a:r>
            <a:r>
              <a:rPr lang="en-US" b="1" dirty="0" smtClean="0">
                <a:solidFill>
                  <a:schemeClr val="accent3"/>
                </a:solidFill>
                <a:latin typeface="Anaheim" panose="020B0604020202020204" charset="0"/>
              </a:rPr>
              <a:t>2023 ?</a:t>
            </a:r>
          </a:p>
          <a:p>
            <a:r>
              <a:rPr lang="en-US" sz="1200" b="1" dirty="0">
                <a:solidFill>
                  <a:schemeClr val="accent3"/>
                </a:solidFill>
                <a:latin typeface="Anaheim" panose="020B0604020202020204" charset="0"/>
              </a:rPr>
              <a:t>High revenue: </a:t>
            </a:r>
            <a:r>
              <a:rPr lang="en-US" sz="1200" dirty="0" err="1">
                <a:solidFill>
                  <a:schemeClr val="accent3"/>
                </a:solidFill>
                <a:latin typeface="Anaheim" panose="020B0604020202020204" charset="0"/>
              </a:rPr>
              <a:t>Rangareddy</a:t>
            </a:r>
            <a:r>
              <a:rPr lang="en-US" sz="1200" dirty="0">
                <a:solidFill>
                  <a:schemeClr val="accent3"/>
                </a:solidFill>
                <a:latin typeface="Anaheim" panose="020B0604020202020204" charset="0"/>
              </a:rPr>
              <a:t>, </a:t>
            </a:r>
            <a:r>
              <a:rPr lang="en-US" sz="1200" dirty="0" err="1">
                <a:solidFill>
                  <a:schemeClr val="accent3"/>
                </a:solidFill>
                <a:latin typeface="Anaheim" panose="020B0604020202020204" charset="0"/>
              </a:rPr>
              <a:t>Medchal-Malkajgiri</a:t>
            </a:r>
            <a:r>
              <a:rPr lang="en-US" sz="1200" dirty="0">
                <a:solidFill>
                  <a:schemeClr val="accent3"/>
                </a:solidFill>
                <a:latin typeface="Anaheim" panose="020B0604020202020204" charset="0"/>
              </a:rPr>
              <a:t>, Hyderabad, </a:t>
            </a:r>
            <a:r>
              <a:rPr lang="en-US" sz="1200" dirty="0" err="1">
                <a:solidFill>
                  <a:schemeClr val="accent3"/>
                </a:solidFill>
                <a:latin typeface="Anaheim" panose="020B0604020202020204" charset="0"/>
              </a:rPr>
              <a:t>Sangareddy</a:t>
            </a:r>
            <a:r>
              <a:rPr lang="en-US" sz="1200" dirty="0">
                <a:solidFill>
                  <a:schemeClr val="accent3"/>
                </a:solidFill>
                <a:latin typeface="Anaheim" panose="020B0604020202020204" charset="0"/>
              </a:rPr>
              <a:t> </a:t>
            </a:r>
            <a:r>
              <a:rPr lang="en-US" sz="1200" dirty="0" err="1">
                <a:solidFill>
                  <a:schemeClr val="accent3"/>
                </a:solidFill>
                <a:latin typeface="Anaheim" panose="020B0604020202020204" charset="0"/>
              </a:rPr>
              <a:t>Hanumkonda</a:t>
            </a:r>
            <a:endParaRPr lang="en-US" sz="1200" dirty="0">
              <a:solidFill>
                <a:schemeClr val="accent3"/>
              </a:solidFill>
              <a:latin typeface="Anaheim" panose="020B0604020202020204" charset="0"/>
            </a:endParaRPr>
          </a:p>
          <a:p>
            <a:r>
              <a:rPr lang="en-US" sz="1200" b="1" dirty="0">
                <a:solidFill>
                  <a:schemeClr val="accent3"/>
                </a:solidFill>
                <a:latin typeface="Anaheim" panose="020B0604020202020204" charset="0"/>
              </a:rPr>
              <a:t>Medium revenue: </a:t>
            </a:r>
            <a:r>
              <a:rPr lang="en-US" sz="1200" dirty="0" err="1">
                <a:solidFill>
                  <a:schemeClr val="accent3"/>
                </a:solidFill>
                <a:latin typeface="Anaheim" panose="020B0604020202020204" charset="0"/>
              </a:rPr>
              <a:t>Hanumkonda</a:t>
            </a:r>
            <a:r>
              <a:rPr lang="en-US" sz="1200" dirty="0">
                <a:solidFill>
                  <a:schemeClr val="accent3"/>
                </a:solidFill>
                <a:latin typeface="Anaheim" panose="020B0604020202020204" charset="0"/>
              </a:rPr>
              <a:t>, </a:t>
            </a:r>
            <a:r>
              <a:rPr lang="en-US" sz="1200" dirty="0" err="1">
                <a:solidFill>
                  <a:schemeClr val="accent3"/>
                </a:solidFill>
                <a:latin typeface="Anaheim" panose="020B0604020202020204" charset="0"/>
              </a:rPr>
              <a:t>Yadadri</a:t>
            </a:r>
            <a:r>
              <a:rPr lang="en-US" sz="1200" dirty="0">
                <a:solidFill>
                  <a:schemeClr val="accent3"/>
                </a:solidFill>
                <a:latin typeface="Anaheim" panose="020B0604020202020204" charset="0"/>
              </a:rPr>
              <a:t> </a:t>
            </a:r>
            <a:r>
              <a:rPr lang="en-US" sz="1200" dirty="0" err="1">
                <a:solidFill>
                  <a:schemeClr val="accent3"/>
                </a:solidFill>
                <a:latin typeface="Anaheim" panose="020B0604020202020204" charset="0"/>
              </a:rPr>
              <a:t>Bhuvanagiri</a:t>
            </a:r>
            <a:r>
              <a:rPr lang="en-US" sz="1200" dirty="0">
                <a:solidFill>
                  <a:schemeClr val="accent3"/>
                </a:solidFill>
                <a:latin typeface="Anaheim" panose="020B0604020202020204" charset="0"/>
              </a:rPr>
              <a:t>, Khammam, </a:t>
            </a:r>
          </a:p>
          <a:p>
            <a:r>
              <a:rPr lang="en-US" sz="1200" b="1" dirty="0">
                <a:solidFill>
                  <a:schemeClr val="accent3"/>
                </a:solidFill>
                <a:latin typeface="Anaheim" panose="020B0604020202020204" charset="0"/>
              </a:rPr>
              <a:t>Low revenue: </a:t>
            </a:r>
            <a:r>
              <a:rPr lang="en-US" sz="1200" dirty="0">
                <a:solidFill>
                  <a:schemeClr val="accent3"/>
                </a:solidFill>
                <a:latin typeface="Anaheim" panose="020B0604020202020204" charset="0"/>
              </a:rPr>
              <a:t>The remaining districts</a:t>
            </a:r>
          </a:p>
          <a:p>
            <a:r>
              <a:rPr lang="en-US" sz="1200" dirty="0">
                <a:solidFill>
                  <a:schemeClr val="accent3"/>
                </a:solidFill>
                <a:latin typeface="Anaheim" panose="020B0604020202020204" charset="0"/>
              </a:rPr>
              <a:t>This categorization suggests that the districts in the first segment are experiencing a high level of economic </a:t>
            </a:r>
            <a:r>
              <a:rPr lang="en-US" sz="1200" dirty="0" smtClean="0">
                <a:solidFill>
                  <a:schemeClr val="accent3"/>
                </a:solidFill>
                <a:latin typeface="Anaheim" panose="020B0604020202020204" charset="0"/>
              </a:rPr>
              <a:t>activity, </a:t>
            </a:r>
            <a:r>
              <a:rPr lang="en-US" sz="1200" dirty="0" err="1" smtClean="0">
                <a:solidFill>
                  <a:schemeClr val="accent3"/>
                </a:solidFill>
                <a:latin typeface="Anaheim" panose="020B0604020202020204" charset="0"/>
              </a:rPr>
              <a:t>tha</a:t>
            </a:r>
            <a:r>
              <a:rPr lang="en-US" sz="1200" dirty="0" smtClean="0">
                <a:solidFill>
                  <a:schemeClr val="accent3"/>
                </a:solidFill>
                <a:latin typeface="Anaheim" panose="020B0604020202020204" charset="0"/>
              </a:rPr>
              <a:t> </a:t>
            </a:r>
            <a:r>
              <a:rPr lang="en-US" sz="1200" dirty="0">
                <a:solidFill>
                  <a:schemeClr val="accent3"/>
                </a:solidFill>
                <a:latin typeface="Anaheim" panose="020B0604020202020204" charset="0"/>
              </a:rPr>
              <a:t>total revenue of these 4 district is 79.52% as evidenced by the high volume of property transactions taking </a:t>
            </a:r>
            <a:r>
              <a:rPr lang="en-US" sz="1200" dirty="0" smtClean="0">
                <a:solidFill>
                  <a:schemeClr val="accent3"/>
                </a:solidFill>
                <a:latin typeface="Anaheim" panose="020B0604020202020204" charset="0"/>
              </a:rPr>
              <a:t>place. The </a:t>
            </a:r>
            <a:r>
              <a:rPr lang="en-US" sz="1200" dirty="0">
                <a:solidFill>
                  <a:schemeClr val="accent3"/>
                </a:solidFill>
                <a:latin typeface="Anaheim" panose="020B0604020202020204" charset="0"/>
              </a:rPr>
              <a:t>districts in the second segment are also experiencing a healthy level of economic activity, but not to the same extent as the districts in the first </a:t>
            </a:r>
            <a:r>
              <a:rPr lang="en-US" sz="1200" dirty="0" smtClean="0">
                <a:solidFill>
                  <a:schemeClr val="accent3"/>
                </a:solidFill>
                <a:latin typeface="Anaheim" panose="020B0604020202020204" charset="0"/>
              </a:rPr>
              <a:t>segment. The </a:t>
            </a:r>
            <a:r>
              <a:rPr lang="en-US" sz="1200" dirty="0">
                <a:solidFill>
                  <a:schemeClr val="accent3"/>
                </a:solidFill>
                <a:latin typeface="Anaheim" panose="020B0604020202020204" charset="0"/>
              </a:rPr>
              <a:t>districts in the third segment are experiencing the lowest level of economic activity, but it </a:t>
            </a:r>
            <a:r>
              <a:rPr lang="en-US" sz="1200" dirty="0" smtClean="0">
                <a:solidFill>
                  <a:schemeClr val="accent3"/>
                </a:solidFill>
                <a:latin typeface="Anaheim" panose="020B0604020202020204" charset="0"/>
              </a:rPr>
              <a:t>is important </a:t>
            </a:r>
            <a:r>
              <a:rPr lang="en-US" sz="1200" dirty="0">
                <a:solidFill>
                  <a:schemeClr val="accent3"/>
                </a:solidFill>
                <a:latin typeface="Anaheim" panose="020B0604020202020204" charset="0"/>
              </a:rPr>
              <a:t>to note that even these </a:t>
            </a:r>
            <a:r>
              <a:rPr lang="en-US" sz="1200" dirty="0" smtClean="0">
                <a:solidFill>
                  <a:schemeClr val="accent3"/>
                </a:solidFill>
                <a:latin typeface="Anaheim" panose="020B0604020202020204" charset="0"/>
              </a:rPr>
              <a:t>districts </a:t>
            </a:r>
            <a:r>
              <a:rPr lang="en-US" sz="1200" dirty="0">
                <a:solidFill>
                  <a:schemeClr val="accent3"/>
                </a:solidFill>
                <a:latin typeface="Anaheim" panose="020B0604020202020204" charset="0"/>
              </a:rPr>
              <a:t>are generating significant revenue from stamp registration.</a:t>
            </a:r>
            <a:endParaRPr lang="en-US" dirty="0" smtClean="0">
              <a:solidFill>
                <a:schemeClr val="accent3"/>
              </a:solidFill>
              <a:latin typeface="Anaheim" panose="020B0604020202020204" charset="0"/>
            </a:endParaRPr>
          </a:p>
        </p:txBody>
      </p:sp>
      <p:sp>
        <p:nvSpPr>
          <p:cNvPr id="19" name="Google Shape;2442;p41"/>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682" y="2904581"/>
            <a:ext cx="8458635" cy="2238919"/>
          </a:xfrm>
          <a:prstGeom prst="rect">
            <a:avLst/>
          </a:prstGeom>
        </p:spPr>
      </p:pic>
    </p:spTree>
    <p:extLst>
      <p:ext uri="{BB962C8B-B14F-4D97-AF65-F5344CB8AC3E}">
        <p14:creationId xmlns:p14="http://schemas.microsoft.com/office/powerpoint/2010/main" val="930354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85;p32"/>
          <p:cNvSpPr/>
          <p:nvPr/>
        </p:nvSpPr>
        <p:spPr>
          <a:xfrm>
            <a:off x="4899660" y="114967"/>
            <a:ext cx="4297680" cy="4572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3" name="Google Shape;787;p32"/>
          <p:cNvSpPr/>
          <p:nvPr/>
        </p:nvSpPr>
        <p:spPr>
          <a:xfrm>
            <a:off x="4991100" y="187927"/>
            <a:ext cx="4206240" cy="438912"/>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05;p32"/>
          <p:cNvSpPr txBox="1">
            <a:spLocks/>
          </p:cNvSpPr>
          <p:nvPr/>
        </p:nvSpPr>
        <p:spPr>
          <a:xfrm>
            <a:off x="5451150" y="145639"/>
            <a:ext cx="3194700" cy="481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800" dirty="0" smtClean="0">
                <a:solidFill>
                  <a:schemeClr val="accent3"/>
                </a:solidFill>
                <a:latin typeface="Staatliches" panose="020B0604020202020204" charset="0"/>
              </a:rPr>
              <a:t>Stamp registration</a:t>
            </a:r>
            <a:endParaRPr lang="en-US" sz="1800" dirty="0">
              <a:solidFill>
                <a:schemeClr val="accent3"/>
              </a:solidFill>
              <a:latin typeface="Staatliches" panose="020B0604020202020204" charset="0"/>
            </a:endParaRPr>
          </a:p>
        </p:txBody>
      </p:sp>
      <p:sp>
        <p:nvSpPr>
          <p:cNvPr id="11" name="Google Shape;785;p32"/>
          <p:cNvSpPr/>
          <p:nvPr/>
        </p:nvSpPr>
        <p:spPr>
          <a:xfrm>
            <a:off x="297180" y="827340"/>
            <a:ext cx="8348472" cy="4297680"/>
          </a:xfrm>
          <a:prstGeom prst="roundRect">
            <a:avLst>
              <a:gd name="adj" fmla="val 1173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87;p32"/>
          <p:cNvSpPr/>
          <p:nvPr/>
        </p:nvSpPr>
        <p:spPr>
          <a:xfrm>
            <a:off x="388819" y="759870"/>
            <a:ext cx="8348472" cy="4270248"/>
          </a:xfrm>
          <a:prstGeom prst="roundRect">
            <a:avLst>
              <a:gd name="adj" fmla="val 12616"/>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9;p31"/>
          <p:cNvSpPr txBox="1">
            <a:spLocks/>
          </p:cNvSpPr>
          <p:nvPr/>
        </p:nvSpPr>
        <p:spPr>
          <a:xfrm>
            <a:off x="388819" y="752154"/>
            <a:ext cx="8257031" cy="42779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b="1" dirty="0" smtClean="0">
              <a:solidFill>
                <a:schemeClr val="accent3"/>
              </a:solidFill>
              <a:latin typeface="Anaheim" panose="020B0604020202020204" charset="0"/>
            </a:endParaRPr>
          </a:p>
          <a:p>
            <a:pPr algn="ctr"/>
            <a:r>
              <a:rPr lang="en-US" b="1" dirty="0" smtClean="0">
                <a:solidFill>
                  <a:schemeClr val="accent3"/>
                </a:solidFill>
                <a:latin typeface="Anaheim" panose="020B0604020202020204" charset="0"/>
              </a:rPr>
              <a:t>Is </a:t>
            </a:r>
            <a:r>
              <a:rPr lang="en-US" b="1" dirty="0">
                <a:solidFill>
                  <a:schemeClr val="accent3"/>
                </a:solidFill>
                <a:latin typeface="Anaheim" panose="020B0604020202020204" charset="0"/>
              </a:rPr>
              <a:t>there any alteration of e-Stamp challan count and document </a:t>
            </a:r>
            <a:r>
              <a:rPr lang="en-US" b="1" dirty="0" smtClean="0">
                <a:solidFill>
                  <a:schemeClr val="accent3"/>
                </a:solidFill>
                <a:latin typeface="Anaheim" panose="020B0604020202020204" charset="0"/>
              </a:rPr>
              <a:t>registration </a:t>
            </a:r>
            <a:r>
              <a:rPr lang="en-US" b="1" dirty="0">
                <a:solidFill>
                  <a:schemeClr val="accent3"/>
                </a:solidFill>
                <a:latin typeface="Anaheim" panose="020B0604020202020204" charset="0"/>
              </a:rPr>
              <a:t>count pattern since the implementation of e-Stamp </a:t>
            </a:r>
            <a:r>
              <a:rPr lang="en-US" b="1" dirty="0" smtClean="0">
                <a:solidFill>
                  <a:schemeClr val="accent3"/>
                </a:solidFill>
                <a:latin typeface="Anaheim" panose="020B0604020202020204" charset="0"/>
              </a:rPr>
              <a:t>challan</a:t>
            </a:r>
            <a:r>
              <a:rPr lang="en-US" b="1" dirty="0">
                <a:solidFill>
                  <a:schemeClr val="accent3"/>
                </a:solidFill>
                <a:latin typeface="Anaheim" panose="020B0604020202020204" charset="0"/>
              </a:rPr>
              <a:t>? </a:t>
            </a:r>
            <a:endParaRPr lang="en-US" b="1" dirty="0" smtClean="0">
              <a:solidFill>
                <a:schemeClr val="accent3"/>
              </a:solidFill>
              <a:latin typeface="Anaheim" panose="020B0604020202020204" charset="0"/>
            </a:endParaRPr>
          </a:p>
          <a:p>
            <a:pPr algn="ctr"/>
            <a:r>
              <a:rPr lang="en-US" b="1" dirty="0" smtClean="0">
                <a:solidFill>
                  <a:schemeClr val="accent3"/>
                </a:solidFill>
                <a:latin typeface="Anaheim" panose="020B0604020202020204" charset="0"/>
              </a:rPr>
              <a:t>If </a:t>
            </a:r>
            <a:r>
              <a:rPr lang="en-US" b="1" dirty="0">
                <a:solidFill>
                  <a:schemeClr val="accent3"/>
                </a:solidFill>
                <a:latin typeface="Anaheim" panose="020B0604020202020204" charset="0"/>
              </a:rPr>
              <a:t>so, what suggestions would you propose to the </a:t>
            </a:r>
            <a:r>
              <a:rPr lang="en-US" b="1" dirty="0" smtClean="0">
                <a:solidFill>
                  <a:schemeClr val="accent3"/>
                </a:solidFill>
                <a:latin typeface="Anaheim" panose="020B0604020202020204" charset="0"/>
              </a:rPr>
              <a:t>government?</a:t>
            </a:r>
          </a:p>
          <a:p>
            <a:pPr algn="ctr"/>
            <a:endParaRPr lang="en-US" b="1" dirty="0">
              <a:solidFill>
                <a:schemeClr val="accent3"/>
              </a:solidFill>
              <a:latin typeface="Anaheim" panose="020B0604020202020204" charset="0"/>
            </a:endParaRPr>
          </a:p>
          <a:p>
            <a:r>
              <a:rPr lang="en-US" sz="1200" b="1" dirty="0">
                <a:solidFill>
                  <a:schemeClr val="accent3"/>
                </a:solidFill>
                <a:latin typeface="Anaheim" panose="020B0604020202020204" charset="0"/>
              </a:rPr>
              <a:t>Yes, </a:t>
            </a:r>
            <a:r>
              <a:rPr lang="en-US" sz="1200" dirty="0">
                <a:solidFill>
                  <a:schemeClr val="accent3"/>
                </a:solidFill>
                <a:latin typeface="Anaheim" panose="020B0604020202020204" charset="0"/>
              </a:rPr>
              <a:t>there has been a significant alteration in e-Stamp challan count and document registration count pattern since the implementation of e-Stamp challan in Telangana</a:t>
            </a:r>
            <a:r>
              <a:rPr lang="en-US" sz="1200" dirty="0" smtClean="0">
                <a:solidFill>
                  <a:schemeClr val="accent3"/>
                </a:solidFill>
                <a:latin typeface="Anaheim" panose="020B0604020202020204" charset="0"/>
              </a:rPr>
              <a:t>.</a:t>
            </a:r>
          </a:p>
          <a:p>
            <a:endParaRPr lang="en-US" sz="1200" dirty="0">
              <a:solidFill>
                <a:schemeClr val="accent3"/>
              </a:solidFill>
              <a:latin typeface="Anaheim" panose="020B0604020202020204" charset="0"/>
            </a:endParaRPr>
          </a:p>
          <a:p>
            <a:r>
              <a:rPr lang="en-US" sz="1200" b="1" dirty="0">
                <a:solidFill>
                  <a:schemeClr val="accent3"/>
                </a:solidFill>
                <a:latin typeface="Anaheim" panose="020B0604020202020204" charset="0"/>
              </a:rPr>
              <a:t>Before to e-Stamp challan</a:t>
            </a:r>
          </a:p>
          <a:p>
            <a:r>
              <a:rPr lang="en-US" sz="1200" dirty="0">
                <a:solidFill>
                  <a:schemeClr val="accent3"/>
                </a:solidFill>
                <a:latin typeface="Anaheim" panose="020B0604020202020204" charset="0"/>
              </a:rPr>
              <a:t>Prior to the implementation of e-Stamp challan, the document registration process was manual and time-consuming. People had to visit a bank or a sub-registrar's office to purchase stamp paper and then visit the sub-registrar's office again </a:t>
            </a:r>
            <a:r>
              <a:rPr lang="en-US" sz="1200" dirty="0" smtClean="0">
                <a:solidFill>
                  <a:schemeClr val="accent3"/>
                </a:solidFill>
                <a:latin typeface="Anaheim" panose="020B0604020202020204" charset="0"/>
              </a:rPr>
              <a:t>to register </a:t>
            </a:r>
            <a:r>
              <a:rPr lang="en-US" sz="1200" dirty="0">
                <a:solidFill>
                  <a:schemeClr val="accent3"/>
                </a:solidFill>
                <a:latin typeface="Anaheim" panose="020B0604020202020204" charset="0"/>
              </a:rPr>
              <a:t>their documents</a:t>
            </a:r>
            <a:r>
              <a:rPr lang="en-US" sz="1200" dirty="0" smtClean="0">
                <a:solidFill>
                  <a:schemeClr val="accent3"/>
                </a:solidFill>
                <a:latin typeface="Anaheim" panose="020B0604020202020204" charset="0"/>
              </a:rPr>
              <a:t>.</a:t>
            </a:r>
          </a:p>
          <a:p>
            <a:endParaRPr lang="en-US" sz="1200" dirty="0">
              <a:solidFill>
                <a:schemeClr val="accent3"/>
              </a:solidFill>
              <a:latin typeface="Anaheim" panose="020B0604020202020204" charset="0"/>
            </a:endParaRPr>
          </a:p>
          <a:p>
            <a:r>
              <a:rPr lang="en-US" sz="1200" b="1" dirty="0">
                <a:solidFill>
                  <a:schemeClr val="accent3"/>
                </a:solidFill>
                <a:latin typeface="Anaheim" panose="020B0604020202020204" charset="0"/>
              </a:rPr>
              <a:t>After e-Stamp challan</a:t>
            </a:r>
          </a:p>
          <a:p>
            <a:r>
              <a:rPr lang="en-US" sz="1200" dirty="0">
                <a:solidFill>
                  <a:schemeClr val="accent3"/>
                </a:solidFill>
                <a:latin typeface="Anaheim" panose="020B0604020202020204" charset="0"/>
              </a:rPr>
              <a:t>The introduction of e-Stamp challan has made the document registration process much easier and faster. People can now purchase e-Stamp challan online and then visit the sub-registrar's office to register their documents</a:t>
            </a:r>
            <a:r>
              <a:rPr lang="en-US" sz="1200" dirty="0" smtClean="0">
                <a:solidFill>
                  <a:schemeClr val="accent3"/>
                </a:solidFill>
                <a:latin typeface="Anaheim" panose="020B0604020202020204" charset="0"/>
              </a:rPr>
              <a:t>.</a:t>
            </a:r>
          </a:p>
          <a:p>
            <a:endParaRPr lang="en-US" sz="1200" dirty="0">
              <a:solidFill>
                <a:schemeClr val="accent3"/>
              </a:solidFill>
              <a:latin typeface="Anaheim" panose="020B0604020202020204" charset="0"/>
            </a:endParaRPr>
          </a:p>
          <a:p>
            <a:r>
              <a:rPr lang="en-US" sz="1200" b="1" dirty="0">
                <a:solidFill>
                  <a:schemeClr val="accent3"/>
                </a:solidFill>
                <a:latin typeface="Anaheim" panose="020B0604020202020204" charset="0"/>
              </a:rPr>
              <a:t>Impact of e-Stamp challan</a:t>
            </a:r>
          </a:p>
          <a:p>
            <a:r>
              <a:rPr lang="en-US" sz="1200" dirty="0">
                <a:solidFill>
                  <a:schemeClr val="accent3"/>
                </a:solidFill>
                <a:latin typeface="Anaheim" panose="020B0604020202020204" charset="0"/>
              </a:rPr>
              <a:t>The implementation of e-Stamp challan has had a positive impact on the document registration process in Telangana. The number of e-Stamp challan purchased has increased significantly since the implementation of e-Stamp challan. This has led to a corresponding increase in the number of documents registered in the state.</a:t>
            </a:r>
          </a:p>
        </p:txBody>
      </p:sp>
      <p:sp>
        <p:nvSpPr>
          <p:cNvPr id="19" name="Google Shape;2442;p41"/>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Tree>
    <p:extLst>
      <p:ext uri="{BB962C8B-B14F-4D97-AF65-F5344CB8AC3E}">
        <p14:creationId xmlns:p14="http://schemas.microsoft.com/office/powerpoint/2010/main" val="14384602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85;p32"/>
          <p:cNvSpPr/>
          <p:nvPr/>
        </p:nvSpPr>
        <p:spPr>
          <a:xfrm>
            <a:off x="4899660" y="114967"/>
            <a:ext cx="4297680" cy="4572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3" name="Google Shape;787;p32"/>
          <p:cNvSpPr/>
          <p:nvPr/>
        </p:nvSpPr>
        <p:spPr>
          <a:xfrm>
            <a:off x="4991100" y="187927"/>
            <a:ext cx="4206240" cy="438912"/>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05;p32"/>
          <p:cNvSpPr txBox="1">
            <a:spLocks/>
          </p:cNvSpPr>
          <p:nvPr/>
        </p:nvSpPr>
        <p:spPr>
          <a:xfrm>
            <a:off x="5451150" y="145639"/>
            <a:ext cx="3194700" cy="481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800" dirty="0" smtClean="0">
                <a:solidFill>
                  <a:schemeClr val="accent3"/>
                </a:solidFill>
                <a:latin typeface="Staatliches" panose="020B0604020202020204" charset="0"/>
              </a:rPr>
              <a:t>Stamp registration</a:t>
            </a:r>
            <a:endParaRPr lang="en-US" sz="1800" dirty="0">
              <a:solidFill>
                <a:schemeClr val="accent3"/>
              </a:solidFill>
              <a:latin typeface="Staatliches" panose="020B0604020202020204" charset="0"/>
            </a:endParaRPr>
          </a:p>
        </p:txBody>
      </p:sp>
      <p:sp>
        <p:nvSpPr>
          <p:cNvPr id="11" name="Google Shape;785;p32"/>
          <p:cNvSpPr/>
          <p:nvPr/>
        </p:nvSpPr>
        <p:spPr>
          <a:xfrm>
            <a:off x="297180" y="827340"/>
            <a:ext cx="8348472" cy="4297680"/>
          </a:xfrm>
          <a:prstGeom prst="roundRect">
            <a:avLst>
              <a:gd name="adj" fmla="val 1173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87;p32"/>
          <p:cNvSpPr/>
          <p:nvPr/>
        </p:nvSpPr>
        <p:spPr>
          <a:xfrm>
            <a:off x="388819" y="759870"/>
            <a:ext cx="8348472" cy="4270248"/>
          </a:xfrm>
          <a:prstGeom prst="roundRect">
            <a:avLst>
              <a:gd name="adj" fmla="val 12616"/>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9;p31"/>
          <p:cNvSpPr txBox="1">
            <a:spLocks/>
          </p:cNvSpPr>
          <p:nvPr/>
        </p:nvSpPr>
        <p:spPr>
          <a:xfrm>
            <a:off x="388819" y="752154"/>
            <a:ext cx="8257031" cy="42779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b="1" dirty="0" smtClean="0">
              <a:solidFill>
                <a:schemeClr val="accent3"/>
              </a:solidFill>
              <a:latin typeface="Anaheim" panose="020B0604020202020204" charset="0"/>
            </a:endParaRPr>
          </a:p>
          <a:p>
            <a:pPr algn="ctr"/>
            <a:r>
              <a:rPr lang="en-US" b="1" dirty="0" smtClean="0">
                <a:solidFill>
                  <a:schemeClr val="accent3"/>
                </a:solidFill>
                <a:latin typeface="Anaheim" panose="020B0604020202020204" charset="0"/>
              </a:rPr>
              <a:t>Is </a:t>
            </a:r>
            <a:r>
              <a:rPr lang="en-US" b="1" dirty="0">
                <a:solidFill>
                  <a:schemeClr val="accent3"/>
                </a:solidFill>
                <a:latin typeface="Anaheim" panose="020B0604020202020204" charset="0"/>
              </a:rPr>
              <a:t>there any alteration of e-Stamp challan count and document </a:t>
            </a:r>
            <a:r>
              <a:rPr lang="en-US" b="1" dirty="0" smtClean="0">
                <a:solidFill>
                  <a:schemeClr val="accent3"/>
                </a:solidFill>
                <a:latin typeface="Anaheim" panose="020B0604020202020204" charset="0"/>
              </a:rPr>
              <a:t>registration </a:t>
            </a:r>
            <a:r>
              <a:rPr lang="en-US" b="1" dirty="0">
                <a:solidFill>
                  <a:schemeClr val="accent3"/>
                </a:solidFill>
                <a:latin typeface="Anaheim" panose="020B0604020202020204" charset="0"/>
              </a:rPr>
              <a:t>count pattern since the implementation of e-Stamp </a:t>
            </a:r>
            <a:r>
              <a:rPr lang="en-US" b="1" dirty="0" smtClean="0">
                <a:solidFill>
                  <a:schemeClr val="accent3"/>
                </a:solidFill>
                <a:latin typeface="Anaheim" panose="020B0604020202020204" charset="0"/>
              </a:rPr>
              <a:t>challan</a:t>
            </a:r>
            <a:r>
              <a:rPr lang="en-US" b="1" dirty="0">
                <a:solidFill>
                  <a:schemeClr val="accent3"/>
                </a:solidFill>
                <a:latin typeface="Anaheim" panose="020B0604020202020204" charset="0"/>
              </a:rPr>
              <a:t>? </a:t>
            </a:r>
            <a:endParaRPr lang="en-US" b="1" dirty="0" smtClean="0">
              <a:solidFill>
                <a:schemeClr val="accent3"/>
              </a:solidFill>
              <a:latin typeface="Anaheim" panose="020B0604020202020204" charset="0"/>
            </a:endParaRPr>
          </a:p>
          <a:p>
            <a:pPr algn="ctr"/>
            <a:r>
              <a:rPr lang="en-US" b="1" dirty="0" smtClean="0">
                <a:solidFill>
                  <a:schemeClr val="accent3"/>
                </a:solidFill>
                <a:latin typeface="Anaheim" panose="020B0604020202020204" charset="0"/>
              </a:rPr>
              <a:t>If </a:t>
            </a:r>
            <a:r>
              <a:rPr lang="en-US" b="1" dirty="0">
                <a:solidFill>
                  <a:schemeClr val="accent3"/>
                </a:solidFill>
                <a:latin typeface="Anaheim" panose="020B0604020202020204" charset="0"/>
              </a:rPr>
              <a:t>so, what suggestions would you propose to the </a:t>
            </a:r>
            <a:r>
              <a:rPr lang="en-US" b="1" dirty="0" smtClean="0">
                <a:solidFill>
                  <a:schemeClr val="accent3"/>
                </a:solidFill>
                <a:latin typeface="Anaheim" panose="020B0604020202020204" charset="0"/>
              </a:rPr>
              <a:t>government?</a:t>
            </a:r>
          </a:p>
          <a:p>
            <a:pPr algn="ctr"/>
            <a:endParaRPr lang="en-US" b="1" dirty="0">
              <a:solidFill>
                <a:schemeClr val="accent3"/>
              </a:solidFill>
              <a:latin typeface="Anaheim" panose="020B0604020202020204" charset="0"/>
            </a:endParaRPr>
          </a:p>
          <a:p>
            <a:r>
              <a:rPr lang="en-US" sz="1200" b="1" dirty="0">
                <a:solidFill>
                  <a:schemeClr val="accent3"/>
                </a:solidFill>
                <a:latin typeface="Anaheim" panose="020B0604020202020204" charset="0"/>
              </a:rPr>
              <a:t>Suggestions for the Telangana </a:t>
            </a:r>
            <a:r>
              <a:rPr lang="en-US" sz="1200" b="1" dirty="0" smtClean="0">
                <a:solidFill>
                  <a:schemeClr val="accent3"/>
                </a:solidFill>
                <a:latin typeface="Anaheim" panose="020B0604020202020204" charset="0"/>
              </a:rPr>
              <a:t>government:</a:t>
            </a:r>
          </a:p>
          <a:p>
            <a:endParaRPr lang="en-US" sz="1200" dirty="0">
              <a:solidFill>
                <a:schemeClr val="accent3"/>
              </a:solidFill>
              <a:latin typeface="Anaheim" panose="020B0604020202020204" charset="0"/>
            </a:endParaRPr>
          </a:p>
          <a:p>
            <a:r>
              <a:rPr lang="en-US" sz="1200" dirty="0">
                <a:solidFill>
                  <a:schemeClr val="accent3"/>
                </a:solidFill>
                <a:latin typeface="Anaheim" panose="020B0604020202020204" charset="0"/>
              </a:rPr>
              <a:t>The Telangana government can take a number of steps to further improve the e-Stamp challan system</a:t>
            </a:r>
            <a:r>
              <a:rPr lang="en-US" sz="1200" dirty="0" smtClean="0">
                <a:solidFill>
                  <a:schemeClr val="accent3"/>
                </a:solidFill>
                <a:latin typeface="Anaheim" panose="020B0604020202020204" charset="0"/>
              </a:rPr>
              <a:t>:</a:t>
            </a:r>
          </a:p>
          <a:p>
            <a:endParaRPr lang="en-US" sz="1200" dirty="0">
              <a:solidFill>
                <a:schemeClr val="accent3"/>
              </a:solidFill>
              <a:latin typeface="Anaheim" panose="020B0604020202020204" charset="0"/>
            </a:endParaRPr>
          </a:p>
          <a:p>
            <a:r>
              <a:rPr lang="en-US" sz="1200" dirty="0" smtClean="0">
                <a:solidFill>
                  <a:schemeClr val="accent3"/>
                </a:solidFill>
                <a:latin typeface="Anaheim" panose="020B0604020202020204" charset="0"/>
              </a:rPr>
              <a:t>• </a:t>
            </a:r>
            <a:r>
              <a:rPr lang="en-US" sz="1200" b="1" dirty="0" smtClean="0">
                <a:solidFill>
                  <a:schemeClr val="accent3"/>
                </a:solidFill>
                <a:latin typeface="Anaheim" panose="020B0604020202020204" charset="0"/>
              </a:rPr>
              <a:t>Promote </a:t>
            </a:r>
            <a:r>
              <a:rPr lang="en-US" sz="1200" b="1" dirty="0">
                <a:solidFill>
                  <a:schemeClr val="accent3"/>
                </a:solidFill>
                <a:latin typeface="Anaheim" panose="020B0604020202020204" charset="0"/>
              </a:rPr>
              <a:t>awareness of e-Stamp challan: </a:t>
            </a:r>
            <a:r>
              <a:rPr lang="en-US" sz="1200" dirty="0">
                <a:solidFill>
                  <a:schemeClr val="accent3"/>
                </a:solidFill>
                <a:latin typeface="Anaheim" panose="020B0604020202020204" charset="0"/>
              </a:rPr>
              <a:t>The government should promote awareness of e-Stamp challan among the public. This can be done through public awareness campaigns and educational programs.</a:t>
            </a:r>
          </a:p>
          <a:p>
            <a:r>
              <a:rPr lang="en-US" sz="1200" dirty="0" smtClean="0">
                <a:solidFill>
                  <a:schemeClr val="accent3"/>
                </a:solidFill>
                <a:latin typeface="Anaheim" panose="020B0604020202020204" charset="0"/>
              </a:rPr>
              <a:t>• </a:t>
            </a:r>
            <a:r>
              <a:rPr lang="en-US" sz="1200" b="1" dirty="0" smtClean="0">
                <a:solidFill>
                  <a:schemeClr val="accent3"/>
                </a:solidFill>
                <a:latin typeface="Anaheim" panose="020B0604020202020204" charset="0"/>
              </a:rPr>
              <a:t>Make </a:t>
            </a:r>
            <a:r>
              <a:rPr lang="en-US" sz="1200" b="1" dirty="0">
                <a:solidFill>
                  <a:schemeClr val="accent3"/>
                </a:solidFill>
                <a:latin typeface="Anaheim" panose="020B0604020202020204" charset="0"/>
              </a:rPr>
              <a:t>e-Stamp challan more convenient: </a:t>
            </a:r>
            <a:r>
              <a:rPr lang="en-US" sz="1200" dirty="0">
                <a:solidFill>
                  <a:schemeClr val="accent3"/>
                </a:solidFill>
                <a:latin typeface="Anaheim" panose="020B0604020202020204" charset="0"/>
              </a:rPr>
              <a:t>The government should make e-Stamp challan more convenient for the public. This can be done by expanding the network of banks and other institutions where e-Stamp challan can be purchased.</a:t>
            </a:r>
          </a:p>
          <a:p>
            <a:r>
              <a:rPr lang="en-US" sz="1200" dirty="0" smtClean="0">
                <a:solidFill>
                  <a:schemeClr val="accent3"/>
                </a:solidFill>
                <a:latin typeface="Anaheim" panose="020B0604020202020204" charset="0"/>
              </a:rPr>
              <a:t>• </a:t>
            </a:r>
            <a:r>
              <a:rPr lang="en-US" sz="1200" b="1" dirty="0" smtClean="0">
                <a:solidFill>
                  <a:schemeClr val="accent3"/>
                </a:solidFill>
                <a:latin typeface="Anaheim" panose="020B0604020202020204" charset="0"/>
              </a:rPr>
              <a:t>Reduce </a:t>
            </a:r>
            <a:r>
              <a:rPr lang="en-US" sz="1200" b="1" dirty="0">
                <a:solidFill>
                  <a:schemeClr val="accent3"/>
                </a:solidFill>
                <a:latin typeface="Anaheim" panose="020B0604020202020204" charset="0"/>
              </a:rPr>
              <a:t>the cost of e-Stamp challan: </a:t>
            </a:r>
            <a:r>
              <a:rPr lang="en-US" sz="1200" dirty="0">
                <a:solidFill>
                  <a:schemeClr val="accent3"/>
                </a:solidFill>
                <a:latin typeface="Anaheim" panose="020B0604020202020204" charset="0"/>
              </a:rPr>
              <a:t>The government should reduce the cost of e-Stamp challan to make it more affordable for the public.</a:t>
            </a:r>
          </a:p>
          <a:p>
            <a:r>
              <a:rPr lang="en-US" sz="1200" dirty="0" smtClean="0">
                <a:solidFill>
                  <a:schemeClr val="accent3"/>
                </a:solidFill>
                <a:latin typeface="Anaheim" panose="020B0604020202020204" charset="0"/>
              </a:rPr>
              <a:t>• </a:t>
            </a:r>
            <a:r>
              <a:rPr lang="en-US" sz="1200" b="1" dirty="0" smtClean="0">
                <a:solidFill>
                  <a:schemeClr val="accent3"/>
                </a:solidFill>
                <a:latin typeface="Anaheim" panose="020B0604020202020204" charset="0"/>
              </a:rPr>
              <a:t>Develop </a:t>
            </a:r>
            <a:r>
              <a:rPr lang="en-US" sz="1200" b="1" dirty="0">
                <a:solidFill>
                  <a:schemeClr val="accent3"/>
                </a:solidFill>
                <a:latin typeface="Anaheim" panose="020B0604020202020204" charset="0"/>
              </a:rPr>
              <a:t>a mobile app for e-Stamp challan: </a:t>
            </a:r>
            <a:r>
              <a:rPr lang="en-US" sz="1200" dirty="0">
                <a:solidFill>
                  <a:schemeClr val="accent3"/>
                </a:solidFill>
                <a:latin typeface="Anaheim" panose="020B0604020202020204" charset="0"/>
              </a:rPr>
              <a:t>The government can develop a mobile app for e-Stamp challan. This would make it even easier for the public to purchase e-Stamp challan.</a:t>
            </a:r>
          </a:p>
          <a:p>
            <a:r>
              <a:rPr lang="en-US" sz="1200" dirty="0" smtClean="0">
                <a:solidFill>
                  <a:schemeClr val="accent3"/>
                </a:solidFill>
                <a:latin typeface="Anaheim" panose="020B0604020202020204" charset="0"/>
              </a:rPr>
              <a:t>• </a:t>
            </a:r>
            <a:r>
              <a:rPr lang="en-US" sz="1200" b="1" dirty="0" smtClean="0">
                <a:solidFill>
                  <a:schemeClr val="accent3"/>
                </a:solidFill>
                <a:latin typeface="Anaheim" panose="020B0604020202020204" charset="0"/>
              </a:rPr>
              <a:t>Integrate </a:t>
            </a:r>
            <a:r>
              <a:rPr lang="en-US" sz="1200" b="1" dirty="0">
                <a:solidFill>
                  <a:schemeClr val="accent3"/>
                </a:solidFill>
                <a:latin typeface="Anaheim" panose="020B0604020202020204" charset="0"/>
              </a:rPr>
              <a:t>e-Stamp challan with other government services: </a:t>
            </a:r>
            <a:r>
              <a:rPr lang="en-US" sz="1200" dirty="0">
                <a:solidFill>
                  <a:schemeClr val="accent3"/>
                </a:solidFill>
                <a:latin typeface="Anaheim" panose="020B0604020202020204" charset="0"/>
              </a:rPr>
              <a:t>The government can integrate e-Stamp challan with other government services, such as property registration and land transfer. This would make the process of registering documents and transferring land more efficient and user-friendly.</a:t>
            </a:r>
          </a:p>
        </p:txBody>
      </p:sp>
      <p:sp>
        <p:nvSpPr>
          <p:cNvPr id="19" name="Google Shape;2442;p41"/>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Tree>
    <p:extLst>
      <p:ext uri="{BB962C8B-B14F-4D97-AF65-F5344CB8AC3E}">
        <p14:creationId xmlns:p14="http://schemas.microsoft.com/office/powerpoint/2010/main" val="38185812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85;p32"/>
          <p:cNvSpPr/>
          <p:nvPr/>
        </p:nvSpPr>
        <p:spPr>
          <a:xfrm>
            <a:off x="4899660" y="114967"/>
            <a:ext cx="4297680" cy="4572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3" name="Google Shape;787;p32"/>
          <p:cNvSpPr/>
          <p:nvPr/>
        </p:nvSpPr>
        <p:spPr>
          <a:xfrm>
            <a:off x="4991100" y="187927"/>
            <a:ext cx="4206240" cy="438912"/>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05;p32"/>
          <p:cNvSpPr txBox="1">
            <a:spLocks/>
          </p:cNvSpPr>
          <p:nvPr/>
        </p:nvSpPr>
        <p:spPr>
          <a:xfrm>
            <a:off x="5451150" y="145639"/>
            <a:ext cx="3194700" cy="481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800" dirty="0" smtClean="0">
                <a:solidFill>
                  <a:schemeClr val="accent3"/>
                </a:solidFill>
                <a:latin typeface="Staatliches" panose="020B0604020202020204" charset="0"/>
              </a:rPr>
              <a:t>Transportation</a:t>
            </a:r>
            <a:endParaRPr lang="en-US" sz="1800" dirty="0">
              <a:solidFill>
                <a:schemeClr val="accent3"/>
              </a:solidFill>
              <a:latin typeface="Staatliches" panose="020B0604020202020204" charset="0"/>
            </a:endParaRPr>
          </a:p>
        </p:txBody>
      </p:sp>
      <p:sp>
        <p:nvSpPr>
          <p:cNvPr id="11" name="Google Shape;785;p32"/>
          <p:cNvSpPr/>
          <p:nvPr/>
        </p:nvSpPr>
        <p:spPr>
          <a:xfrm>
            <a:off x="314540" y="817192"/>
            <a:ext cx="8348670" cy="1463040"/>
          </a:xfrm>
          <a:prstGeom prst="roundRect">
            <a:avLst>
              <a:gd name="adj" fmla="val 1173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87;p32"/>
          <p:cNvSpPr/>
          <p:nvPr/>
        </p:nvSpPr>
        <p:spPr>
          <a:xfrm>
            <a:off x="388819" y="759870"/>
            <a:ext cx="8348472" cy="1435608"/>
          </a:xfrm>
          <a:prstGeom prst="roundRect">
            <a:avLst>
              <a:gd name="adj" fmla="val 12616"/>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9;p31"/>
          <p:cNvSpPr txBox="1">
            <a:spLocks/>
          </p:cNvSpPr>
          <p:nvPr/>
        </p:nvSpPr>
        <p:spPr>
          <a:xfrm>
            <a:off x="472440" y="827340"/>
            <a:ext cx="8173410" cy="14510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smtClean="0">
                <a:solidFill>
                  <a:schemeClr val="accent3"/>
                </a:solidFill>
                <a:latin typeface="Anaheim" panose="020B0604020202020204" charset="0"/>
              </a:rPr>
              <a:t>Telangana has an extensive road network that includes national highways, state highways, and district roads. Several national highways, including NH-44, NH-65, and NH-163, pass through Telangana, Overall, out of the 1.51 Cr vehicles, a total of 1.11 Cr are two-wheelers, 19.45 lakh are cars,6.8 lakh are tractors and trailers,5.9 lakh are good carriages and 4.48 lakh are auto rickshaws. In Hyderabad, there are more than 77 lakh vehicles out of which over 57 lakh are tow-wheelers and 13.76 lakh are cars. </a:t>
            </a:r>
            <a:endParaRPr lang="en-US" b="1" dirty="0" smtClean="0">
              <a:solidFill>
                <a:schemeClr val="accent3"/>
              </a:solidFill>
              <a:latin typeface="Anaheim" panose="020B0604020202020204" charset="0"/>
            </a:endParaRPr>
          </a:p>
        </p:txBody>
      </p:sp>
      <p:sp>
        <p:nvSpPr>
          <p:cNvPr id="16" name="Google Shape;2439;p41"/>
          <p:cNvSpPr/>
          <p:nvPr/>
        </p:nvSpPr>
        <p:spPr>
          <a:xfrm>
            <a:off x="736225" y="3052636"/>
            <a:ext cx="1996500" cy="19287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440;p41"/>
          <p:cNvSpPr/>
          <p:nvPr/>
        </p:nvSpPr>
        <p:spPr>
          <a:xfrm>
            <a:off x="819350" y="2950163"/>
            <a:ext cx="1996500" cy="1928700"/>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441;p41"/>
          <p:cNvSpPr txBox="1">
            <a:spLocks/>
          </p:cNvSpPr>
          <p:nvPr/>
        </p:nvSpPr>
        <p:spPr>
          <a:xfrm>
            <a:off x="892261" y="3241176"/>
            <a:ext cx="1827900" cy="1671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dirty="0" smtClean="0">
                <a:solidFill>
                  <a:schemeClr val="accent3"/>
                </a:solidFill>
                <a:latin typeface="Anaheim" panose="020B0604020202020204" charset="0"/>
              </a:rPr>
              <a:t>Efficient transportation network, including roads, railways, and airport, connect different regions, facilitating the movement of goods and people.</a:t>
            </a:r>
            <a:endParaRPr lang="en-US" sz="1200" dirty="0">
              <a:solidFill>
                <a:schemeClr val="accent3"/>
              </a:solidFill>
              <a:latin typeface="Anaheim" panose="020B0604020202020204" charset="0"/>
            </a:endParaRPr>
          </a:p>
        </p:txBody>
      </p:sp>
      <p:sp>
        <p:nvSpPr>
          <p:cNvPr id="19" name="Google Shape;2442;p41"/>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0" name="Google Shape;2443;p41"/>
          <p:cNvSpPr txBox="1">
            <a:spLocks/>
          </p:cNvSpPr>
          <p:nvPr/>
        </p:nvSpPr>
        <p:spPr>
          <a:xfrm>
            <a:off x="1102925" y="2475630"/>
            <a:ext cx="1429500" cy="37852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smtClean="0">
                <a:solidFill>
                  <a:schemeClr val="accent3"/>
                </a:solidFill>
                <a:latin typeface="Staatliches" panose="020B0604020202020204" charset="0"/>
              </a:rPr>
              <a:t>Connectivity</a:t>
            </a:r>
            <a:endParaRPr lang="en-US" dirty="0">
              <a:solidFill>
                <a:schemeClr val="accent3"/>
              </a:solidFill>
              <a:latin typeface="Staatliches" panose="020B0604020202020204" charset="0"/>
            </a:endParaRPr>
          </a:p>
        </p:txBody>
      </p:sp>
      <p:cxnSp>
        <p:nvCxnSpPr>
          <p:cNvPr id="21" name="Google Shape;2444;p41"/>
          <p:cNvCxnSpPr/>
          <p:nvPr/>
        </p:nvCxnSpPr>
        <p:spPr>
          <a:xfrm>
            <a:off x="1817675" y="2758139"/>
            <a:ext cx="0" cy="192024"/>
          </a:xfrm>
          <a:prstGeom prst="straightConnector1">
            <a:avLst/>
          </a:prstGeom>
          <a:noFill/>
          <a:ln w="9525" cap="flat" cmpd="sng">
            <a:solidFill>
              <a:schemeClr val="accent3"/>
            </a:solidFill>
            <a:prstDash val="solid"/>
            <a:round/>
            <a:headEnd type="none" w="med" len="med"/>
            <a:tailEnd type="none" w="med" len="med"/>
          </a:ln>
        </p:spPr>
      </p:cxnSp>
      <p:sp>
        <p:nvSpPr>
          <p:cNvPr id="22" name="Google Shape;2445;p41"/>
          <p:cNvSpPr/>
          <p:nvPr/>
        </p:nvSpPr>
        <p:spPr>
          <a:xfrm>
            <a:off x="3490625" y="3052636"/>
            <a:ext cx="1996500" cy="19287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46;p41"/>
          <p:cNvSpPr/>
          <p:nvPr/>
        </p:nvSpPr>
        <p:spPr>
          <a:xfrm>
            <a:off x="3573750" y="2950163"/>
            <a:ext cx="1996500" cy="1928700"/>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 name="Google Shape;2447;p41"/>
          <p:cNvCxnSpPr/>
          <p:nvPr/>
        </p:nvCxnSpPr>
        <p:spPr>
          <a:xfrm>
            <a:off x="4572000" y="2758139"/>
            <a:ext cx="0" cy="192024"/>
          </a:xfrm>
          <a:prstGeom prst="straightConnector1">
            <a:avLst/>
          </a:prstGeom>
          <a:noFill/>
          <a:ln w="9525" cap="flat" cmpd="sng">
            <a:solidFill>
              <a:schemeClr val="accent3"/>
            </a:solidFill>
            <a:prstDash val="solid"/>
            <a:round/>
            <a:headEnd type="none" w="med" len="med"/>
            <a:tailEnd type="none" w="med" len="med"/>
          </a:ln>
        </p:spPr>
      </p:cxnSp>
      <p:sp>
        <p:nvSpPr>
          <p:cNvPr id="25" name="Google Shape;2449;p41"/>
          <p:cNvSpPr/>
          <p:nvPr/>
        </p:nvSpPr>
        <p:spPr>
          <a:xfrm>
            <a:off x="6245025" y="3052636"/>
            <a:ext cx="1996500" cy="19287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50;p41"/>
          <p:cNvSpPr/>
          <p:nvPr/>
        </p:nvSpPr>
        <p:spPr>
          <a:xfrm>
            <a:off x="6328150" y="2950163"/>
            <a:ext cx="1996500" cy="1928700"/>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2451;p41"/>
          <p:cNvCxnSpPr/>
          <p:nvPr/>
        </p:nvCxnSpPr>
        <p:spPr>
          <a:xfrm>
            <a:off x="7326400" y="2758139"/>
            <a:ext cx="0" cy="192024"/>
          </a:xfrm>
          <a:prstGeom prst="straightConnector1">
            <a:avLst/>
          </a:prstGeom>
          <a:noFill/>
          <a:ln w="9525" cap="flat" cmpd="sng">
            <a:solidFill>
              <a:schemeClr val="accent3"/>
            </a:solidFill>
            <a:prstDash val="solid"/>
            <a:round/>
            <a:headEnd type="none" w="med" len="med"/>
            <a:tailEnd type="none" w="med" len="med"/>
          </a:ln>
        </p:spPr>
      </p:cxnSp>
      <p:sp>
        <p:nvSpPr>
          <p:cNvPr id="28" name="Google Shape;2453;p41"/>
          <p:cNvSpPr txBox="1">
            <a:spLocks/>
          </p:cNvSpPr>
          <p:nvPr/>
        </p:nvSpPr>
        <p:spPr>
          <a:xfrm>
            <a:off x="3860651" y="1582025"/>
            <a:ext cx="1429500" cy="792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dirty="0"/>
          </a:p>
        </p:txBody>
      </p:sp>
      <p:sp>
        <p:nvSpPr>
          <p:cNvPr id="29" name="Google Shape;2454;p41"/>
          <p:cNvSpPr txBox="1">
            <a:spLocks/>
          </p:cNvSpPr>
          <p:nvPr/>
        </p:nvSpPr>
        <p:spPr>
          <a:xfrm>
            <a:off x="3516914" y="3241176"/>
            <a:ext cx="1970211" cy="1671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dirty="0" smtClean="0">
                <a:solidFill>
                  <a:schemeClr val="accent3"/>
                </a:solidFill>
                <a:latin typeface="Anaheim" panose="020B0604020202020204" charset="0"/>
              </a:rPr>
              <a:t>An effective transportation system reduces logistics costs, which is critical for the competitiveness of businesses, It enables timely and cost-effective movement of raw materials.</a:t>
            </a:r>
            <a:endParaRPr lang="en-US" sz="1200" dirty="0">
              <a:solidFill>
                <a:schemeClr val="accent3"/>
              </a:solidFill>
              <a:latin typeface="Anaheim" panose="020B0604020202020204" charset="0"/>
            </a:endParaRPr>
          </a:p>
        </p:txBody>
      </p:sp>
      <p:sp>
        <p:nvSpPr>
          <p:cNvPr id="31" name="Google Shape;2456;p41"/>
          <p:cNvSpPr txBox="1">
            <a:spLocks/>
          </p:cNvSpPr>
          <p:nvPr/>
        </p:nvSpPr>
        <p:spPr>
          <a:xfrm>
            <a:off x="6328150" y="3241176"/>
            <a:ext cx="1939664" cy="1671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dirty="0" smtClean="0">
                <a:solidFill>
                  <a:schemeClr val="accent3"/>
                </a:solidFill>
                <a:latin typeface="Anaheim" panose="020B0604020202020204" charset="0"/>
              </a:rPr>
              <a:t>The development</a:t>
            </a:r>
            <a:r>
              <a:rPr lang="en-US" sz="1200" dirty="0">
                <a:solidFill>
                  <a:schemeClr val="accent3"/>
                </a:solidFill>
                <a:latin typeface="Anaheim" panose="020B0604020202020204" charset="0"/>
              </a:rPr>
              <a:t> </a:t>
            </a:r>
            <a:r>
              <a:rPr lang="en-US" sz="1200" dirty="0" smtClean="0">
                <a:solidFill>
                  <a:schemeClr val="accent3"/>
                </a:solidFill>
                <a:latin typeface="Anaheim" panose="020B0604020202020204" charset="0"/>
              </a:rPr>
              <a:t>of transportation infrastructure creates jobs directly in company for sales and maintenance and indirectly by enabling economic activities in area by these network.</a:t>
            </a:r>
            <a:endParaRPr lang="en-US" sz="1200" dirty="0">
              <a:solidFill>
                <a:schemeClr val="accent3"/>
              </a:solidFill>
              <a:latin typeface="Anaheim" panose="020B0604020202020204" charset="0"/>
            </a:endParaRPr>
          </a:p>
        </p:txBody>
      </p:sp>
      <p:sp>
        <p:nvSpPr>
          <p:cNvPr id="33" name="Google Shape;2443;p41"/>
          <p:cNvSpPr txBox="1">
            <a:spLocks/>
          </p:cNvSpPr>
          <p:nvPr/>
        </p:nvSpPr>
        <p:spPr>
          <a:xfrm>
            <a:off x="3633300" y="2487097"/>
            <a:ext cx="1877400" cy="37852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smtClean="0">
                <a:solidFill>
                  <a:schemeClr val="accent3"/>
                </a:solidFill>
                <a:latin typeface="Staatliches" panose="020B0604020202020204" charset="0"/>
              </a:rPr>
              <a:t>Supply Chain </a:t>
            </a:r>
          </a:p>
          <a:p>
            <a:pPr algn="ctr"/>
            <a:r>
              <a:rPr lang="en-US" dirty="0" smtClean="0">
                <a:solidFill>
                  <a:schemeClr val="accent3"/>
                </a:solidFill>
                <a:latin typeface="Staatliches" panose="020B0604020202020204" charset="0"/>
              </a:rPr>
              <a:t>Efficiency</a:t>
            </a:r>
            <a:endParaRPr lang="en-US" dirty="0">
              <a:solidFill>
                <a:schemeClr val="accent3"/>
              </a:solidFill>
              <a:latin typeface="Staatliches" panose="020B0604020202020204" charset="0"/>
            </a:endParaRPr>
          </a:p>
        </p:txBody>
      </p:sp>
      <p:sp>
        <p:nvSpPr>
          <p:cNvPr id="34" name="Google Shape;2443;p41"/>
          <p:cNvSpPr txBox="1">
            <a:spLocks/>
          </p:cNvSpPr>
          <p:nvPr/>
        </p:nvSpPr>
        <p:spPr>
          <a:xfrm>
            <a:off x="6605984" y="2477020"/>
            <a:ext cx="1429500" cy="37852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smtClean="0">
                <a:solidFill>
                  <a:schemeClr val="accent3"/>
                </a:solidFill>
                <a:latin typeface="Staatliches" panose="020B0604020202020204" charset="0"/>
              </a:rPr>
              <a:t>Job </a:t>
            </a:r>
          </a:p>
          <a:p>
            <a:pPr algn="ctr"/>
            <a:r>
              <a:rPr lang="en-US" dirty="0" smtClean="0">
                <a:solidFill>
                  <a:schemeClr val="accent3"/>
                </a:solidFill>
                <a:latin typeface="Staatliches" panose="020B0604020202020204" charset="0"/>
              </a:rPr>
              <a:t>Creation</a:t>
            </a:r>
          </a:p>
        </p:txBody>
      </p:sp>
    </p:spTree>
    <p:extLst>
      <p:ext uri="{BB962C8B-B14F-4D97-AF65-F5344CB8AC3E}">
        <p14:creationId xmlns:p14="http://schemas.microsoft.com/office/powerpoint/2010/main" val="37136945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85;p32"/>
          <p:cNvSpPr/>
          <p:nvPr/>
        </p:nvSpPr>
        <p:spPr>
          <a:xfrm>
            <a:off x="4899660" y="114967"/>
            <a:ext cx="4297680" cy="4572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3" name="Google Shape;787;p32"/>
          <p:cNvSpPr/>
          <p:nvPr/>
        </p:nvSpPr>
        <p:spPr>
          <a:xfrm>
            <a:off x="4991100" y="187927"/>
            <a:ext cx="4206240" cy="438912"/>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05;p32"/>
          <p:cNvSpPr txBox="1">
            <a:spLocks/>
          </p:cNvSpPr>
          <p:nvPr/>
        </p:nvSpPr>
        <p:spPr>
          <a:xfrm>
            <a:off x="5451150" y="145639"/>
            <a:ext cx="3194700" cy="481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800" dirty="0" smtClean="0">
                <a:solidFill>
                  <a:schemeClr val="accent3"/>
                </a:solidFill>
                <a:latin typeface="Staatliches" panose="020B0604020202020204" charset="0"/>
              </a:rPr>
              <a:t>Transportation</a:t>
            </a:r>
            <a:endParaRPr lang="en-US" sz="1800" dirty="0">
              <a:solidFill>
                <a:schemeClr val="accent3"/>
              </a:solidFill>
              <a:latin typeface="Staatliches" panose="020B0604020202020204" charset="0"/>
            </a:endParaRPr>
          </a:p>
        </p:txBody>
      </p:sp>
      <p:sp>
        <p:nvSpPr>
          <p:cNvPr id="11" name="Google Shape;785;p32"/>
          <p:cNvSpPr/>
          <p:nvPr/>
        </p:nvSpPr>
        <p:spPr>
          <a:xfrm>
            <a:off x="297180" y="827340"/>
            <a:ext cx="8348472" cy="2057400"/>
          </a:xfrm>
          <a:prstGeom prst="roundRect">
            <a:avLst>
              <a:gd name="adj" fmla="val 1173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87;p32"/>
          <p:cNvSpPr/>
          <p:nvPr/>
        </p:nvSpPr>
        <p:spPr>
          <a:xfrm>
            <a:off x="388819" y="759870"/>
            <a:ext cx="8348472" cy="2029968"/>
          </a:xfrm>
          <a:prstGeom prst="roundRect">
            <a:avLst>
              <a:gd name="adj" fmla="val 12616"/>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9;p31"/>
          <p:cNvSpPr txBox="1">
            <a:spLocks/>
          </p:cNvSpPr>
          <p:nvPr/>
        </p:nvSpPr>
        <p:spPr>
          <a:xfrm>
            <a:off x="388819" y="752154"/>
            <a:ext cx="8257031" cy="14510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accent3"/>
                </a:solidFill>
                <a:latin typeface="Anaheim" panose="020B0604020202020204" charset="0"/>
              </a:rPr>
              <a:t>Investigate whether there is any correlation between vehicle sales and </a:t>
            </a:r>
            <a:r>
              <a:rPr lang="en-US" b="1" dirty="0" smtClean="0">
                <a:solidFill>
                  <a:schemeClr val="accent3"/>
                </a:solidFill>
                <a:latin typeface="Anaheim" panose="020B0604020202020204" charset="0"/>
              </a:rPr>
              <a:t>specific </a:t>
            </a:r>
            <a:r>
              <a:rPr lang="en-US" b="1" dirty="0">
                <a:solidFill>
                  <a:schemeClr val="accent3"/>
                </a:solidFill>
                <a:latin typeface="Anaheim" panose="020B0604020202020204" charset="0"/>
              </a:rPr>
              <a:t>months or seasons in different districts. Are there any months </a:t>
            </a:r>
            <a:r>
              <a:rPr lang="en-US" b="1" dirty="0" smtClean="0">
                <a:solidFill>
                  <a:schemeClr val="accent3"/>
                </a:solidFill>
                <a:latin typeface="Anaheim" panose="020B0604020202020204" charset="0"/>
              </a:rPr>
              <a:t>or </a:t>
            </a:r>
            <a:r>
              <a:rPr lang="en-US" b="1" dirty="0">
                <a:solidFill>
                  <a:schemeClr val="accent3"/>
                </a:solidFill>
                <a:latin typeface="Anaheim" panose="020B0604020202020204" charset="0"/>
              </a:rPr>
              <a:t>seasons that consistently show higher or lower sales rate, and if yes, </a:t>
            </a:r>
            <a:r>
              <a:rPr lang="en-US" b="1" dirty="0" smtClean="0">
                <a:solidFill>
                  <a:schemeClr val="accent3"/>
                </a:solidFill>
                <a:latin typeface="Anaheim" panose="020B0604020202020204" charset="0"/>
              </a:rPr>
              <a:t>what </a:t>
            </a:r>
            <a:r>
              <a:rPr lang="en-US" b="1" dirty="0">
                <a:solidFill>
                  <a:schemeClr val="accent3"/>
                </a:solidFill>
                <a:latin typeface="Anaheim" panose="020B0604020202020204" charset="0"/>
              </a:rPr>
              <a:t>could be the driving factors? (Consider Fuel-Type category only)</a:t>
            </a:r>
          </a:p>
          <a:p>
            <a:r>
              <a:rPr lang="en-US" sz="1200" dirty="0">
                <a:solidFill>
                  <a:schemeClr val="accent3"/>
                </a:solidFill>
                <a:latin typeface="Anaheim" panose="020B0604020202020204" charset="0"/>
              </a:rPr>
              <a:t>there is a clear correlation between vehicle sales and specific months or seasons in different districts, by fuel type.</a:t>
            </a:r>
          </a:p>
          <a:p>
            <a:r>
              <a:rPr lang="en-US" sz="1200" b="1" dirty="0">
                <a:solidFill>
                  <a:schemeClr val="accent3"/>
                </a:solidFill>
                <a:latin typeface="Anaheim" panose="020B0604020202020204" charset="0"/>
              </a:rPr>
              <a:t>Petrol </a:t>
            </a:r>
            <a:r>
              <a:rPr lang="en-US" sz="1200" b="1" dirty="0" smtClean="0">
                <a:solidFill>
                  <a:schemeClr val="accent3"/>
                </a:solidFill>
                <a:latin typeface="Anaheim" panose="020B0604020202020204" charset="0"/>
              </a:rPr>
              <a:t>vehicles: High </a:t>
            </a:r>
            <a:r>
              <a:rPr lang="en-US" sz="1200" b="1" dirty="0">
                <a:solidFill>
                  <a:schemeClr val="accent3"/>
                </a:solidFill>
                <a:latin typeface="Anaheim" panose="020B0604020202020204" charset="0"/>
              </a:rPr>
              <a:t>sales: </a:t>
            </a:r>
            <a:r>
              <a:rPr lang="en-US" sz="1200" dirty="0">
                <a:solidFill>
                  <a:schemeClr val="accent3"/>
                </a:solidFill>
                <a:latin typeface="Anaheim" panose="020B0604020202020204" charset="0"/>
              </a:rPr>
              <a:t>March, April, May, June</a:t>
            </a:r>
          </a:p>
          <a:p>
            <a:r>
              <a:rPr lang="en-US" sz="1200" b="1" dirty="0">
                <a:solidFill>
                  <a:schemeClr val="accent3"/>
                </a:solidFill>
                <a:latin typeface="Anaheim" panose="020B0604020202020204" charset="0"/>
              </a:rPr>
              <a:t>Low sales: </a:t>
            </a:r>
            <a:r>
              <a:rPr lang="en-US" sz="1200" dirty="0">
                <a:solidFill>
                  <a:schemeClr val="accent3"/>
                </a:solidFill>
                <a:latin typeface="Anaheim" panose="020B0604020202020204" charset="0"/>
              </a:rPr>
              <a:t>December, January, February</a:t>
            </a:r>
          </a:p>
          <a:p>
            <a:r>
              <a:rPr lang="en-US" sz="1200" b="1" dirty="0">
                <a:solidFill>
                  <a:schemeClr val="accent3"/>
                </a:solidFill>
                <a:latin typeface="Anaheim" panose="020B0604020202020204" charset="0"/>
              </a:rPr>
              <a:t>Diesel </a:t>
            </a:r>
            <a:r>
              <a:rPr lang="en-US" sz="1200" b="1" dirty="0" smtClean="0">
                <a:solidFill>
                  <a:schemeClr val="accent3"/>
                </a:solidFill>
                <a:latin typeface="Anaheim" panose="020B0604020202020204" charset="0"/>
              </a:rPr>
              <a:t>vehicles: High </a:t>
            </a:r>
            <a:r>
              <a:rPr lang="en-US" sz="1200" b="1" dirty="0">
                <a:solidFill>
                  <a:schemeClr val="accent3"/>
                </a:solidFill>
                <a:latin typeface="Anaheim" panose="020B0604020202020204" charset="0"/>
              </a:rPr>
              <a:t>sales: </a:t>
            </a:r>
            <a:r>
              <a:rPr lang="en-US" sz="1200" dirty="0">
                <a:solidFill>
                  <a:schemeClr val="accent3"/>
                </a:solidFill>
                <a:latin typeface="Anaheim" panose="020B0604020202020204" charset="0"/>
              </a:rPr>
              <a:t>October, November, December</a:t>
            </a:r>
          </a:p>
          <a:p>
            <a:r>
              <a:rPr lang="en-US" sz="1200" b="1" dirty="0">
                <a:solidFill>
                  <a:schemeClr val="accent3"/>
                </a:solidFill>
                <a:latin typeface="Anaheim" panose="020B0604020202020204" charset="0"/>
              </a:rPr>
              <a:t>Low sales: </a:t>
            </a:r>
            <a:r>
              <a:rPr lang="en-US" sz="1200" dirty="0">
                <a:solidFill>
                  <a:schemeClr val="accent3"/>
                </a:solidFill>
                <a:latin typeface="Anaheim" panose="020B0604020202020204" charset="0"/>
              </a:rPr>
              <a:t>June, July, August</a:t>
            </a:r>
          </a:p>
          <a:p>
            <a:r>
              <a:rPr lang="en-US" sz="1200" b="1" dirty="0">
                <a:solidFill>
                  <a:schemeClr val="accent3"/>
                </a:solidFill>
                <a:latin typeface="Anaheim" panose="020B0604020202020204" charset="0"/>
              </a:rPr>
              <a:t>Electric </a:t>
            </a:r>
            <a:r>
              <a:rPr lang="en-US" sz="1200" b="1" dirty="0" smtClean="0">
                <a:solidFill>
                  <a:schemeClr val="accent3"/>
                </a:solidFill>
                <a:latin typeface="Anaheim" panose="020B0604020202020204" charset="0"/>
              </a:rPr>
              <a:t>vehicles: High </a:t>
            </a:r>
            <a:r>
              <a:rPr lang="en-US" sz="1200" b="1" dirty="0">
                <a:solidFill>
                  <a:schemeClr val="accent3"/>
                </a:solidFill>
                <a:latin typeface="Anaheim" panose="020B0604020202020204" charset="0"/>
              </a:rPr>
              <a:t>sales: </a:t>
            </a:r>
            <a:r>
              <a:rPr lang="en-US" sz="1200" dirty="0">
                <a:solidFill>
                  <a:schemeClr val="accent3"/>
                </a:solidFill>
                <a:latin typeface="Anaheim" panose="020B0604020202020204" charset="0"/>
              </a:rPr>
              <a:t>September, October, November</a:t>
            </a:r>
          </a:p>
          <a:p>
            <a:r>
              <a:rPr lang="en-US" sz="1200" b="1" dirty="0">
                <a:solidFill>
                  <a:schemeClr val="accent3"/>
                </a:solidFill>
                <a:latin typeface="Anaheim" panose="020B0604020202020204" charset="0"/>
              </a:rPr>
              <a:t>Low sales: </a:t>
            </a:r>
            <a:r>
              <a:rPr lang="en-US" sz="1200" dirty="0">
                <a:solidFill>
                  <a:schemeClr val="accent3"/>
                </a:solidFill>
                <a:latin typeface="Anaheim" panose="020B0604020202020204" charset="0"/>
              </a:rPr>
              <a:t>May, June, </a:t>
            </a:r>
            <a:r>
              <a:rPr lang="en-US" sz="1200" dirty="0" smtClean="0">
                <a:solidFill>
                  <a:schemeClr val="accent3"/>
                </a:solidFill>
                <a:latin typeface="Anaheim" panose="020B0604020202020204" charset="0"/>
              </a:rPr>
              <a:t>July. These </a:t>
            </a:r>
            <a:r>
              <a:rPr lang="en-US" sz="1200" dirty="0">
                <a:solidFill>
                  <a:schemeClr val="accent3"/>
                </a:solidFill>
                <a:latin typeface="Anaheim" panose="020B0604020202020204" charset="0"/>
              </a:rPr>
              <a:t>trends are consistent across different districts in T</a:t>
            </a:r>
            <a:r>
              <a:rPr lang="en-US" sz="1200" dirty="0" smtClean="0">
                <a:solidFill>
                  <a:schemeClr val="accent3"/>
                </a:solidFill>
                <a:latin typeface="Anaheim" panose="020B0604020202020204" charset="0"/>
              </a:rPr>
              <a:t>elangana.</a:t>
            </a:r>
            <a:endParaRPr lang="en-US" sz="1200" dirty="0">
              <a:solidFill>
                <a:schemeClr val="accent3"/>
              </a:solidFill>
              <a:latin typeface="Anaheim" panose="020B0604020202020204" charset="0"/>
            </a:endParaRPr>
          </a:p>
        </p:txBody>
      </p:sp>
      <p:sp>
        <p:nvSpPr>
          <p:cNvPr id="19" name="Google Shape;2442;p41"/>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79" y="2922869"/>
            <a:ext cx="8440111" cy="2220631"/>
          </a:xfrm>
          <a:prstGeom prst="rect">
            <a:avLst/>
          </a:prstGeom>
        </p:spPr>
      </p:pic>
    </p:spTree>
    <p:extLst>
      <p:ext uri="{BB962C8B-B14F-4D97-AF65-F5344CB8AC3E}">
        <p14:creationId xmlns:p14="http://schemas.microsoft.com/office/powerpoint/2010/main" val="39114542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85;p32"/>
          <p:cNvSpPr/>
          <p:nvPr/>
        </p:nvSpPr>
        <p:spPr>
          <a:xfrm>
            <a:off x="4899660" y="114967"/>
            <a:ext cx="4297680" cy="4572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3" name="Google Shape;787;p32"/>
          <p:cNvSpPr/>
          <p:nvPr/>
        </p:nvSpPr>
        <p:spPr>
          <a:xfrm>
            <a:off x="4991100" y="187927"/>
            <a:ext cx="4206240" cy="438912"/>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05;p32"/>
          <p:cNvSpPr txBox="1">
            <a:spLocks/>
          </p:cNvSpPr>
          <p:nvPr/>
        </p:nvSpPr>
        <p:spPr>
          <a:xfrm>
            <a:off x="5451150" y="145639"/>
            <a:ext cx="3194700" cy="481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800" dirty="0" smtClean="0">
                <a:solidFill>
                  <a:schemeClr val="accent3"/>
                </a:solidFill>
                <a:latin typeface="Staatliches" panose="020B0604020202020204" charset="0"/>
              </a:rPr>
              <a:t>Transportation</a:t>
            </a:r>
            <a:endParaRPr lang="en-US" sz="1800" dirty="0">
              <a:solidFill>
                <a:schemeClr val="accent3"/>
              </a:solidFill>
              <a:latin typeface="Staatliches" panose="020B0604020202020204" charset="0"/>
            </a:endParaRPr>
          </a:p>
        </p:txBody>
      </p:sp>
      <p:sp>
        <p:nvSpPr>
          <p:cNvPr id="11" name="Google Shape;785;p32"/>
          <p:cNvSpPr/>
          <p:nvPr/>
        </p:nvSpPr>
        <p:spPr>
          <a:xfrm>
            <a:off x="297180" y="827340"/>
            <a:ext cx="8348472" cy="1280160"/>
          </a:xfrm>
          <a:prstGeom prst="roundRect">
            <a:avLst>
              <a:gd name="adj" fmla="val 1173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87;p32"/>
          <p:cNvSpPr/>
          <p:nvPr/>
        </p:nvSpPr>
        <p:spPr>
          <a:xfrm>
            <a:off x="388819" y="759870"/>
            <a:ext cx="8348472" cy="1252728"/>
          </a:xfrm>
          <a:prstGeom prst="roundRect">
            <a:avLst>
              <a:gd name="adj" fmla="val 12616"/>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9;p31"/>
          <p:cNvSpPr txBox="1">
            <a:spLocks/>
          </p:cNvSpPr>
          <p:nvPr/>
        </p:nvSpPr>
        <p:spPr>
          <a:xfrm>
            <a:off x="388819" y="752154"/>
            <a:ext cx="8257031" cy="14510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accent3"/>
                </a:solidFill>
                <a:latin typeface="Anaheim" panose="020B0604020202020204" charset="0"/>
              </a:rPr>
              <a:t>Seasonal Sales Trends Unveiled: Festival Magic Boosts Monsoon Sales, Autumn Lowered Revealed.</a:t>
            </a:r>
          </a:p>
          <a:p>
            <a:pPr algn="ctr"/>
            <a:endParaRPr lang="en-US" b="1" dirty="0">
              <a:solidFill>
                <a:schemeClr val="accent3"/>
              </a:solidFill>
              <a:latin typeface="Anaheim" panose="020B0604020202020204" charset="0"/>
            </a:endParaRPr>
          </a:p>
          <a:p>
            <a:pPr algn="ctr"/>
            <a:r>
              <a:rPr lang="en-US" sz="1200" b="1" dirty="0">
                <a:solidFill>
                  <a:schemeClr val="accent3"/>
                </a:solidFill>
                <a:latin typeface="Anaheim" panose="020B0604020202020204" charset="0"/>
              </a:rPr>
              <a:t>1) Festival Magic Boosts Monsoon Sales: </a:t>
            </a:r>
            <a:r>
              <a:rPr lang="en-US" sz="1200" dirty="0">
                <a:solidFill>
                  <a:schemeClr val="accent3"/>
                </a:solidFill>
                <a:latin typeface="Anaheim" panose="020B0604020202020204" charset="0"/>
              </a:rPr>
              <a:t>It highlights the driving factor behind higher sales in the monsoon season, which is the festival season.</a:t>
            </a:r>
          </a:p>
          <a:p>
            <a:pPr algn="ctr"/>
            <a:r>
              <a:rPr lang="en-US" sz="1200" b="1" dirty="0">
                <a:solidFill>
                  <a:schemeClr val="accent3"/>
                </a:solidFill>
                <a:latin typeface="Anaheim" panose="020B0604020202020204" charset="0"/>
              </a:rPr>
              <a:t>2) Autumn Lowered Revealed: </a:t>
            </a:r>
            <a:r>
              <a:rPr lang="en-US" sz="1200" dirty="0">
                <a:solidFill>
                  <a:schemeClr val="accent3"/>
                </a:solidFill>
                <a:latin typeface="Anaheim" panose="020B0604020202020204" charset="0"/>
              </a:rPr>
              <a:t>It addresses the lower sales in autumn, suggesting a season of slower vehicle sales.</a:t>
            </a:r>
          </a:p>
        </p:txBody>
      </p:sp>
      <p:sp>
        <p:nvSpPr>
          <p:cNvPr id="19" name="Google Shape;2442;p41"/>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 y="2142514"/>
            <a:ext cx="8440111" cy="2978916"/>
          </a:xfrm>
          <a:prstGeom prst="rect">
            <a:avLst/>
          </a:prstGeom>
        </p:spPr>
      </p:pic>
    </p:spTree>
    <p:extLst>
      <p:ext uri="{BB962C8B-B14F-4D97-AF65-F5344CB8AC3E}">
        <p14:creationId xmlns:p14="http://schemas.microsoft.com/office/powerpoint/2010/main" val="42316874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85;p32"/>
          <p:cNvSpPr/>
          <p:nvPr/>
        </p:nvSpPr>
        <p:spPr>
          <a:xfrm>
            <a:off x="4899660" y="114967"/>
            <a:ext cx="4297680" cy="4572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3" name="Google Shape;787;p32"/>
          <p:cNvSpPr/>
          <p:nvPr/>
        </p:nvSpPr>
        <p:spPr>
          <a:xfrm>
            <a:off x="4991100" y="187927"/>
            <a:ext cx="4206240" cy="438912"/>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05;p32"/>
          <p:cNvSpPr txBox="1">
            <a:spLocks/>
          </p:cNvSpPr>
          <p:nvPr/>
        </p:nvSpPr>
        <p:spPr>
          <a:xfrm>
            <a:off x="5451150" y="145639"/>
            <a:ext cx="3194700" cy="481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800" dirty="0">
                <a:solidFill>
                  <a:schemeClr val="accent3"/>
                </a:solidFill>
                <a:latin typeface="Staatliches" panose="020B0604020202020204" charset="0"/>
              </a:rPr>
              <a:t>Transportation</a:t>
            </a:r>
          </a:p>
        </p:txBody>
      </p:sp>
      <p:sp>
        <p:nvSpPr>
          <p:cNvPr id="11" name="Google Shape;785;p32"/>
          <p:cNvSpPr/>
          <p:nvPr/>
        </p:nvSpPr>
        <p:spPr>
          <a:xfrm>
            <a:off x="297180" y="827340"/>
            <a:ext cx="8348472" cy="4297680"/>
          </a:xfrm>
          <a:prstGeom prst="roundRect">
            <a:avLst>
              <a:gd name="adj" fmla="val 1173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87;p32"/>
          <p:cNvSpPr/>
          <p:nvPr/>
        </p:nvSpPr>
        <p:spPr>
          <a:xfrm>
            <a:off x="388819" y="759870"/>
            <a:ext cx="8348472" cy="4270248"/>
          </a:xfrm>
          <a:prstGeom prst="roundRect">
            <a:avLst>
              <a:gd name="adj" fmla="val 9939"/>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9;p31"/>
          <p:cNvSpPr txBox="1">
            <a:spLocks/>
          </p:cNvSpPr>
          <p:nvPr/>
        </p:nvSpPr>
        <p:spPr>
          <a:xfrm>
            <a:off x="388819" y="752154"/>
            <a:ext cx="8257031" cy="42779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smtClean="0">
                <a:solidFill>
                  <a:schemeClr val="accent3"/>
                </a:solidFill>
                <a:latin typeface="Anaheim" panose="020B0604020202020204" charset="0"/>
              </a:rPr>
              <a:t>Possible </a:t>
            </a:r>
            <a:r>
              <a:rPr lang="en-US" b="1" dirty="0">
                <a:solidFill>
                  <a:schemeClr val="accent3"/>
                </a:solidFill>
                <a:latin typeface="Anaheim" panose="020B0604020202020204" charset="0"/>
              </a:rPr>
              <a:t>driving factors:</a:t>
            </a:r>
          </a:p>
          <a:p>
            <a:r>
              <a:rPr lang="en-US" sz="1200" b="1" dirty="0">
                <a:solidFill>
                  <a:schemeClr val="accent3"/>
                </a:solidFill>
                <a:latin typeface="Anaheim" panose="020B0604020202020204" charset="0"/>
              </a:rPr>
              <a:t>Petrol </a:t>
            </a:r>
            <a:r>
              <a:rPr lang="en-US" sz="1200" b="1" dirty="0" smtClean="0">
                <a:solidFill>
                  <a:schemeClr val="accent3"/>
                </a:solidFill>
                <a:latin typeface="Anaheim" panose="020B0604020202020204" charset="0"/>
              </a:rPr>
              <a:t>vehicles: High sales: End </a:t>
            </a:r>
            <a:r>
              <a:rPr lang="en-US" sz="1200" b="1" dirty="0">
                <a:solidFill>
                  <a:schemeClr val="accent3"/>
                </a:solidFill>
                <a:latin typeface="Anaheim" panose="020B0604020202020204" charset="0"/>
              </a:rPr>
              <a:t>of financial year: </a:t>
            </a:r>
            <a:r>
              <a:rPr lang="en-US" sz="1200" dirty="0">
                <a:solidFill>
                  <a:schemeClr val="accent3"/>
                </a:solidFill>
                <a:latin typeface="Anaheim" panose="020B0604020202020204" charset="0"/>
              </a:rPr>
              <a:t>Many people purchase new vehicles at the end of the financial year to take advantage of tax benefits.</a:t>
            </a:r>
          </a:p>
          <a:p>
            <a:r>
              <a:rPr lang="en-US" sz="1200" b="1" dirty="0">
                <a:solidFill>
                  <a:schemeClr val="accent3"/>
                </a:solidFill>
                <a:latin typeface="Anaheim" panose="020B0604020202020204" charset="0"/>
              </a:rPr>
              <a:t>Summer holidays: </a:t>
            </a:r>
            <a:r>
              <a:rPr lang="en-US" sz="1200" dirty="0">
                <a:solidFill>
                  <a:schemeClr val="accent3"/>
                </a:solidFill>
                <a:latin typeface="Anaheim" panose="020B0604020202020204" charset="0"/>
              </a:rPr>
              <a:t>People are more likely to travel during the summer holidays, which may drive up demand for vehicles.</a:t>
            </a:r>
          </a:p>
          <a:p>
            <a:r>
              <a:rPr lang="en-US" sz="1200" b="1" dirty="0">
                <a:solidFill>
                  <a:schemeClr val="accent3"/>
                </a:solidFill>
                <a:latin typeface="Anaheim" panose="020B0604020202020204" charset="0"/>
              </a:rPr>
              <a:t>Low </a:t>
            </a:r>
            <a:r>
              <a:rPr lang="en-US" sz="1200" b="1" dirty="0" smtClean="0">
                <a:solidFill>
                  <a:schemeClr val="accent3"/>
                </a:solidFill>
                <a:latin typeface="Anaheim" panose="020B0604020202020204" charset="0"/>
              </a:rPr>
              <a:t>sales: Winter </a:t>
            </a:r>
            <a:r>
              <a:rPr lang="en-US" sz="1200" b="1" dirty="0">
                <a:solidFill>
                  <a:schemeClr val="accent3"/>
                </a:solidFill>
                <a:latin typeface="Anaheim" panose="020B0604020202020204" charset="0"/>
              </a:rPr>
              <a:t>months: </a:t>
            </a:r>
            <a:r>
              <a:rPr lang="en-US" sz="1200" dirty="0">
                <a:solidFill>
                  <a:schemeClr val="accent3"/>
                </a:solidFill>
                <a:latin typeface="Anaheim" panose="020B0604020202020204" charset="0"/>
              </a:rPr>
              <a:t>People are less likely to purchase new vehicles during the winter months, due to the cold weather and shorter days.</a:t>
            </a:r>
          </a:p>
          <a:p>
            <a:r>
              <a:rPr lang="en-US" sz="1200" b="1" dirty="0">
                <a:solidFill>
                  <a:schemeClr val="accent3"/>
                </a:solidFill>
                <a:latin typeface="Anaheim" panose="020B0604020202020204" charset="0"/>
              </a:rPr>
              <a:t>Festive season</a:t>
            </a:r>
            <a:r>
              <a:rPr lang="en-US" sz="1200" dirty="0">
                <a:solidFill>
                  <a:schemeClr val="accent3"/>
                </a:solidFill>
                <a:latin typeface="Anaheim" panose="020B0604020202020204" charset="0"/>
              </a:rPr>
              <a:t>: Many people save up for major purchases during the festive season, which can lead to a decline in vehicle sales.</a:t>
            </a:r>
          </a:p>
          <a:p>
            <a:r>
              <a:rPr lang="en-US" sz="1200" b="1" dirty="0">
                <a:solidFill>
                  <a:schemeClr val="accent3"/>
                </a:solidFill>
                <a:latin typeface="Anaheim" panose="020B0604020202020204" charset="0"/>
              </a:rPr>
              <a:t>Diesel </a:t>
            </a:r>
            <a:r>
              <a:rPr lang="en-US" sz="1200" b="1" dirty="0" smtClean="0">
                <a:solidFill>
                  <a:schemeClr val="accent3"/>
                </a:solidFill>
                <a:latin typeface="Anaheim" panose="020B0604020202020204" charset="0"/>
              </a:rPr>
              <a:t>vehicles: High sales: Harvest </a:t>
            </a:r>
            <a:r>
              <a:rPr lang="en-US" sz="1200" b="1" dirty="0">
                <a:solidFill>
                  <a:schemeClr val="accent3"/>
                </a:solidFill>
                <a:latin typeface="Anaheim" panose="020B0604020202020204" charset="0"/>
              </a:rPr>
              <a:t>season: </a:t>
            </a:r>
            <a:r>
              <a:rPr lang="en-US" sz="1200" dirty="0">
                <a:solidFill>
                  <a:schemeClr val="accent3"/>
                </a:solidFill>
                <a:latin typeface="Anaheim" panose="020B0604020202020204" charset="0"/>
              </a:rPr>
              <a:t>Farmers purchase new vehicles during the harvest season to transport their produce.</a:t>
            </a:r>
          </a:p>
          <a:p>
            <a:r>
              <a:rPr lang="en-US" sz="1200" b="1" dirty="0">
                <a:solidFill>
                  <a:schemeClr val="accent3"/>
                </a:solidFill>
                <a:latin typeface="Anaheim" panose="020B0604020202020204" charset="0"/>
              </a:rPr>
              <a:t>Festive season: </a:t>
            </a:r>
            <a:r>
              <a:rPr lang="en-US" sz="1200" dirty="0">
                <a:solidFill>
                  <a:schemeClr val="accent3"/>
                </a:solidFill>
                <a:latin typeface="Anaheim" panose="020B0604020202020204" charset="0"/>
              </a:rPr>
              <a:t>Many people associate diesel vehicles with luxury and power, so they may be more likely to purchase them during the festive season.</a:t>
            </a:r>
          </a:p>
          <a:p>
            <a:r>
              <a:rPr lang="en-US" sz="1200" b="1" dirty="0">
                <a:solidFill>
                  <a:schemeClr val="accent3"/>
                </a:solidFill>
                <a:latin typeface="Anaheim" panose="020B0604020202020204" charset="0"/>
              </a:rPr>
              <a:t>Low </a:t>
            </a:r>
            <a:r>
              <a:rPr lang="en-US" sz="1200" b="1" dirty="0" smtClean="0">
                <a:solidFill>
                  <a:schemeClr val="accent3"/>
                </a:solidFill>
                <a:latin typeface="Anaheim" panose="020B0604020202020204" charset="0"/>
              </a:rPr>
              <a:t>sales: Monsoon </a:t>
            </a:r>
            <a:r>
              <a:rPr lang="en-US" sz="1200" b="1" dirty="0">
                <a:solidFill>
                  <a:schemeClr val="accent3"/>
                </a:solidFill>
                <a:latin typeface="Anaheim" panose="020B0604020202020204" charset="0"/>
              </a:rPr>
              <a:t>season: </a:t>
            </a:r>
            <a:r>
              <a:rPr lang="en-US" sz="1200" dirty="0">
                <a:solidFill>
                  <a:schemeClr val="accent3"/>
                </a:solidFill>
                <a:latin typeface="Anaheim" panose="020B0604020202020204" charset="0"/>
              </a:rPr>
              <a:t>The monsoon season can make roads difficult to navigate, which may discourage people from purchasing new vehicles.</a:t>
            </a:r>
          </a:p>
          <a:p>
            <a:r>
              <a:rPr lang="en-US" sz="1200" b="1" dirty="0">
                <a:solidFill>
                  <a:schemeClr val="accent3"/>
                </a:solidFill>
                <a:latin typeface="Anaheim" panose="020B0604020202020204" charset="0"/>
              </a:rPr>
              <a:t>Summer months: </a:t>
            </a:r>
            <a:r>
              <a:rPr lang="en-US" sz="1200" dirty="0">
                <a:solidFill>
                  <a:schemeClr val="accent3"/>
                </a:solidFill>
                <a:latin typeface="Anaheim" panose="020B0604020202020204" charset="0"/>
              </a:rPr>
              <a:t>Diesel vehicles can be less fuel-efficient during the summer months, which may deter some buyers.</a:t>
            </a:r>
          </a:p>
          <a:p>
            <a:r>
              <a:rPr lang="en-US" sz="1200" b="1" dirty="0">
                <a:solidFill>
                  <a:schemeClr val="accent3"/>
                </a:solidFill>
                <a:latin typeface="Anaheim" panose="020B0604020202020204" charset="0"/>
              </a:rPr>
              <a:t>Electric </a:t>
            </a:r>
            <a:r>
              <a:rPr lang="en-US" sz="1200" b="1" dirty="0" smtClean="0">
                <a:solidFill>
                  <a:schemeClr val="accent3"/>
                </a:solidFill>
                <a:latin typeface="Anaheim" panose="020B0604020202020204" charset="0"/>
              </a:rPr>
              <a:t>vehicles: High sales: Festive </a:t>
            </a:r>
            <a:r>
              <a:rPr lang="en-US" sz="1200" b="1" dirty="0">
                <a:solidFill>
                  <a:schemeClr val="accent3"/>
                </a:solidFill>
                <a:latin typeface="Anaheim" panose="020B0604020202020204" charset="0"/>
              </a:rPr>
              <a:t>season: </a:t>
            </a:r>
            <a:r>
              <a:rPr lang="en-US" sz="1200" dirty="0">
                <a:solidFill>
                  <a:schemeClr val="accent3"/>
                </a:solidFill>
                <a:latin typeface="Anaheim" panose="020B0604020202020204" charset="0"/>
              </a:rPr>
              <a:t>Electric vehicles are becoming increasingly popular in India, and many people choose to purchase them during the festive season.</a:t>
            </a:r>
          </a:p>
          <a:p>
            <a:r>
              <a:rPr lang="en-US" sz="1200" b="1" dirty="0">
                <a:solidFill>
                  <a:schemeClr val="accent3"/>
                </a:solidFill>
                <a:latin typeface="Anaheim" panose="020B0604020202020204" charset="0"/>
              </a:rPr>
              <a:t>Government incentives: </a:t>
            </a:r>
            <a:r>
              <a:rPr lang="en-US" sz="1200" dirty="0">
                <a:solidFill>
                  <a:schemeClr val="accent3"/>
                </a:solidFill>
                <a:latin typeface="Anaheim" panose="020B0604020202020204" charset="0"/>
              </a:rPr>
              <a:t>The Indian government offers a number of incentives to promote the purchase of electric vehicles,</a:t>
            </a:r>
          </a:p>
          <a:p>
            <a:r>
              <a:rPr lang="en-US" sz="1200" dirty="0">
                <a:solidFill>
                  <a:schemeClr val="accent3"/>
                </a:solidFill>
                <a:latin typeface="Anaheim" panose="020B0604020202020204" charset="0"/>
              </a:rPr>
              <a:t>which may be driving up sales during certain months of the year.</a:t>
            </a:r>
          </a:p>
          <a:p>
            <a:r>
              <a:rPr lang="en-US" sz="1200" b="1" dirty="0">
                <a:solidFill>
                  <a:schemeClr val="accent3"/>
                </a:solidFill>
                <a:latin typeface="Anaheim" panose="020B0604020202020204" charset="0"/>
              </a:rPr>
              <a:t>Low </a:t>
            </a:r>
            <a:r>
              <a:rPr lang="en-US" sz="1200" b="1" dirty="0" smtClean="0">
                <a:solidFill>
                  <a:schemeClr val="accent3"/>
                </a:solidFill>
                <a:latin typeface="Anaheim" panose="020B0604020202020204" charset="0"/>
              </a:rPr>
              <a:t>sales: Summer </a:t>
            </a:r>
            <a:r>
              <a:rPr lang="en-US" sz="1200" b="1" dirty="0">
                <a:solidFill>
                  <a:schemeClr val="accent3"/>
                </a:solidFill>
                <a:latin typeface="Anaheim" panose="020B0604020202020204" charset="0"/>
              </a:rPr>
              <a:t>months: </a:t>
            </a:r>
            <a:r>
              <a:rPr lang="en-US" sz="1200" dirty="0">
                <a:solidFill>
                  <a:schemeClr val="accent3"/>
                </a:solidFill>
                <a:latin typeface="Anaheim" panose="020B0604020202020204" charset="0"/>
              </a:rPr>
              <a:t>Electric vehicles can have a shorter range in the summer months, due to the heat.</a:t>
            </a:r>
          </a:p>
          <a:p>
            <a:r>
              <a:rPr lang="en-US" sz="1200" dirty="0">
                <a:solidFill>
                  <a:schemeClr val="accent3"/>
                </a:solidFill>
                <a:latin typeface="Anaheim" panose="020B0604020202020204" charset="0"/>
              </a:rPr>
              <a:t>Monsoon season: The monsoon season can damage electric vehicle charging stations, which may make </a:t>
            </a:r>
            <a:r>
              <a:rPr lang="en-US" sz="1200" dirty="0" smtClean="0">
                <a:solidFill>
                  <a:schemeClr val="accent3"/>
                </a:solidFill>
                <a:latin typeface="Anaheim" panose="020B0604020202020204" charset="0"/>
              </a:rPr>
              <a:t>it </a:t>
            </a:r>
            <a:r>
              <a:rPr lang="en-US" sz="1200" dirty="0">
                <a:solidFill>
                  <a:schemeClr val="accent3"/>
                </a:solidFill>
                <a:latin typeface="Anaheim" panose="020B0604020202020204" charset="0"/>
              </a:rPr>
              <a:t>difficult for owners to keep their vehicles charged.</a:t>
            </a:r>
          </a:p>
        </p:txBody>
      </p:sp>
      <p:sp>
        <p:nvSpPr>
          <p:cNvPr id="19" name="Google Shape;2442;p41"/>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Tree>
    <p:extLst>
      <p:ext uri="{BB962C8B-B14F-4D97-AF65-F5344CB8AC3E}">
        <p14:creationId xmlns:p14="http://schemas.microsoft.com/office/powerpoint/2010/main" val="22685859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85;p32"/>
          <p:cNvSpPr/>
          <p:nvPr/>
        </p:nvSpPr>
        <p:spPr>
          <a:xfrm>
            <a:off x="4899660" y="114967"/>
            <a:ext cx="4297680" cy="4572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3" name="Google Shape;787;p32"/>
          <p:cNvSpPr/>
          <p:nvPr/>
        </p:nvSpPr>
        <p:spPr>
          <a:xfrm>
            <a:off x="4991100" y="187927"/>
            <a:ext cx="4206240" cy="438912"/>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05;p32"/>
          <p:cNvSpPr txBox="1">
            <a:spLocks/>
          </p:cNvSpPr>
          <p:nvPr/>
        </p:nvSpPr>
        <p:spPr>
          <a:xfrm>
            <a:off x="5451150" y="145639"/>
            <a:ext cx="3194700" cy="481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800" dirty="0">
                <a:solidFill>
                  <a:schemeClr val="accent3"/>
                </a:solidFill>
                <a:latin typeface="Staatliches" panose="020B0604020202020204" charset="0"/>
              </a:rPr>
              <a:t>Transportation</a:t>
            </a:r>
          </a:p>
        </p:txBody>
      </p:sp>
      <p:sp>
        <p:nvSpPr>
          <p:cNvPr id="11" name="Google Shape;785;p32"/>
          <p:cNvSpPr/>
          <p:nvPr/>
        </p:nvSpPr>
        <p:spPr>
          <a:xfrm>
            <a:off x="297180" y="827340"/>
            <a:ext cx="8348472" cy="1645920"/>
          </a:xfrm>
          <a:prstGeom prst="roundRect">
            <a:avLst>
              <a:gd name="adj" fmla="val 1173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87;p32"/>
          <p:cNvSpPr/>
          <p:nvPr/>
        </p:nvSpPr>
        <p:spPr>
          <a:xfrm>
            <a:off x="388819" y="759870"/>
            <a:ext cx="8348472" cy="1618488"/>
          </a:xfrm>
          <a:prstGeom prst="roundRect">
            <a:avLst>
              <a:gd name="adj" fmla="val 12616"/>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9;p31"/>
          <p:cNvSpPr txBox="1">
            <a:spLocks/>
          </p:cNvSpPr>
          <p:nvPr/>
        </p:nvSpPr>
        <p:spPr>
          <a:xfrm>
            <a:off x="388819" y="752154"/>
            <a:ext cx="8257031" cy="14510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accent3"/>
                </a:solidFill>
                <a:latin typeface="Anaheim" panose="020B0604020202020204" charset="0"/>
              </a:rPr>
              <a:t>How does the distribution of vehicles vary by vehicle class </a:t>
            </a:r>
            <a:r>
              <a:rPr lang="en-US" b="1" dirty="0" smtClean="0">
                <a:solidFill>
                  <a:schemeClr val="accent3"/>
                </a:solidFill>
                <a:latin typeface="Anaheim" panose="020B0604020202020204" charset="0"/>
              </a:rPr>
              <a:t>(</a:t>
            </a:r>
            <a:r>
              <a:rPr lang="en-US" b="1" dirty="0" err="1">
                <a:solidFill>
                  <a:schemeClr val="accent3"/>
                </a:solidFill>
                <a:latin typeface="Anaheim" panose="020B0604020202020204" charset="0"/>
              </a:rPr>
              <a:t>MotorCycle</a:t>
            </a:r>
            <a:r>
              <a:rPr lang="en-US" b="1" dirty="0">
                <a:solidFill>
                  <a:schemeClr val="accent3"/>
                </a:solidFill>
                <a:latin typeface="Anaheim" panose="020B0604020202020204" charset="0"/>
              </a:rPr>
              <a:t>, </a:t>
            </a:r>
            <a:r>
              <a:rPr lang="en-US" b="1" dirty="0" err="1">
                <a:solidFill>
                  <a:schemeClr val="accent3"/>
                </a:solidFill>
                <a:latin typeface="Anaheim" panose="020B0604020202020204" charset="0"/>
              </a:rPr>
              <a:t>MotorCar</a:t>
            </a:r>
            <a:r>
              <a:rPr lang="en-US" b="1" dirty="0">
                <a:solidFill>
                  <a:schemeClr val="accent3"/>
                </a:solidFill>
                <a:latin typeface="Anaheim" panose="020B0604020202020204" charset="0"/>
              </a:rPr>
              <a:t>, </a:t>
            </a:r>
            <a:r>
              <a:rPr lang="en-US" b="1" dirty="0" err="1">
                <a:solidFill>
                  <a:schemeClr val="accent3"/>
                </a:solidFill>
                <a:latin typeface="Anaheim" panose="020B0604020202020204" charset="0"/>
              </a:rPr>
              <a:t>AutoRickshaw</a:t>
            </a:r>
            <a:r>
              <a:rPr lang="en-US" b="1" dirty="0">
                <a:solidFill>
                  <a:schemeClr val="accent3"/>
                </a:solidFill>
                <a:latin typeface="Anaheim" panose="020B0604020202020204" charset="0"/>
              </a:rPr>
              <a:t>, Agriculture) across different </a:t>
            </a:r>
            <a:r>
              <a:rPr lang="en-US" b="1" dirty="0" smtClean="0">
                <a:solidFill>
                  <a:schemeClr val="accent3"/>
                </a:solidFill>
                <a:latin typeface="Anaheim" panose="020B0604020202020204" charset="0"/>
              </a:rPr>
              <a:t>districts</a:t>
            </a:r>
            <a:r>
              <a:rPr lang="en-US" b="1" dirty="0">
                <a:solidFill>
                  <a:schemeClr val="accent3"/>
                </a:solidFill>
                <a:latin typeface="Anaheim" panose="020B0604020202020204" charset="0"/>
              </a:rPr>
              <a:t>? </a:t>
            </a:r>
            <a:endParaRPr lang="en-US" b="1" dirty="0" smtClean="0">
              <a:solidFill>
                <a:schemeClr val="accent3"/>
              </a:solidFill>
              <a:latin typeface="Anaheim" panose="020B0604020202020204" charset="0"/>
            </a:endParaRPr>
          </a:p>
          <a:p>
            <a:r>
              <a:rPr lang="en-US" sz="1200" dirty="0">
                <a:solidFill>
                  <a:schemeClr val="accent3"/>
                </a:solidFill>
                <a:latin typeface="Anaheim" panose="020B0604020202020204" charset="0"/>
              </a:rPr>
              <a:t>Distribution of vehicles by vehicle class across different districts in FY 2022:</a:t>
            </a:r>
          </a:p>
          <a:p>
            <a:r>
              <a:rPr lang="en-US" sz="1200" dirty="0" err="1">
                <a:solidFill>
                  <a:schemeClr val="accent3"/>
                </a:solidFill>
                <a:latin typeface="Anaheim" panose="020B0604020202020204" charset="0"/>
              </a:rPr>
              <a:t>MotorCycles</a:t>
            </a:r>
            <a:r>
              <a:rPr lang="en-US" sz="1200" dirty="0">
                <a:solidFill>
                  <a:schemeClr val="accent3"/>
                </a:solidFill>
                <a:latin typeface="Anaheim" panose="020B0604020202020204" charset="0"/>
              </a:rPr>
              <a:t>: 70%</a:t>
            </a:r>
          </a:p>
          <a:p>
            <a:r>
              <a:rPr lang="en-US" sz="1200" dirty="0" err="1">
                <a:solidFill>
                  <a:schemeClr val="accent3"/>
                </a:solidFill>
                <a:latin typeface="Anaheim" panose="020B0604020202020204" charset="0"/>
              </a:rPr>
              <a:t>MotorCars</a:t>
            </a:r>
            <a:r>
              <a:rPr lang="en-US" sz="1200" dirty="0">
                <a:solidFill>
                  <a:schemeClr val="accent3"/>
                </a:solidFill>
                <a:latin typeface="Anaheim" panose="020B0604020202020204" charset="0"/>
              </a:rPr>
              <a:t>: 10-20%</a:t>
            </a:r>
          </a:p>
          <a:p>
            <a:r>
              <a:rPr lang="en-US" sz="1200" dirty="0" err="1">
                <a:solidFill>
                  <a:schemeClr val="accent3"/>
                </a:solidFill>
                <a:latin typeface="Anaheim" panose="020B0604020202020204" charset="0"/>
              </a:rPr>
              <a:t>AutoRickshaws</a:t>
            </a:r>
            <a:r>
              <a:rPr lang="en-US" sz="1200" dirty="0">
                <a:solidFill>
                  <a:schemeClr val="accent3"/>
                </a:solidFill>
                <a:latin typeface="Anaheim" panose="020B0604020202020204" charset="0"/>
              </a:rPr>
              <a:t>: 5-10%</a:t>
            </a:r>
          </a:p>
          <a:p>
            <a:r>
              <a:rPr lang="en-US" sz="1200" dirty="0">
                <a:solidFill>
                  <a:schemeClr val="accent3"/>
                </a:solidFill>
                <a:latin typeface="Anaheim" panose="020B0604020202020204" charset="0"/>
              </a:rPr>
              <a:t>Agriculture: &lt;5%</a:t>
            </a:r>
            <a:endParaRPr lang="en-US" dirty="0" smtClean="0">
              <a:solidFill>
                <a:schemeClr val="accent3"/>
              </a:solidFill>
              <a:latin typeface="Anaheim" panose="020B0604020202020204" charset="0"/>
            </a:endParaRPr>
          </a:p>
        </p:txBody>
      </p:sp>
      <p:sp>
        <p:nvSpPr>
          <p:cNvPr id="19" name="Google Shape;2442;p41"/>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1" y="2511388"/>
            <a:ext cx="8440110" cy="1537409"/>
          </a:xfrm>
          <a:prstGeom prst="rect">
            <a:avLst/>
          </a:prstGeom>
        </p:spPr>
      </p:pic>
    </p:spTree>
    <p:extLst>
      <p:ext uri="{BB962C8B-B14F-4D97-AF65-F5344CB8AC3E}">
        <p14:creationId xmlns:p14="http://schemas.microsoft.com/office/powerpoint/2010/main" val="1680061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20"/>
        <p:cNvGrpSpPr/>
        <p:nvPr/>
      </p:nvGrpSpPr>
      <p:grpSpPr>
        <a:xfrm>
          <a:off x="0" y="0"/>
          <a:ext cx="0" cy="0"/>
          <a:chOff x="0" y="0"/>
          <a:chExt cx="0" cy="0"/>
        </a:xfrm>
      </p:grpSpPr>
      <p:sp>
        <p:nvSpPr>
          <p:cNvPr id="421" name="Google Shape;421;p27"/>
          <p:cNvSpPr txBox="1">
            <a:spLocks noGrp="1"/>
          </p:cNvSpPr>
          <p:nvPr>
            <p:ph type="ctrTitle"/>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CONTENTS OF THIS </a:t>
            </a:r>
            <a:r>
              <a:rPr lang="en" dirty="0" smtClean="0"/>
              <a:t>project</a:t>
            </a:r>
            <a:endParaRPr dirty="0"/>
          </a:p>
        </p:txBody>
      </p:sp>
      <p:sp>
        <p:nvSpPr>
          <p:cNvPr id="422" name="Google Shape;422;p27"/>
          <p:cNvSpPr txBox="1">
            <a:spLocks noGrp="1"/>
          </p:cNvSpPr>
          <p:nvPr>
            <p:ph type="subTitle" idx="1"/>
          </p:nvPr>
        </p:nvSpPr>
        <p:spPr>
          <a:xfrm flipH="1">
            <a:off x="83820" y="746760"/>
            <a:ext cx="8999220" cy="4396740"/>
          </a:xfrm>
          <a:prstGeom prst="rect">
            <a:avLst/>
          </a:prstGeom>
        </p:spPr>
        <p:txBody>
          <a:bodyPr spcFirstLastPara="1" wrap="square" lIns="91425" tIns="234000" rIns="91425" bIns="0" anchor="ctr" anchorCtr="0">
            <a:normAutofit/>
          </a:bodyPr>
          <a:lstStyle/>
          <a:p>
            <a:pPr marL="0" lvl="0" indent="0">
              <a:buNone/>
            </a:pPr>
            <a:r>
              <a:rPr lang="en-US" b="1" dirty="0"/>
              <a:t>Challenge #7:</a:t>
            </a:r>
            <a:r>
              <a:rPr lang="en-US" dirty="0"/>
              <a:t> </a:t>
            </a:r>
            <a:r>
              <a:rPr lang="en-US" b="1" dirty="0" smtClean="0"/>
              <a:t>Analyses </a:t>
            </a:r>
            <a:r>
              <a:rPr lang="en-US" b="1" dirty="0"/>
              <a:t>Growth and Present Insights to the Telangana Government</a:t>
            </a:r>
            <a:r>
              <a:rPr lang="en" b="1" dirty="0" smtClean="0"/>
              <a:t>: </a:t>
            </a:r>
            <a:r>
              <a:rPr lang="en" dirty="0"/>
              <a:t/>
            </a:r>
            <a:br>
              <a:rPr lang="en" dirty="0"/>
            </a:br>
            <a:endParaRPr dirty="0"/>
          </a:p>
          <a:p>
            <a:pPr marL="457200" lvl="0" indent="-298450" algn="l" rtl="0">
              <a:spcBef>
                <a:spcPts val="0"/>
              </a:spcBef>
              <a:spcAft>
                <a:spcPts val="0"/>
              </a:spcAft>
              <a:buClr>
                <a:schemeClr val="accent3"/>
              </a:buClr>
              <a:buSzPts val="1100"/>
              <a:buFont typeface="Anaheim"/>
              <a:buChar char="●"/>
            </a:pPr>
            <a:r>
              <a:rPr lang="en-US" dirty="0" smtClean="0"/>
              <a:t>Telangana </a:t>
            </a:r>
            <a:r>
              <a:rPr lang="en-US" dirty="0"/>
              <a:t>is one of the fastest-growing states in India and one of the states with an open data policy. (They have published all their data online</a:t>
            </a:r>
            <a:r>
              <a:rPr lang="en-US" dirty="0" smtClean="0"/>
              <a:t>)</a:t>
            </a:r>
            <a:endParaRPr b="1" dirty="0" smtClean="0"/>
          </a:p>
          <a:p>
            <a:pPr marL="152400" indent="0">
              <a:buNone/>
            </a:pPr>
            <a:r>
              <a:rPr lang="en-US" b="1" dirty="0" smtClean="0"/>
              <a:t>Task:</a:t>
            </a:r>
            <a:endParaRPr lang="en-US" dirty="0"/>
          </a:p>
          <a:p>
            <a:pPr marL="152400" indent="0">
              <a:buNone/>
            </a:pPr>
            <a:r>
              <a:rPr lang="en-US" dirty="0" smtClean="0"/>
              <a:t>perform </a:t>
            </a:r>
            <a:r>
              <a:rPr lang="en-US" dirty="0"/>
              <a:t>the following task.</a:t>
            </a:r>
          </a:p>
          <a:p>
            <a:r>
              <a:rPr lang="en-US" dirty="0"/>
              <a:t>Check </a:t>
            </a:r>
            <a:r>
              <a:rPr lang="en-US" b="1" dirty="0"/>
              <a:t>‘research_questions_and_recommendations.pdf’</a:t>
            </a:r>
            <a:r>
              <a:rPr lang="en-US" dirty="0"/>
              <a:t>. You can use any tool of your choice (Python, SQL, </a:t>
            </a:r>
            <a:r>
              <a:rPr lang="en-US" dirty="0" err="1"/>
              <a:t>PowerBI</a:t>
            </a:r>
            <a:r>
              <a:rPr lang="en-US" dirty="0"/>
              <a:t>, Tableau, Excel, PowerPoint) to analyze and answer these questions. More instructions are provided in this document.</a:t>
            </a:r>
          </a:p>
          <a:p>
            <a:r>
              <a:rPr lang="en-US" dirty="0"/>
              <a:t>Please ensure that all the insights are appropriately visualized and mapped on the Telangana district map, which will be provided as part of the input file -&gt; </a:t>
            </a:r>
            <a:r>
              <a:rPr lang="en-US" b="1" dirty="0"/>
              <a:t>‘shape file_example.mp4’</a:t>
            </a:r>
            <a:r>
              <a:rPr lang="en-US" dirty="0"/>
              <a:t>. </a:t>
            </a:r>
          </a:p>
          <a:p>
            <a:r>
              <a:rPr lang="en-US" dirty="0"/>
              <a:t>The target audience is top-level management - hence you need to create a convincing presentation to provide insights/recommendations. Be creative with your presentation, audio/video presentation will have more weightage.</a:t>
            </a:r>
          </a:p>
          <a:p>
            <a:r>
              <a:rPr lang="en-US" dirty="0"/>
              <a:t>You can use additional data based on your own research to support your recommendations.</a:t>
            </a:r>
          </a:p>
          <a:p>
            <a:r>
              <a:rPr lang="en-US" dirty="0"/>
              <a:t>Example </a:t>
            </a:r>
            <a:r>
              <a:rPr lang="en-US" dirty="0">
                <a:hlinkClick r:id="rId3"/>
              </a:rPr>
              <a:t>LinkedIn post</a:t>
            </a:r>
            <a:endParaRPr lang="en-US" dirty="0"/>
          </a:p>
          <a:p>
            <a:r>
              <a:rPr lang="en-US" dirty="0"/>
              <a:t>Present Insights to Stakeholders and notify them. Instructions are provided in the</a:t>
            </a:r>
            <a:r>
              <a:rPr lang="en-US" b="1" dirty="0"/>
              <a:t> ‘How to Notify Stakeholders.pdf’</a:t>
            </a:r>
            <a:r>
              <a:rPr lang="en-US" dirty="0"/>
              <a:t>. (Important!)</a:t>
            </a:r>
          </a:p>
          <a:p>
            <a:pPr marL="457200" lvl="0" indent="-298450" algn="l" rtl="0">
              <a:spcBef>
                <a:spcPts val="0"/>
              </a:spcBef>
              <a:spcAft>
                <a:spcPts val="0"/>
              </a:spcAft>
              <a:buClr>
                <a:schemeClr val="accent3"/>
              </a:buClr>
              <a:buSzPts val="1100"/>
              <a:buFont typeface="Anaheim"/>
              <a:buChar char="●"/>
            </a:pPr>
            <a:endParaRPr dirty="0" smtClean="0"/>
          </a:p>
          <a:p>
            <a:pPr marL="152400" indent="0">
              <a:buNone/>
            </a:pPr>
            <a:r>
              <a:rPr lang="en-US" b="1" dirty="0"/>
              <a:t>Other resources Provided:</a:t>
            </a:r>
            <a:endParaRPr lang="en-US" dirty="0"/>
          </a:p>
          <a:p>
            <a:r>
              <a:rPr lang="en-US" dirty="0"/>
              <a:t>Dataset required for analysis.</a:t>
            </a:r>
          </a:p>
          <a:p>
            <a:r>
              <a:rPr lang="en-US" dirty="0"/>
              <a:t>Telangana district map (.</a:t>
            </a:r>
            <a:r>
              <a:rPr lang="en-US" dirty="0" err="1"/>
              <a:t>json</a:t>
            </a:r>
            <a:r>
              <a:rPr lang="en-US" dirty="0"/>
              <a:t>)</a:t>
            </a:r>
          </a:p>
          <a:p>
            <a:r>
              <a:rPr lang="en-US" dirty="0"/>
              <a:t>Metadata</a:t>
            </a:r>
          </a:p>
          <a:p>
            <a:r>
              <a:rPr lang="en-US" dirty="0"/>
              <a:t>Instructions for using dataset and district </a:t>
            </a:r>
            <a:r>
              <a:rPr lang="en-US" dirty="0" smtClean="0"/>
              <a:t>map.</a:t>
            </a:r>
          </a:p>
          <a:p>
            <a:pPr marL="152400" indent="0">
              <a:buNone/>
            </a:pPr>
            <a:endParaRPr lang="en-US" dirty="0" smtClean="0"/>
          </a:p>
          <a:p>
            <a:pPr marL="152400" indent="0">
              <a:buNone/>
            </a:pPr>
            <a:r>
              <a:rPr lang="en-US" b="1" dirty="0" smtClean="0"/>
              <a:t>Credits</a:t>
            </a:r>
            <a:r>
              <a:rPr lang="en-US" b="1" dirty="0"/>
              <a:t>:</a:t>
            </a:r>
            <a:r>
              <a:rPr lang="en-US" dirty="0"/>
              <a:t> The dataset is taken from Open Data Telangana. Thanks to the Telangana Government for providing real-time datasets for public access which is a great learning asset - feel free to explore them here. (</a:t>
            </a:r>
            <a:r>
              <a:rPr lang="en-US" dirty="0">
                <a:hlinkClick r:id="rId4"/>
              </a:rPr>
              <a:t>https://data.telangana.gov.in/</a:t>
            </a:r>
            <a:r>
              <a:rPr lang="en-US" dirty="0"/>
              <a:t>). </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85;p32"/>
          <p:cNvSpPr/>
          <p:nvPr/>
        </p:nvSpPr>
        <p:spPr>
          <a:xfrm>
            <a:off x="4899660" y="114967"/>
            <a:ext cx="4297680" cy="4572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3" name="Google Shape;787;p32"/>
          <p:cNvSpPr/>
          <p:nvPr/>
        </p:nvSpPr>
        <p:spPr>
          <a:xfrm>
            <a:off x="4991100" y="187927"/>
            <a:ext cx="4206240" cy="438912"/>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05;p32"/>
          <p:cNvSpPr txBox="1">
            <a:spLocks/>
          </p:cNvSpPr>
          <p:nvPr/>
        </p:nvSpPr>
        <p:spPr>
          <a:xfrm>
            <a:off x="5451150" y="145639"/>
            <a:ext cx="3194700" cy="481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800" dirty="0">
                <a:solidFill>
                  <a:schemeClr val="accent3"/>
                </a:solidFill>
                <a:latin typeface="Staatliches" panose="020B0604020202020204" charset="0"/>
              </a:rPr>
              <a:t>Transportation</a:t>
            </a:r>
          </a:p>
        </p:txBody>
      </p:sp>
      <p:sp>
        <p:nvSpPr>
          <p:cNvPr id="11" name="Google Shape;785;p32"/>
          <p:cNvSpPr/>
          <p:nvPr/>
        </p:nvSpPr>
        <p:spPr>
          <a:xfrm>
            <a:off x="297180" y="827340"/>
            <a:ext cx="8348472" cy="1645920"/>
          </a:xfrm>
          <a:prstGeom prst="roundRect">
            <a:avLst>
              <a:gd name="adj" fmla="val 1173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87;p32"/>
          <p:cNvSpPr/>
          <p:nvPr/>
        </p:nvSpPr>
        <p:spPr>
          <a:xfrm>
            <a:off x="388819" y="759870"/>
            <a:ext cx="8348472" cy="1618488"/>
          </a:xfrm>
          <a:prstGeom prst="roundRect">
            <a:avLst>
              <a:gd name="adj" fmla="val 12616"/>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9;p31"/>
          <p:cNvSpPr txBox="1">
            <a:spLocks/>
          </p:cNvSpPr>
          <p:nvPr/>
        </p:nvSpPr>
        <p:spPr>
          <a:xfrm>
            <a:off x="388819" y="752154"/>
            <a:ext cx="8257031" cy="162620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accent3"/>
                </a:solidFill>
                <a:latin typeface="Anaheim" panose="020B0604020202020204" charset="0"/>
              </a:rPr>
              <a:t>Are there any districts with a predominant preference for a specific vehicle class? Consider FY 2022 for analysis.</a:t>
            </a:r>
          </a:p>
          <a:p>
            <a:r>
              <a:rPr lang="en-US" sz="1200" dirty="0">
                <a:solidFill>
                  <a:schemeClr val="accent3"/>
                </a:solidFill>
                <a:latin typeface="Anaheim" panose="020B0604020202020204" charset="0"/>
              </a:rPr>
              <a:t>Districts with a predominant preference for a specific vehicle class:</a:t>
            </a:r>
          </a:p>
          <a:p>
            <a:r>
              <a:rPr lang="en-US" sz="1200" dirty="0" err="1">
                <a:solidFill>
                  <a:schemeClr val="accent3"/>
                </a:solidFill>
                <a:latin typeface="Anaheim" panose="020B0604020202020204" charset="0"/>
              </a:rPr>
              <a:t>MotorCycles</a:t>
            </a:r>
            <a:r>
              <a:rPr lang="en-US" sz="1200" dirty="0">
                <a:solidFill>
                  <a:schemeClr val="accent3"/>
                </a:solidFill>
                <a:latin typeface="Anaheim" panose="020B0604020202020204" charset="0"/>
              </a:rPr>
              <a:t>: Hyderabad </a:t>
            </a:r>
            <a:endParaRPr lang="en-US" sz="1200" dirty="0" smtClean="0">
              <a:solidFill>
                <a:schemeClr val="accent3"/>
              </a:solidFill>
              <a:latin typeface="Anaheim" panose="020B0604020202020204" charset="0"/>
            </a:endParaRPr>
          </a:p>
          <a:p>
            <a:r>
              <a:rPr lang="en-US" sz="1200" dirty="0" err="1" smtClean="0">
                <a:solidFill>
                  <a:schemeClr val="accent3"/>
                </a:solidFill>
                <a:latin typeface="Anaheim" panose="020B0604020202020204" charset="0"/>
              </a:rPr>
              <a:t>MotorCars</a:t>
            </a:r>
            <a:r>
              <a:rPr lang="en-US" sz="1200" dirty="0">
                <a:solidFill>
                  <a:schemeClr val="accent3"/>
                </a:solidFill>
                <a:latin typeface="Anaheim" panose="020B0604020202020204" charset="0"/>
              </a:rPr>
              <a:t>: </a:t>
            </a:r>
            <a:r>
              <a:rPr lang="en-US" sz="1200" dirty="0" err="1" smtClean="0">
                <a:solidFill>
                  <a:schemeClr val="accent3"/>
                </a:solidFill>
                <a:latin typeface="Anaheim" panose="020B0604020202020204" charset="0"/>
              </a:rPr>
              <a:t>Rangareddy</a:t>
            </a:r>
            <a:endParaRPr lang="en-US" sz="1200" dirty="0">
              <a:solidFill>
                <a:schemeClr val="accent3"/>
              </a:solidFill>
              <a:latin typeface="Anaheim" panose="020B0604020202020204" charset="0"/>
            </a:endParaRPr>
          </a:p>
          <a:p>
            <a:r>
              <a:rPr lang="en-US" sz="1200" dirty="0" err="1">
                <a:solidFill>
                  <a:schemeClr val="accent3"/>
                </a:solidFill>
                <a:latin typeface="Anaheim" panose="020B0604020202020204" charset="0"/>
              </a:rPr>
              <a:t>AutoRickshaws</a:t>
            </a:r>
            <a:r>
              <a:rPr lang="en-US" sz="1200" dirty="0">
                <a:solidFill>
                  <a:schemeClr val="accent3"/>
                </a:solidFill>
                <a:latin typeface="Anaheim" panose="020B0604020202020204" charset="0"/>
              </a:rPr>
              <a:t>: </a:t>
            </a:r>
            <a:r>
              <a:rPr lang="en-US" sz="1200" dirty="0" smtClean="0">
                <a:solidFill>
                  <a:schemeClr val="accent3"/>
                </a:solidFill>
                <a:latin typeface="Anaheim" panose="020B0604020202020204" charset="0"/>
              </a:rPr>
              <a:t>Hyderabad</a:t>
            </a:r>
          </a:p>
          <a:p>
            <a:r>
              <a:rPr lang="en-US" sz="1200" dirty="0" smtClean="0">
                <a:solidFill>
                  <a:schemeClr val="accent3"/>
                </a:solidFill>
                <a:latin typeface="Anaheim" panose="020B0604020202020204" charset="0"/>
              </a:rPr>
              <a:t>Agriculture</a:t>
            </a:r>
            <a:r>
              <a:rPr lang="en-US" sz="1200" dirty="0">
                <a:solidFill>
                  <a:schemeClr val="accent3"/>
                </a:solidFill>
                <a:latin typeface="Anaheim" panose="020B0604020202020204" charset="0"/>
              </a:rPr>
              <a:t>: </a:t>
            </a:r>
            <a:r>
              <a:rPr lang="en-US" sz="1200" dirty="0" smtClean="0">
                <a:solidFill>
                  <a:schemeClr val="accent3"/>
                </a:solidFill>
                <a:latin typeface="Anaheim" panose="020B0604020202020204" charset="0"/>
              </a:rPr>
              <a:t>Nalgonda</a:t>
            </a:r>
          </a:p>
          <a:p>
            <a:r>
              <a:rPr lang="en-US" dirty="0" smtClean="0">
                <a:solidFill>
                  <a:schemeClr val="accent3"/>
                </a:solidFill>
                <a:latin typeface="Anaheim" panose="020B0604020202020204" charset="0"/>
              </a:rPr>
              <a:t>Other: </a:t>
            </a:r>
            <a:r>
              <a:rPr lang="en-US" sz="1200" dirty="0" err="1" smtClean="0">
                <a:solidFill>
                  <a:schemeClr val="accent3"/>
                </a:solidFill>
                <a:latin typeface="Anaheim" panose="020B0604020202020204" charset="0"/>
              </a:rPr>
              <a:t>Rangareddy</a:t>
            </a:r>
            <a:endParaRPr lang="en-US" dirty="0" smtClean="0">
              <a:solidFill>
                <a:schemeClr val="accent3"/>
              </a:solidFill>
              <a:latin typeface="Anaheim" panose="020B0604020202020204" charset="0"/>
            </a:endParaRPr>
          </a:p>
        </p:txBody>
      </p:sp>
      <p:sp>
        <p:nvSpPr>
          <p:cNvPr id="19" name="Google Shape;2442;p41"/>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79" y="2540730"/>
            <a:ext cx="8440111" cy="2450370"/>
          </a:xfrm>
          <a:prstGeom prst="rect">
            <a:avLst/>
          </a:prstGeom>
        </p:spPr>
      </p:pic>
    </p:spTree>
    <p:extLst>
      <p:ext uri="{BB962C8B-B14F-4D97-AF65-F5344CB8AC3E}">
        <p14:creationId xmlns:p14="http://schemas.microsoft.com/office/powerpoint/2010/main" val="29058780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85;p32"/>
          <p:cNvSpPr/>
          <p:nvPr/>
        </p:nvSpPr>
        <p:spPr>
          <a:xfrm>
            <a:off x="4899660" y="114967"/>
            <a:ext cx="4297680" cy="4572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3" name="Google Shape;787;p32"/>
          <p:cNvSpPr/>
          <p:nvPr/>
        </p:nvSpPr>
        <p:spPr>
          <a:xfrm>
            <a:off x="4991100" y="187927"/>
            <a:ext cx="4206240" cy="438912"/>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05;p32"/>
          <p:cNvSpPr txBox="1">
            <a:spLocks/>
          </p:cNvSpPr>
          <p:nvPr/>
        </p:nvSpPr>
        <p:spPr>
          <a:xfrm>
            <a:off x="5451150" y="145639"/>
            <a:ext cx="3194700" cy="481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800" dirty="0">
                <a:solidFill>
                  <a:schemeClr val="accent3"/>
                </a:solidFill>
                <a:latin typeface="Staatliches" panose="020B0604020202020204" charset="0"/>
              </a:rPr>
              <a:t>Transportation</a:t>
            </a:r>
          </a:p>
        </p:txBody>
      </p:sp>
      <p:sp>
        <p:nvSpPr>
          <p:cNvPr id="11" name="Google Shape;785;p32"/>
          <p:cNvSpPr/>
          <p:nvPr/>
        </p:nvSpPr>
        <p:spPr>
          <a:xfrm>
            <a:off x="297180" y="827340"/>
            <a:ext cx="8348472" cy="4297680"/>
          </a:xfrm>
          <a:prstGeom prst="roundRect">
            <a:avLst>
              <a:gd name="adj" fmla="val 1173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87;p32"/>
          <p:cNvSpPr/>
          <p:nvPr/>
        </p:nvSpPr>
        <p:spPr>
          <a:xfrm>
            <a:off x="388819" y="759870"/>
            <a:ext cx="8348472" cy="4270248"/>
          </a:xfrm>
          <a:prstGeom prst="roundRect">
            <a:avLst>
              <a:gd name="adj" fmla="val 9939"/>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9;p31"/>
          <p:cNvSpPr txBox="1">
            <a:spLocks/>
          </p:cNvSpPr>
          <p:nvPr/>
        </p:nvSpPr>
        <p:spPr>
          <a:xfrm>
            <a:off x="388819" y="752154"/>
            <a:ext cx="8257031" cy="42779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accent3"/>
                </a:solidFill>
                <a:latin typeface="Anaheim" panose="020B0604020202020204" charset="0"/>
              </a:rPr>
              <a:t>Are there any districts with a predominant preference for a specific vehicle class? Consider FY 2022 for analysis.</a:t>
            </a:r>
          </a:p>
          <a:p>
            <a:pPr algn="ctr"/>
            <a:r>
              <a:rPr lang="en-US" sz="1200" b="1" dirty="0" smtClean="0">
                <a:solidFill>
                  <a:schemeClr val="accent3"/>
                </a:solidFill>
                <a:latin typeface="Anaheim" panose="020B0604020202020204" charset="0"/>
              </a:rPr>
              <a:t>1) For </a:t>
            </a:r>
            <a:r>
              <a:rPr lang="en-US" sz="1200" b="1" dirty="0" err="1" smtClean="0">
                <a:solidFill>
                  <a:schemeClr val="accent3"/>
                </a:solidFill>
                <a:latin typeface="Anaheim" panose="020B0604020202020204" charset="0"/>
              </a:rPr>
              <a:t>MotorCycle</a:t>
            </a:r>
            <a:r>
              <a:rPr lang="en-US" sz="1200" b="1" dirty="0" smtClean="0">
                <a:solidFill>
                  <a:schemeClr val="accent3"/>
                </a:solidFill>
                <a:latin typeface="Anaheim" panose="020B0604020202020204" charset="0"/>
              </a:rPr>
              <a:t> category</a:t>
            </a:r>
          </a:p>
          <a:p>
            <a:pPr algn="ctr"/>
            <a:r>
              <a:rPr lang="en-US" sz="1200" dirty="0" smtClean="0">
                <a:solidFill>
                  <a:schemeClr val="accent3"/>
                </a:solidFill>
                <a:latin typeface="Anaheim" panose="020B0604020202020204" charset="0"/>
              </a:rPr>
              <a:t>"In FY 2022, District </a:t>
            </a:r>
            <a:r>
              <a:rPr lang="en-US" sz="1200" b="1" dirty="0" smtClean="0">
                <a:solidFill>
                  <a:schemeClr val="accent3"/>
                </a:solidFill>
                <a:latin typeface="Anaheim" panose="020B0604020202020204" charset="0"/>
              </a:rPr>
              <a:t>Hyderabad</a:t>
            </a:r>
            <a:r>
              <a:rPr lang="en-US" sz="1200" dirty="0" smtClean="0">
                <a:solidFill>
                  <a:schemeClr val="accent3"/>
                </a:solidFill>
                <a:latin typeface="Anaheim" panose="020B0604020202020204" charset="0"/>
              </a:rPr>
              <a:t> Embraces Two-Wheeled Freedom: Motorcycles Reign Supreme"</a:t>
            </a:r>
          </a:p>
          <a:p>
            <a:r>
              <a:rPr lang="en-US" sz="1200" dirty="0" smtClean="0">
                <a:solidFill>
                  <a:schemeClr val="accent3"/>
                </a:solidFill>
                <a:latin typeface="Anaheim" panose="020B0604020202020204" charset="0"/>
              </a:rPr>
              <a:t>This emphasizes that Motorcycles are the favored vehicle class in Hyderabad during the fiscal year 2022,</a:t>
            </a:r>
          </a:p>
          <a:p>
            <a:r>
              <a:rPr lang="en-US" sz="1200" dirty="0" smtClean="0">
                <a:solidFill>
                  <a:schemeClr val="accent3"/>
                </a:solidFill>
                <a:latin typeface="Anaheim" panose="020B0604020202020204" charset="0"/>
              </a:rPr>
              <a:t>showcasing a strong preference for two-wheeled transportation in the district.</a:t>
            </a:r>
          </a:p>
          <a:p>
            <a:pPr algn="ctr"/>
            <a:r>
              <a:rPr lang="en-US" sz="1200" b="1" dirty="0" smtClean="0">
                <a:solidFill>
                  <a:schemeClr val="accent3"/>
                </a:solidFill>
                <a:latin typeface="Anaheim" panose="020B0604020202020204" charset="0"/>
              </a:rPr>
              <a:t>2) For Motorcar Category</a:t>
            </a:r>
          </a:p>
          <a:p>
            <a:pPr algn="ctr"/>
            <a:r>
              <a:rPr lang="en-US" sz="1200" dirty="0" smtClean="0">
                <a:solidFill>
                  <a:schemeClr val="accent3"/>
                </a:solidFill>
                <a:latin typeface="Anaheim" panose="020B0604020202020204" charset="0"/>
              </a:rPr>
              <a:t>"In FY 2022, District </a:t>
            </a:r>
            <a:r>
              <a:rPr lang="en-US" sz="1200" b="1" dirty="0" err="1" smtClean="0">
                <a:solidFill>
                  <a:schemeClr val="accent3"/>
                </a:solidFill>
                <a:latin typeface="Anaheim" panose="020B0604020202020204" charset="0"/>
              </a:rPr>
              <a:t>Rangareddy</a:t>
            </a:r>
            <a:r>
              <a:rPr lang="en-US" sz="1200" dirty="0" smtClean="0">
                <a:solidFill>
                  <a:schemeClr val="accent3"/>
                </a:solidFill>
                <a:latin typeface="Anaheim" panose="020B0604020202020204" charset="0"/>
              </a:rPr>
              <a:t> Rolls in Style: Motorcars Lead the Way"</a:t>
            </a:r>
          </a:p>
          <a:p>
            <a:r>
              <a:rPr lang="en-US" sz="1200" dirty="0" smtClean="0">
                <a:solidFill>
                  <a:schemeClr val="accent3"/>
                </a:solidFill>
                <a:latin typeface="Anaheim" panose="020B0604020202020204" charset="0"/>
              </a:rPr>
              <a:t>This highlights that Motorcars are the preferred vehicle class in </a:t>
            </a:r>
            <a:r>
              <a:rPr lang="en-US" sz="1200" dirty="0" err="1" smtClean="0">
                <a:solidFill>
                  <a:schemeClr val="accent3"/>
                </a:solidFill>
                <a:latin typeface="Anaheim" panose="020B0604020202020204" charset="0"/>
              </a:rPr>
              <a:t>Rangareddy</a:t>
            </a:r>
            <a:r>
              <a:rPr lang="en-US" sz="1200" dirty="0" smtClean="0">
                <a:solidFill>
                  <a:schemeClr val="accent3"/>
                </a:solidFill>
                <a:latin typeface="Anaheim" panose="020B0604020202020204" charset="0"/>
              </a:rPr>
              <a:t> during the fiscal year 2022,</a:t>
            </a:r>
          </a:p>
          <a:p>
            <a:r>
              <a:rPr lang="en-US" sz="1200" dirty="0" smtClean="0">
                <a:solidFill>
                  <a:schemeClr val="accent3"/>
                </a:solidFill>
                <a:latin typeface="Anaheim" panose="020B0604020202020204" charset="0"/>
              </a:rPr>
              <a:t>indicating a strong inclination towards four-wheeled transportation in the district.</a:t>
            </a:r>
          </a:p>
          <a:p>
            <a:pPr algn="ctr"/>
            <a:r>
              <a:rPr lang="en-US" sz="1200" b="1" dirty="0" smtClean="0">
                <a:solidFill>
                  <a:schemeClr val="accent3"/>
                </a:solidFill>
                <a:latin typeface="Anaheim" panose="020B0604020202020204" charset="0"/>
              </a:rPr>
              <a:t>3) For Auto rickshaws Category</a:t>
            </a:r>
          </a:p>
          <a:p>
            <a:pPr algn="ctr"/>
            <a:r>
              <a:rPr lang="en-US" sz="1200" dirty="0" smtClean="0">
                <a:solidFill>
                  <a:schemeClr val="accent3"/>
                </a:solidFill>
                <a:latin typeface="Anaheim" panose="020B0604020202020204" charset="0"/>
              </a:rPr>
              <a:t>"</a:t>
            </a:r>
            <a:r>
              <a:rPr lang="en-US" sz="1200" b="1" dirty="0" smtClean="0">
                <a:solidFill>
                  <a:schemeClr val="accent3"/>
                </a:solidFill>
                <a:latin typeface="Anaheim" panose="020B0604020202020204" charset="0"/>
              </a:rPr>
              <a:t>Hyderabad</a:t>
            </a:r>
            <a:r>
              <a:rPr lang="en-US" sz="1200" dirty="0" smtClean="0">
                <a:solidFill>
                  <a:schemeClr val="accent3"/>
                </a:solidFill>
                <a:latin typeface="Anaheim" panose="020B0604020202020204" charset="0"/>
              </a:rPr>
              <a:t> District's Top Choice in 2022: Auto rickshaws Lead the Way"</a:t>
            </a:r>
          </a:p>
          <a:p>
            <a:r>
              <a:rPr lang="en-US" sz="1200" dirty="0" smtClean="0">
                <a:solidFill>
                  <a:schemeClr val="accent3"/>
                </a:solidFill>
                <a:latin typeface="Anaheim" panose="020B0604020202020204" charset="0"/>
              </a:rPr>
              <a:t>This highlights that Auto rickshaws are the primary vehicle class of choice in Hyderabad for the year 2022,</a:t>
            </a:r>
          </a:p>
          <a:p>
            <a:r>
              <a:rPr lang="en-US" sz="1200" dirty="0" smtClean="0">
                <a:solidFill>
                  <a:schemeClr val="accent3"/>
                </a:solidFill>
                <a:latin typeface="Anaheim" panose="020B0604020202020204" charset="0"/>
              </a:rPr>
              <a:t>suggesting a notable preference for this mode of transportation in the district.</a:t>
            </a:r>
          </a:p>
          <a:p>
            <a:pPr algn="ctr"/>
            <a:r>
              <a:rPr lang="en-US" sz="1200" b="1" dirty="0" smtClean="0">
                <a:solidFill>
                  <a:schemeClr val="accent3"/>
                </a:solidFill>
                <a:latin typeface="Anaheim" panose="020B0604020202020204" charset="0"/>
              </a:rPr>
              <a:t>4) For Agricultural Category</a:t>
            </a:r>
          </a:p>
          <a:p>
            <a:pPr algn="ctr"/>
            <a:r>
              <a:rPr lang="en-US" sz="1200" dirty="0" smtClean="0">
                <a:solidFill>
                  <a:schemeClr val="accent3"/>
                </a:solidFill>
                <a:latin typeface="Anaheim" panose="020B0604020202020204" charset="0"/>
              </a:rPr>
              <a:t>"</a:t>
            </a:r>
            <a:r>
              <a:rPr lang="en-US" sz="1200" b="1" dirty="0" smtClean="0">
                <a:solidFill>
                  <a:schemeClr val="accent3"/>
                </a:solidFill>
                <a:latin typeface="Anaheim" panose="020B0604020202020204" charset="0"/>
              </a:rPr>
              <a:t>Nalgonda</a:t>
            </a:r>
            <a:r>
              <a:rPr lang="en-US" sz="1200" dirty="0" smtClean="0">
                <a:solidFill>
                  <a:schemeClr val="accent3"/>
                </a:solidFill>
                <a:latin typeface="Anaheim" panose="020B0604020202020204" charset="0"/>
              </a:rPr>
              <a:t> District's Agricultural Vehicle Preference in 2022"</a:t>
            </a:r>
          </a:p>
          <a:p>
            <a:r>
              <a:rPr lang="en-US" sz="1200" dirty="0" smtClean="0">
                <a:solidFill>
                  <a:schemeClr val="accent3"/>
                </a:solidFill>
                <a:latin typeface="Anaheim" panose="020B0604020202020204" charset="0"/>
              </a:rPr>
              <a:t>This indicates that in 2022, Nalgonda District demonstrates a significant preference for agricultural vehicles,</a:t>
            </a:r>
          </a:p>
          <a:p>
            <a:r>
              <a:rPr lang="en-US" sz="1200" dirty="0" smtClean="0">
                <a:solidFill>
                  <a:schemeClr val="accent3"/>
                </a:solidFill>
                <a:latin typeface="Anaheim" panose="020B0604020202020204" charset="0"/>
              </a:rPr>
              <a:t>suggesting a strong agricultural presence or demand in the district.</a:t>
            </a:r>
          </a:p>
          <a:p>
            <a:pPr algn="ctr"/>
            <a:r>
              <a:rPr lang="en-US" sz="1200" b="1" dirty="0" smtClean="0">
                <a:solidFill>
                  <a:schemeClr val="accent3"/>
                </a:solidFill>
                <a:latin typeface="Anaheim" panose="020B0604020202020204" charset="0"/>
              </a:rPr>
              <a:t>5) Other category</a:t>
            </a:r>
          </a:p>
          <a:p>
            <a:pPr algn="ctr"/>
            <a:r>
              <a:rPr lang="en-US" sz="1200" dirty="0" smtClean="0">
                <a:solidFill>
                  <a:schemeClr val="accent3"/>
                </a:solidFill>
                <a:latin typeface="Anaheim" panose="020B0604020202020204" charset="0"/>
              </a:rPr>
              <a:t>"</a:t>
            </a:r>
            <a:r>
              <a:rPr lang="en-US" sz="1200" b="1" dirty="0" err="1" smtClean="0">
                <a:solidFill>
                  <a:schemeClr val="accent3"/>
                </a:solidFill>
                <a:latin typeface="Anaheim" panose="020B0604020202020204" charset="0"/>
              </a:rPr>
              <a:t>Rangareddy</a:t>
            </a:r>
            <a:r>
              <a:rPr lang="en-US" sz="1200" dirty="0" smtClean="0">
                <a:solidFill>
                  <a:schemeClr val="accent3"/>
                </a:solidFill>
                <a:latin typeface="Anaheim" panose="020B0604020202020204" charset="0"/>
              </a:rPr>
              <a:t> District's Unique Vehicle Preference in 2022"</a:t>
            </a:r>
          </a:p>
          <a:p>
            <a:r>
              <a:rPr lang="en-US" sz="1200" dirty="0" smtClean="0">
                <a:solidFill>
                  <a:schemeClr val="accent3"/>
                </a:solidFill>
                <a:latin typeface="Anaheim" panose="020B0604020202020204" charset="0"/>
              </a:rPr>
              <a:t>This implies that in 2022, </a:t>
            </a:r>
            <a:r>
              <a:rPr lang="en-US" sz="1200" dirty="0" err="1" smtClean="0">
                <a:solidFill>
                  <a:schemeClr val="accent3"/>
                </a:solidFill>
                <a:latin typeface="Anaheim" panose="020B0604020202020204" charset="0"/>
              </a:rPr>
              <a:t>Rangareddy</a:t>
            </a:r>
            <a:r>
              <a:rPr lang="en-US" sz="1200" dirty="0" smtClean="0">
                <a:solidFill>
                  <a:schemeClr val="accent3"/>
                </a:solidFill>
                <a:latin typeface="Anaheim" panose="020B0604020202020204" charset="0"/>
              </a:rPr>
              <a:t> District exhibits a distinctive preference for a specific "other" vehicle class,</a:t>
            </a:r>
          </a:p>
          <a:p>
            <a:r>
              <a:rPr lang="en-US" sz="1200" dirty="0" smtClean="0">
                <a:solidFill>
                  <a:schemeClr val="accent3"/>
                </a:solidFill>
                <a:latin typeface="Anaheim" panose="020B0604020202020204" charset="0"/>
              </a:rPr>
              <a:t>highlighting a potentially unique market or transportation need in the district.</a:t>
            </a:r>
            <a:endParaRPr lang="en-US" sz="1200" dirty="0">
              <a:solidFill>
                <a:schemeClr val="accent3"/>
              </a:solidFill>
              <a:latin typeface="Anaheim" panose="020B0604020202020204" charset="0"/>
            </a:endParaRPr>
          </a:p>
        </p:txBody>
      </p:sp>
      <p:sp>
        <p:nvSpPr>
          <p:cNvPr id="19" name="Google Shape;2442;p41"/>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Tree>
    <p:extLst>
      <p:ext uri="{BB962C8B-B14F-4D97-AF65-F5344CB8AC3E}">
        <p14:creationId xmlns:p14="http://schemas.microsoft.com/office/powerpoint/2010/main" val="22058638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85;p32"/>
          <p:cNvSpPr/>
          <p:nvPr/>
        </p:nvSpPr>
        <p:spPr>
          <a:xfrm>
            <a:off x="4899660" y="114967"/>
            <a:ext cx="4297680" cy="4572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3" name="Google Shape;787;p32"/>
          <p:cNvSpPr/>
          <p:nvPr/>
        </p:nvSpPr>
        <p:spPr>
          <a:xfrm>
            <a:off x="4991100" y="187927"/>
            <a:ext cx="4206240" cy="438912"/>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05;p32"/>
          <p:cNvSpPr txBox="1">
            <a:spLocks/>
          </p:cNvSpPr>
          <p:nvPr/>
        </p:nvSpPr>
        <p:spPr>
          <a:xfrm>
            <a:off x="5451150" y="145639"/>
            <a:ext cx="3194700" cy="481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800" dirty="0" smtClean="0">
                <a:solidFill>
                  <a:schemeClr val="accent3"/>
                </a:solidFill>
                <a:latin typeface="Staatliches" panose="020B0604020202020204" charset="0"/>
              </a:rPr>
              <a:t>Transportation</a:t>
            </a:r>
            <a:endParaRPr lang="en-US" sz="1800" dirty="0">
              <a:solidFill>
                <a:schemeClr val="accent3"/>
              </a:solidFill>
              <a:latin typeface="Staatliches" panose="020B0604020202020204" charset="0"/>
            </a:endParaRPr>
          </a:p>
        </p:txBody>
      </p:sp>
      <p:sp>
        <p:nvSpPr>
          <p:cNvPr id="11" name="Google Shape;785;p32"/>
          <p:cNvSpPr/>
          <p:nvPr/>
        </p:nvSpPr>
        <p:spPr>
          <a:xfrm>
            <a:off x="314540" y="726449"/>
            <a:ext cx="8348670" cy="640080"/>
          </a:xfrm>
          <a:prstGeom prst="roundRect">
            <a:avLst>
              <a:gd name="adj" fmla="val 1173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87;p32"/>
          <p:cNvSpPr/>
          <p:nvPr/>
        </p:nvSpPr>
        <p:spPr>
          <a:xfrm>
            <a:off x="388819" y="669127"/>
            <a:ext cx="8348472" cy="612648"/>
          </a:xfrm>
          <a:prstGeom prst="roundRect">
            <a:avLst>
              <a:gd name="adj" fmla="val 12616"/>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9;p31"/>
          <p:cNvSpPr txBox="1">
            <a:spLocks/>
          </p:cNvSpPr>
          <p:nvPr/>
        </p:nvSpPr>
        <p:spPr>
          <a:xfrm>
            <a:off x="472440" y="736597"/>
            <a:ext cx="8173410" cy="14510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accent3"/>
                </a:solidFill>
                <a:latin typeface="Anaheim" panose="020B0604020202020204" charset="0"/>
              </a:rPr>
              <a:t>List down the top 3 and bottom 3 districts that have shown the highest </a:t>
            </a:r>
            <a:r>
              <a:rPr lang="en-US" b="1" dirty="0" smtClean="0">
                <a:solidFill>
                  <a:schemeClr val="accent3"/>
                </a:solidFill>
                <a:latin typeface="Anaheim" panose="020B0604020202020204" charset="0"/>
              </a:rPr>
              <a:t>and </a:t>
            </a:r>
            <a:r>
              <a:rPr lang="en-US" b="1" dirty="0">
                <a:solidFill>
                  <a:schemeClr val="accent3"/>
                </a:solidFill>
                <a:latin typeface="Anaheim" panose="020B0604020202020204" charset="0"/>
              </a:rPr>
              <a:t>lowest vehicle sales growth during FY 2022 compared to FY </a:t>
            </a:r>
            <a:r>
              <a:rPr lang="en-US" b="1" dirty="0" smtClean="0">
                <a:solidFill>
                  <a:schemeClr val="accent3"/>
                </a:solidFill>
                <a:latin typeface="Anaheim" panose="020B0604020202020204" charset="0"/>
              </a:rPr>
              <a:t>2021</a:t>
            </a:r>
            <a:r>
              <a:rPr lang="en-US" b="1" dirty="0">
                <a:solidFill>
                  <a:schemeClr val="accent3"/>
                </a:solidFill>
                <a:latin typeface="Anaheim" panose="020B0604020202020204" charset="0"/>
              </a:rPr>
              <a:t>? (Consider and compare categories: Petrol, Diesel and Electric</a:t>
            </a:r>
            <a:r>
              <a:rPr lang="en-US" dirty="0" smtClean="0">
                <a:solidFill>
                  <a:schemeClr val="accent3"/>
                </a:solidFill>
                <a:latin typeface="Anaheim" panose="020B0604020202020204" charset="0"/>
              </a:rPr>
              <a:t>)</a:t>
            </a:r>
          </a:p>
          <a:p>
            <a:pPr algn="ctr"/>
            <a:endParaRPr lang="en-US" dirty="0">
              <a:solidFill>
                <a:schemeClr val="accent3"/>
              </a:solidFill>
              <a:latin typeface="Anaheim" panose="020B0604020202020204" charset="0"/>
            </a:endParaRPr>
          </a:p>
        </p:txBody>
      </p:sp>
      <p:sp>
        <p:nvSpPr>
          <p:cNvPr id="16" name="Google Shape;2439;p41"/>
          <p:cNvSpPr/>
          <p:nvPr/>
        </p:nvSpPr>
        <p:spPr>
          <a:xfrm>
            <a:off x="736225" y="2245524"/>
            <a:ext cx="1996500" cy="1014984"/>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440;p41"/>
          <p:cNvSpPr/>
          <p:nvPr/>
        </p:nvSpPr>
        <p:spPr>
          <a:xfrm>
            <a:off x="819350" y="2143051"/>
            <a:ext cx="1996500" cy="1014984"/>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441;p41"/>
          <p:cNvSpPr txBox="1">
            <a:spLocks/>
          </p:cNvSpPr>
          <p:nvPr/>
        </p:nvSpPr>
        <p:spPr>
          <a:xfrm>
            <a:off x="736225" y="2271901"/>
            <a:ext cx="2079625" cy="88613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dirty="0" err="1">
                <a:solidFill>
                  <a:schemeClr val="accent3"/>
                </a:solidFill>
                <a:latin typeface="Anaheim" panose="020B0604020202020204" charset="0"/>
              </a:rPr>
              <a:t>Rangareddy</a:t>
            </a:r>
            <a:r>
              <a:rPr lang="en-US" sz="1200" dirty="0">
                <a:solidFill>
                  <a:schemeClr val="accent3"/>
                </a:solidFill>
                <a:latin typeface="Anaheim" panose="020B0604020202020204" charset="0"/>
              </a:rPr>
              <a:t> (6.17%)</a:t>
            </a:r>
          </a:p>
          <a:p>
            <a:pPr algn="ctr"/>
            <a:r>
              <a:rPr lang="en-US" sz="1200" dirty="0">
                <a:solidFill>
                  <a:schemeClr val="accent3"/>
                </a:solidFill>
                <a:latin typeface="Anaheim" panose="020B0604020202020204" charset="0"/>
              </a:rPr>
              <a:t>Hyderabad (-1.68%)</a:t>
            </a:r>
          </a:p>
          <a:p>
            <a:pPr algn="ctr"/>
            <a:r>
              <a:rPr lang="en-US" sz="1200" dirty="0" err="1">
                <a:solidFill>
                  <a:schemeClr val="accent3"/>
                </a:solidFill>
                <a:latin typeface="Anaheim" panose="020B0604020202020204" charset="0"/>
              </a:rPr>
              <a:t>Medchal-malkajgiri</a:t>
            </a:r>
            <a:r>
              <a:rPr lang="en-US" sz="1200" dirty="0">
                <a:solidFill>
                  <a:schemeClr val="accent3"/>
                </a:solidFill>
                <a:latin typeface="Anaheim" panose="020B0604020202020204" charset="0"/>
              </a:rPr>
              <a:t> (-4.43%)</a:t>
            </a:r>
          </a:p>
        </p:txBody>
      </p:sp>
      <p:sp>
        <p:nvSpPr>
          <p:cNvPr id="19" name="Google Shape;2442;p41"/>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0" name="Google Shape;2443;p41"/>
          <p:cNvSpPr txBox="1">
            <a:spLocks/>
          </p:cNvSpPr>
          <p:nvPr/>
        </p:nvSpPr>
        <p:spPr>
          <a:xfrm>
            <a:off x="1102925" y="1668518"/>
            <a:ext cx="1429500" cy="37852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accent3"/>
                </a:solidFill>
                <a:latin typeface="Staatliches" panose="020B0604020202020204" charset="0"/>
              </a:rPr>
              <a:t>Petrol</a:t>
            </a:r>
          </a:p>
        </p:txBody>
      </p:sp>
      <p:cxnSp>
        <p:nvCxnSpPr>
          <p:cNvPr id="21" name="Google Shape;2444;p41"/>
          <p:cNvCxnSpPr/>
          <p:nvPr/>
        </p:nvCxnSpPr>
        <p:spPr>
          <a:xfrm>
            <a:off x="1817675" y="1951027"/>
            <a:ext cx="0" cy="192024"/>
          </a:xfrm>
          <a:prstGeom prst="straightConnector1">
            <a:avLst/>
          </a:prstGeom>
          <a:noFill/>
          <a:ln w="9525" cap="flat" cmpd="sng">
            <a:solidFill>
              <a:schemeClr val="accent3"/>
            </a:solidFill>
            <a:prstDash val="solid"/>
            <a:round/>
            <a:headEnd type="none" w="med" len="med"/>
            <a:tailEnd type="none" w="med" len="med"/>
          </a:ln>
        </p:spPr>
      </p:cxnSp>
      <p:sp>
        <p:nvSpPr>
          <p:cNvPr id="22" name="Google Shape;2445;p41"/>
          <p:cNvSpPr/>
          <p:nvPr/>
        </p:nvSpPr>
        <p:spPr>
          <a:xfrm>
            <a:off x="3490625" y="2245524"/>
            <a:ext cx="1996500" cy="1014984"/>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46;p41"/>
          <p:cNvSpPr/>
          <p:nvPr/>
        </p:nvSpPr>
        <p:spPr>
          <a:xfrm>
            <a:off x="3573750" y="2143051"/>
            <a:ext cx="1996500" cy="1014984"/>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 name="Google Shape;2447;p41"/>
          <p:cNvCxnSpPr/>
          <p:nvPr/>
        </p:nvCxnSpPr>
        <p:spPr>
          <a:xfrm>
            <a:off x="4572000" y="1951027"/>
            <a:ext cx="0" cy="192024"/>
          </a:xfrm>
          <a:prstGeom prst="straightConnector1">
            <a:avLst/>
          </a:prstGeom>
          <a:noFill/>
          <a:ln w="9525" cap="flat" cmpd="sng">
            <a:solidFill>
              <a:schemeClr val="accent3"/>
            </a:solidFill>
            <a:prstDash val="solid"/>
            <a:round/>
            <a:headEnd type="none" w="med" len="med"/>
            <a:tailEnd type="none" w="med" len="med"/>
          </a:ln>
        </p:spPr>
      </p:cxnSp>
      <p:sp>
        <p:nvSpPr>
          <p:cNvPr id="25" name="Google Shape;2449;p41"/>
          <p:cNvSpPr/>
          <p:nvPr/>
        </p:nvSpPr>
        <p:spPr>
          <a:xfrm>
            <a:off x="6245025" y="2245524"/>
            <a:ext cx="1996500" cy="1014984"/>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50;p41"/>
          <p:cNvSpPr/>
          <p:nvPr/>
        </p:nvSpPr>
        <p:spPr>
          <a:xfrm>
            <a:off x="6328150" y="2143051"/>
            <a:ext cx="1996500" cy="1014984"/>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2451;p41"/>
          <p:cNvCxnSpPr/>
          <p:nvPr/>
        </p:nvCxnSpPr>
        <p:spPr>
          <a:xfrm>
            <a:off x="7326400" y="1951027"/>
            <a:ext cx="0" cy="192024"/>
          </a:xfrm>
          <a:prstGeom prst="straightConnector1">
            <a:avLst/>
          </a:prstGeom>
          <a:noFill/>
          <a:ln w="9525" cap="flat" cmpd="sng">
            <a:solidFill>
              <a:schemeClr val="accent3"/>
            </a:solidFill>
            <a:prstDash val="solid"/>
            <a:round/>
            <a:headEnd type="none" w="med" len="med"/>
            <a:tailEnd type="none" w="med" len="med"/>
          </a:ln>
        </p:spPr>
      </p:cxnSp>
      <p:sp>
        <p:nvSpPr>
          <p:cNvPr id="28" name="Google Shape;2453;p41"/>
          <p:cNvSpPr txBox="1">
            <a:spLocks/>
          </p:cNvSpPr>
          <p:nvPr/>
        </p:nvSpPr>
        <p:spPr>
          <a:xfrm>
            <a:off x="3860651" y="1491282"/>
            <a:ext cx="1429500" cy="792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dirty="0"/>
          </a:p>
        </p:txBody>
      </p:sp>
      <p:sp>
        <p:nvSpPr>
          <p:cNvPr id="29" name="Google Shape;2454;p41"/>
          <p:cNvSpPr txBox="1">
            <a:spLocks/>
          </p:cNvSpPr>
          <p:nvPr/>
        </p:nvSpPr>
        <p:spPr>
          <a:xfrm>
            <a:off x="3490625" y="2265371"/>
            <a:ext cx="2079625" cy="88696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dirty="0">
                <a:solidFill>
                  <a:schemeClr val="accent3"/>
                </a:solidFill>
                <a:latin typeface="Anaheim" panose="020B0604020202020204" charset="0"/>
              </a:rPr>
              <a:t>Karimnagar (110.14%)</a:t>
            </a:r>
          </a:p>
          <a:p>
            <a:pPr algn="ctr"/>
            <a:r>
              <a:rPr lang="en-US" sz="1200" dirty="0" err="1">
                <a:solidFill>
                  <a:schemeClr val="accent3"/>
                </a:solidFill>
                <a:latin typeface="Anaheim" panose="020B0604020202020204" charset="0"/>
              </a:rPr>
              <a:t>Rangareddy</a:t>
            </a:r>
            <a:r>
              <a:rPr lang="en-US" sz="1200" dirty="0">
                <a:solidFill>
                  <a:schemeClr val="accent3"/>
                </a:solidFill>
                <a:latin typeface="Anaheim" panose="020B0604020202020204" charset="0"/>
              </a:rPr>
              <a:t> (20.70%)</a:t>
            </a:r>
          </a:p>
          <a:p>
            <a:pPr algn="ctr"/>
            <a:r>
              <a:rPr lang="en-US" sz="1200" dirty="0" err="1">
                <a:solidFill>
                  <a:schemeClr val="accent3"/>
                </a:solidFill>
                <a:latin typeface="Anaheim" panose="020B0604020202020204" charset="0"/>
              </a:rPr>
              <a:t>Sangareddy</a:t>
            </a:r>
            <a:r>
              <a:rPr lang="en-US" sz="1200" dirty="0">
                <a:solidFill>
                  <a:schemeClr val="accent3"/>
                </a:solidFill>
                <a:latin typeface="Anaheim" panose="020B0604020202020204" charset="0"/>
              </a:rPr>
              <a:t> (13.7%)</a:t>
            </a:r>
          </a:p>
        </p:txBody>
      </p:sp>
      <p:sp>
        <p:nvSpPr>
          <p:cNvPr id="31" name="Google Shape;2456;p41"/>
          <p:cNvSpPr txBox="1">
            <a:spLocks/>
          </p:cNvSpPr>
          <p:nvPr/>
        </p:nvSpPr>
        <p:spPr>
          <a:xfrm>
            <a:off x="6245025" y="2245619"/>
            <a:ext cx="2079625" cy="88696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dirty="0" err="1">
                <a:solidFill>
                  <a:schemeClr val="accent3"/>
                </a:solidFill>
                <a:latin typeface="Anaheim" panose="020B0604020202020204" charset="0"/>
              </a:rPr>
              <a:t>Bhadradri</a:t>
            </a:r>
            <a:r>
              <a:rPr lang="en-US" sz="1200" dirty="0">
                <a:solidFill>
                  <a:schemeClr val="accent3"/>
                </a:solidFill>
                <a:latin typeface="Anaheim" panose="020B0604020202020204" charset="0"/>
              </a:rPr>
              <a:t> </a:t>
            </a:r>
            <a:r>
              <a:rPr lang="en-US" sz="1200" dirty="0" err="1">
                <a:solidFill>
                  <a:schemeClr val="accent3"/>
                </a:solidFill>
                <a:latin typeface="Anaheim" panose="020B0604020202020204" charset="0"/>
              </a:rPr>
              <a:t>kothagudem</a:t>
            </a:r>
            <a:r>
              <a:rPr lang="en-US" sz="1200" dirty="0">
                <a:solidFill>
                  <a:schemeClr val="accent3"/>
                </a:solidFill>
                <a:latin typeface="Anaheim" panose="020B0604020202020204" charset="0"/>
              </a:rPr>
              <a:t> (693.3%)</a:t>
            </a:r>
          </a:p>
          <a:p>
            <a:pPr algn="ctr"/>
            <a:r>
              <a:rPr lang="en-US" sz="1200" dirty="0">
                <a:solidFill>
                  <a:schemeClr val="accent3"/>
                </a:solidFill>
                <a:latin typeface="Anaheim" panose="020B0604020202020204" charset="0"/>
              </a:rPr>
              <a:t>Khammam (607.0%)</a:t>
            </a:r>
          </a:p>
          <a:p>
            <a:pPr algn="ctr"/>
            <a:r>
              <a:rPr lang="en-US" sz="1200" dirty="0" err="1">
                <a:solidFill>
                  <a:schemeClr val="accent3"/>
                </a:solidFill>
                <a:latin typeface="Anaheim" panose="020B0604020202020204" charset="0"/>
              </a:rPr>
              <a:t>Mahabubabad</a:t>
            </a:r>
            <a:r>
              <a:rPr lang="en-US" sz="1200" dirty="0">
                <a:solidFill>
                  <a:schemeClr val="accent3"/>
                </a:solidFill>
                <a:latin typeface="Anaheim" panose="020B0604020202020204" charset="0"/>
              </a:rPr>
              <a:t> (485.7%)</a:t>
            </a:r>
          </a:p>
        </p:txBody>
      </p:sp>
      <p:sp>
        <p:nvSpPr>
          <p:cNvPr id="33" name="Google Shape;2443;p41"/>
          <p:cNvSpPr txBox="1">
            <a:spLocks/>
          </p:cNvSpPr>
          <p:nvPr/>
        </p:nvSpPr>
        <p:spPr>
          <a:xfrm>
            <a:off x="3633300" y="1679985"/>
            <a:ext cx="1877400" cy="37852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accent3"/>
                </a:solidFill>
                <a:latin typeface="Staatliches" panose="020B0604020202020204" charset="0"/>
              </a:rPr>
              <a:t>Diesel</a:t>
            </a:r>
          </a:p>
        </p:txBody>
      </p:sp>
      <p:sp>
        <p:nvSpPr>
          <p:cNvPr id="34" name="Google Shape;2443;p41"/>
          <p:cNvSpPr txBox="1">
            <a:spLocks/>
          </p:cNvSpPr>
          <p:nvPr/>
        </p:nvSpPr>
        <p:spPr>
          <a:xfrm>
            <a:off x="6605984" y="1669908"/>
            <a:ext cx="1429500" cy="37852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accent3"/>
                </a:solidFill>
                <a:latin typeface="Staatliches" panose="020B0604020202020204" charset="0"/>
              </a:rPr>
              <a:t>Electric</a:t>
            </a:r>
            <a:endParaRPr lang="en-US" dirty="0" smtClean="0">
              <a:solidFill>
                <a:schemeClr val="accent3"/>
              </a:solidFill>
              <a:latin typeface="Staatliches" panose="020B0604020202020204" charset="0"/>
            </a:endParaRPr>
          </a:p>
        </p:txBody>
      </p:sp>
      <p:grpSp>
        <p:nvGrpSpPr>
          <p:cNvPr id="30" name="Google Shape;820;p33"/>
          <p:cNvGrpSpPr/>
          <p:nvPr/>
        </p:nvGrpSpPr>
        <p:grpSpPr>
          <a:xfrm>
            <a:off x="4168007" y="1383113"/>
            <a:ext cx="724860" cy="361380"/>
            <a:chOff x="1575694" y="930575"/>
            <a:chExt cx="1989550" cy="713693"/>
          </a:xfrm>
        </p:grpSpPr>
        <p:sp>
          <p:nvSpPr>
            <p:cNvPr id="32" name="Google Shape;821;p33"/>
            <p:cNvSpPr/>
            <p:nvPr/>
          </p:nvSpPr>
          <p:spPr>
            <a:xfrm>
              <a:off x="1616143" y="976768"/>
              <a:ext cx="1949100" cy="667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22;p33"/>
            <p:cNvSpPr/>
            <p:nvPr/>
          </p:nvSpPr>
          <p:spPr>
            <a:xfrm>
              <a:off x="1575694" y="930575"/>
              <a:ext cx="1949100" cy="6675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825;p33"/>
          <p:cNvSpPr txBox="1">
            <a:spLocks/>
          </p:cNvSpPr>
          <p:nvPr/>
        </p:nvSpPr>
        <p:spPr>
          <a:xfrm>
            <a:off x="4177263" y="1418025"/>
            <a:ext cx="715604" cy="326468"/>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smtClean="0">
                <a:solidFill>
                  <a:schemeClr val="accent3"/>
                </a:solidFill>
                <a:latin typeface="Staatliches" panose="020B0604020202020204" charset="0"/>
              </a:rPr>
              <a:t>Top 3 </a:t>
            </a:r>
            <a:endParaRPr lang="en-US" dirty="0">
              <a:solidFill>
                <a:schemeClr val="accent3"/>
              </a:solidFill>
              <a:latin typeface="Staatliches" panose="020B060402020202020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755" y="3286501"/>
            <a:ext cx="2827962" cy="1856615"/>
          </a:xfrm>
          <a:prstGeom prst="rect">
            <a:avLst/>
          </a:prstGeom>
        </p:spPr>
      </p:pic>
      <p:pic>
        <p:nvPicPr>
          <p:cNvPr id="5" name="Picture 4"/>
          <p:cNvPicPr>
            <a:picLocks/>
          </p:cNvPicPr>
          <p:nvPr/>
        </p:nvPicPr>
        <p:blipFill>
          <a:blip r:embed="rId3">
            <a:extLst>
              <a:ext uri="{28A0092B-C50C-407E-A947-70E740481C1C}">
                <a14:useLocalDpi xmlns:a14="http://schemas.microsoft.com/office/drawing/2010/main" val="0"/>
              </a:ext>
            </a:extLst>
          </a:blip>
          <a:stretch>
            <a:fillRect/>
          </a:stretch>
        </p:blipFill>
        <p:spPr>
          <a:xfrm>
            <a:off x="3133717" y="3286884"/>
            <a:ext cx="2825496" cy="1856232"/>
          </a:xfrm>
          <a:prstGeom prst="rect">
            <a:avLst/>
          </a:prstGeom>
        </p:spPr>
      </p:pic>
      <p:pic>
        <p:nvPicPr>
          <p:cNvPr id="6" name="Picture 5"/>
          <p:cNvPicPr>
            <a:picLocks/>
          </p:cNvPicPr>
          <p:nvPr/>
        </p:nvPicPr>
        <p:blipFill>
          <a:blip r:embed="rId4">
            <a:extLst>
              <a:ext uri="{28A0092B-C50C-407E-A947-70E740481C1C}">
                <a14:useLocalDpi xmlns:a14="http://schemas.microsoft.com/office/drawing/2010/main" val="0"/>
              </a:ext>
            </a:extLst>
          </a:blip>
          <a:stretch>
            <a:fillRect/>
          </a:stretch>
        </p:blipFill>
        <p:spPr>
          <a:xfrm>
            <a:off x="5961679" y="3287268"/>
            <a:ext cx="2825496" cy="1856232"/>
          </a:xfrm>
          <a:prstGeom prst="rect">
            <a:avLst/>
          </a:prstGeom>
        </p:spPr>
      </p:pic>
    </p:spTree>
    <p:extLst>
      <p:ext uri="{BB962C8B-B14F-4D97-AF65-F5344CB8AC3E}">
        <p14:creationId xmlns:p14="http://schemas.microsoft.com/office/powerpoint/2010/main" val="13480229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85;p32"/>
          <p:cNvSpPr/>
          <p:nvPr/>
        </p:nvSpPr>
        <p:spPr>
          <a:xfrm>
            <a:off x="4899660" y="114967"/>
            <a:ext cx="4297680" cy="4572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3" name="Google Shape;787;p32"/>
          <p:cNvSpPr/>
          <p:nvPr/>
        </p:nvSpPr>
        <p:spPr>
          <a:xfrm>
            <a:off x="4991100" y="187927"/>
            <a:ext cx="4206240" cy="438912"/>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05;p32"/>
          <p:cNvSpPr txBox="1">
            <a:spLocks/>
          </p:cNvSpPr>
          <p:nvPr/>
        </p:nvSpPr>
        <p:spPr>
          <a:xfrm>
            <a:off x="5451150" y="145639"/>
            <a:ext cx="3194700" cy="481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800" dirty="0" smtClean="0">
                <a:solidFill>
                  <a:schemeClr val="accent3"/>
                </a:solidFill>
                <a:latin typeface="Staatliches" panose="020B0604020202020204" charset="0"/>
              </a:rPr>
              <a:t>Transportation</a:t>
            </a:r>
            <a:endParaRPr lang="en-US" sz="1800" dirty="0">
              <a:solidFill>
                <a:schemeClr val="accent3"/>
              </a:solidFill>
              <a:latin typeface="Staatliches" panose="020B0604020202020204" charset="0"/>
            </a:endParaRPr>
          </a:p>
        </p:txBody>
      </p:sp>
      <p:sp>
        <p:nvSpPr>
          <p:cNvPr id="11" name="Google Shape;785;p32"/>
          <p:cNvSpPr/>
          <p:nvPr/>
        </p:nvSpPr>
        <p:spPr>
          <a:xfrm>
            <a:off x="314540" y="726449"/>
            <a:ext cx="8348670" cy="640080"/>
          </a:xfrm>
          <a:prstGeom prst="roundRect">
            <a:avLst>
              <a:gd name="adj" fmla="val 1173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87;p32"/>
          <p:cNvSpPr/>
          <p:nvPr/>
        </p:nvSpPr>
        <p:spPr>
          <a:xfrm>
            <a:off x="388819" y="669127"/>
            <a:ext cx="8348472" cy="612648"/>
          </a:xfrm>
          <a:prstGeom prst="roundRect">
            <a:avLst>
              <a:gd name="adj" fmla="val 12616"/>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9;p31"/>
          <p:cNvSpPr txBox="1">
            <a:spLocks/>
          </p:cNvSpPr>
          <p:nvPr/>
        </p:nvSpPr>
        <p:spPr>
          <a:xfrm>
            <a:off x="472440" y="736597"/>
            <a:ext cx="8173410" cy="14510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accent3"/>
                </a:solidFill>
                <a:latin typeface="Anaheim" panose="020B0604020202020204" charset="0"/>
              </a:rPr>
              <a:t>List down the top 3 and bottom 3 districts that have shown the highest </a:t>
            </a:r>
            <a:r>
              <a:rPr lang="en-US" b="1" dirty="0" smtClean="0">
                <a:solidFill>
                  <a:schemeClr val="accent3"/>
                </a:solidFill>
                <a:latin typeface="Anaheim" panose="020B0604020202020204" charset="0"/>
              </a:rPr>
              <a:t>and </a:t>
            </a:r>
            <a:r>
              <a:rPr lang="en-US" b="1" dirty="0">
                <a:solidFill>
                  <a:schemeClr val="accent3"/>
                </a:solidFill>
                <a:latin typeface="Anaheim" panose="020B0604020202020204" charset="0"/>
              </a:rPr>
              <a:t>lowest vehicle sales growth during FY 2022 compared to FY </a:t>
            </a:r>
            <a:r>
              <a:rPr lang="en-US" b="1" dirty="0" smtClean="0">
                <a:solidFill>
                  <a:schemeClr val="accent3"/>
                </a:solidFill>
                <a:latin typeface="Anaheim" panose="020B0604020202020204" charset="0"/>
              </a:rPr>
              <a:t>2021</a:t>
            </a:r>
            <a:r>
              <a:rPr lang="en-US" b="1" dirty="0">
                <a:solidFill>
                  <a:schemeClr val="accent3"/>
                </a:solidFill>
                <a:latin typeface="Anaheim" panose="020B0604020202020204" charset="0"/>
              </a:rPr>
              <a:t>? (Consider and compare categories: Petrol, Diesel and Electric</a:t>
            </a:r>
            <a:r>
              <a:rPr lang="en-US" dirty="0" smtClean="0">
                <a:solidFill>
                  <a:schemeClr val="accent3"/>
                </a:solidFill>
                <a:latin typeface="Anaheim" panose="020B0604020202020204" charset="0"/>
              </a:rPr>
              <a:t>)</a:t>
            </a:r>
          </a:p>
          <a:p>
            <a:pPr algn="ctr"/>
            <a:endParaRPr lang="en-US" dirty="0">
              <a:solidFill>
                <a:schemeClr val="accent3"/>
              </a:solidFill>
              <a:latin typeface="Anaheim" panose="020B0604020202020204" charset="0"/>
            </a:endParaRPr>
          </a:p>
        </p:txBody>
      </p:sp>
      <p:sp>
        <p:nvSpPr>
          <p:cNvPr id="16" name="Google Shape;2439;p41"/>
          <p:cNvSpPr/>
          <p:nvPr/>
        </p:nvSpPr>
        <p:spPr>
          <a:xfrm>
            <a:off x="736225" y="2245524"/>
            <a:ext cx="1996500" cy="1014984"/>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440;p41"/>
          <p:cNvSpPr/>
          <p:nvPr/>
        </p:nvSpPr>
        <p:spPr>
          <a:xfrm>
            <a:off x="819350" y="2143051"/>
            <a:ext cx="1996500" cy="1014984"/>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441;p41"/>
          <p:cNvSpPr txBox="1">
            <a:spLocks/>
          </p:cNvSpPr>
          <p:nvPr/>
        </p:nvSpPr>
        <p:spPr>
          <a:xfrm>
            <a:off x="736225" y="2271901"/>
            <a:ext cx="2079625" cy="88613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dirty="0" err="1" smtClean="0">
                <a:solidFill>
                  <a:schemeClr val="accent3"/>
                </a:solidFill>
                <a:latin typeface="Anaheim" panose="020B0604020202020204" charset="0"/>
              </a:rPr>
              <a:t>Jayshankar</a:t>
            </a:r>
            <a:r>
              <a:rPr lang="en-US" sz="1200" dirty="0" smtClean="0">
                <a:solidFill>
                  <a:schemeClr val="accent3"/>
                </a:solidFill>
                <a:latin typeface="Anaheim" panose="020B0604020202020204" charset="0"/>
              </a:rPr>
              <a:t> </a:t>
            </a:r>
            <a:r>
              <a:rPr lang="en-US" sz="1200" dirty="0" err="1" smtClean="0">
                <a:solidFill>
                  <a:schemeClr val="accent3"/>
                </a:solidFill>
                <a:latin typeface="Anaheim" panose="020B0604020202020204" charset="0"/>
              </a:rPr>
              <a:t>bhupalpalu</a:t>
            </a:r>
            <a:r>
              <a:rPr lang="en-US" sz="1200" dirty="0" smtClean="0">
                <a:solidFill>
                  <a:schemeClr val="accent3"/>
                </a:solidFill>
                <a:latin typeface="Anaheim" panose="020B0604020202020204" charset="0"/>
              </a:rPr>
              <a:t> </a:t>
            </a:r>
          </a:p>
          <a:p>
            <a:pPr algn="ctr"/>
            <a:r>
              <a:rPr lang="en-US" sz="1200" dirty="0" smtClean="0">
                <a:solidFill>
                  <a:schemeClr val="accent3"/>
                </a:solidFill>
                <a:latin typeface="Anaheim" panose="020B0604020202020204" charset="0"/>
              </a:rPr>
              <a:t>(-39.12%)</a:t>
            </a:r>
            <a:endParaRPr lang="en-US" sz="1200" dirty="0">
              <a:solidFill>
                <a:schemeClr val="accent3"/>
              </a:solidFill>
              <a:latin typeface="Anaheim" panose="020B0604020202020204" charset="0"/>
            </a:endParaRPr>
          </a:p>
          <a:p>
            <a:pPr algn="ctr"/>
            <a:r>
              <a:rPr lang="en-US" sz="1200" dirty="0" err="1" smtClean="0">
                <a:solidFill>
                  <a:schemeClr val="accent3"/>
                </a:solidFill>
                <a:latin typeface="Anaheim" panose="020B0604020202020204" charset="0"/>
              </a:rPr>
              <a:t>Jagtial</a:t>
            </a:r>
            <a:r>
              <a:rPr lang="en-US" sz="1200" dirty="0" smtClean="0">
                <a:solidFill>
                  <a:schemeClr val="accent3"/>
                </a:solidFill>
                <a:latin typeface="Anaheim" panose="020B0604020202020204" charset="0"/>
              </a:rPr>
              <a:t> (-42.08%)</a:t>
            </a:r>
            <a:endParaRPr lang="en-US" sz="1200" dirty="0">
              <a:solidFill>
                <a:schemeClr val="accent3"/>
              </a:solidFill>
              <a:latin typeface="Anaheim" panose="020B0604020202020204" charset="0"/>
            </a:endParaRPr>
          </a:p>
          <a:p>
            <a:pPr algn="ctr"/>
            <a:r>
              <a:rPr lang="en-US" sz="1200" dirty="0" smtClean="0">
                <a:solidFill>
                  <a:schemeClr val="accent3"/>
                </a:solidFill>
                <a:latin typeface="Anaheim" panose="020B0604020202020204" charset="0"/>
              </a:rPr>
              <a:t>Warangal (-54.74%)</a:t>
            </a:r>
            <a:endParaRPr lang="en-US" sz="1200" dirty="0">
              <a:solidFill>
                <a:schemeClr val="accent3"/>
              </a:solidFill>
              <a:latin typeface="Anaheim" panose="020B0604020202020204" charset="0"/>
            </a:endParaRPr>
          </a:p>
        </p:txBody>
      </p:sp>
      <p:sp>
        <p:nvSpPr>
          <p:cNvPr id="19" name="Google Shape;2442;p41"/>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0" name="Google Shape;2443;p41"/>
          <p:cNvSpPr txBox="1">
            <a:spLocks/>
          </p:cNvSpPr>
          <p:nvPr/>
        </p:nvSpPr>
        <p:spPr>
          <a:xfrm>
            <a:off x="1102925" y="1668518"/>
            <a:ext cx="1429500" cy="37852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accent3"/>
                </a:solidFill>
                <a:latin typeface="Staatliches" panose="020B0604020202020204" charset="0"/>
              </a:rPr>
              <a:t>Petrol</a:t>
            </a:r>
          </a:p>
        </p:txBody>
      </p:sp>
      <p:cxnSp>
        <p:nvCxnSpPr>
          <p:cNvPr id="21" name="Google Shape;2444;p41"/>
          <p:cNvCxnSpPr/>
          <p:nvPr/>
        </p:nvCxnSpPr>
        <p:spPr>
          <a:xfrm>
            <a:off x="1817675" y="1951027"/>
            <a:ext cx="0" cy="192024"/>
          </a:xfrm>
          <a:prstGeom prst="straightConnector1">
            <a:avLst/>
          </a:prstGeom>
          <a:noFill/>
          <a:ln w="9525" cap="flat" cmpd="sng">
            <a:solidFill>
              <a:schemeClr val="accent3"/>
            </a:solidFill>
            <a:prstDash val="solid"/>
            <a:round/>
            <a:headEnd type="none" w="med" len="med"/>
            <a:tailEnd type="none" w="med" len="med"/>
          </a:ln>
        </p:spPr>
      </p:cxnSp>
      <p:sp>
        <p:nvSpPr>
          <p:cNvPr id="22" name="Google Shape;2445;p41"/>
          <p:cNvSpPr/>
          <p:nvPr/>
        </p:nvSpPr>
        <p:spPr>
          <a:xfrm>
            <a:off x="3490625" y="2245524"/>
            <a:ext cx="1996500" cy="1014984"/>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46;p41"/>
          <p:cNvSpPr/>
          <p:nvPr/>
        </p:nvSpPr>
        <p:spPr>
          <a:xfrm>
            <a:off x="3573750" y="2143051"/>
            <a:ext cx="1996500" cy="1014984"/>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 name="Google Shape;2447;p41"/>
          <p:cNvCxnSpPr/>
          <p:nvPr/>
        </p:nvCxnSpPr>
        <p:spPr>
          <a:xfrm>
            <a:off x="4572000" y="1951027"/>
            <a:ext cx="0" cy="192024"/>
          </a:xfrm>
          <a:prstGeom prst="straightConnector1">
            <a:avLst/>
          </a:prstGeom>
          <a:noFill/>
          <a:ln w="9525" cap="flat" cmpd="sng">
            <a:solidFill>
              <a:schemeClr val="accent3"/>
            </a:solidFill>
            <a:prstDash val="solid"/>
            <a:round/>
            <a:headEnd type="none" w="med" len="med"/>
            <a:tailEnd type="none" w="med" len="med"/>
          </a:ln>
        </p:spPr>
      </p:cxnSp>
      <p:sp>
        <p:nvSpPr>
          <p:cNvPr id="25" name="Google Shape;2449;p41"/>
          <p:cNvSpPr/>
          <p:nvPr/>
        </p:nvSpPr>
        <p:spPr>
          <a:xfrm>
            <a:off x="6245025" y="2245524"/>
            <a:ext cx="1996500" cy="1014984"/>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50;p41"/>
          <p:cNvSpPr/>
          <p:nvPr/>
        </p:nvSpPr>
        <p:spPr>
          <a:xfrm>
            <a:off x="6328150" y="2143051"/>
            <a:ext cx="1996500" cy="1014984"/>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2451;p41"/>
          <p:cNvCxnSpPr/>
          <p:nvPr/>
        </p:nvCxnSpPr>
        <p:spPr>
          <a:xfrm>
            <a:off x="7326400" y="1951027"/>
            <a:ext cx="0" cy="192024"/>
          </a:xfrm>
          <a:prstGeom prst="straightConnector1">
            <a:avLst/>
          </a:prstGeom>
          <a:noFill/>
          <a:ln w="9525" cap="flat" cmpd="sng">
            <a:solidFill>
              <a:schemeClr val="accent3"/>
            </a:solidFill>
            <a:prstDash val="solid"/>
            <a:round/>
            <a:headEnd type="none" w="med" len="med"/>
            <a:tailEnd type="none" w="med" len="med"/>
          </a:ln>
        </p:spPr>
      </p:cxnSp>
      <p:sp>
        <p:nvSpPr>
          <p:cNvPr id="28" name="Google Shape;2453;p41"/>
          <p:cNvSpPr txBox="1">
            <a:spLocks/>
          </p:cNvSpPr>
          <p:nvPr/>
        </p:nvSpPr>
        <p:spPr>
          <a:xfrm>
            <a:off x="3860651" y="1491282"/>
            <a:ext cx="1429500" cy="792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dirty="0"/>
          </a:p>
        </p:txBody>
      </p:sp>
      <p:sp>
        <p:nvSpPr>
          <p:cNvPr id="29" name="Google Shape;2454;p41"/>
          <p:cNvSpPr txBox="1">
            <a:spLocks/>
          </p:cNvSpPr>
          <p:nvPr/>
        </p:nvSpPr>
        <p:spPr>
          <a:xfrm>
            <a:off x="3490625" y="2265371"/>
            <a:ext cx="2079625" cy="88696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dirty="0" err="1" smtClean="0">
                <a:solidFill>
                  <a:schemeClr val="accent3"/>
                </a:solidFill>
                <a:latin typeface="Anaheim" panose="020B0604020202020204" charset="0"/>
              </a:rPr>
              <a:t>Mahabubabad</a:t>
            </a:r>
            <a:r>
              <a:rPr lang="en-US" sz="1200" dirty="0" smtClean="0">
                <a:solidFill>
                  <a:schemeClr val="accent3"/>
                </a:solidFill>
                <a:latin typeface="Anaheim" panose="020B0604020202020204" charset="0"/>
              </a:rPr>
              <a:t> (-35.29%)</a:t>
            </a:r>
            <a:endParaRPr lang="en-US" sz="1200" dirty="0">
              <a:solidFill>
                <a:schemeClr val="accent3"/>
              </a:solidFill>
              <a:latin typeface="Anaheim" panose="020B0604020202020204" charset="0"/>
            </a:endParaRPr>
          </a:p>
          <a:p>
            <a:pPr algn="ctr"/>
            <a:r>
              <a:rPr lang="en-US" sz="1200" dirty="0" err="1" smtClean="0">
                <a:solidFill>
                  <a:schemeClr val="accent3"/>
                </a:solidFill>
                <a:latin typeface="Anaheim" panose="020B0604020202020204" charset="0"/>
              </a:rPr>
              <a:t>Jagtail</a:t>
            </a:r>
            <a:r>
              <a:rPr lang="en-US" sz="1200" dirty="0" smtClean="0">
                <a:solidFill>
                  <a:schemeClr val="accent3"/>
                </a:solidFill>
                <a:latin typeface="Anaheim" panose="020B0604020202020204" charset="0"/>
              </a:rPr>
              <a:t> (-37.29%)</a:t>
            </a:r>
            <a:endParaRPr lang="en-US" sz="1200" dirty="0">
              <a:solidFill>
                <a:schemeClr val="accent3"/>
              </a:solidFill>
              <a:latin typeface="Anaheim" panose="020B0604020202020204" charset="0"/>
            </a:endParaRPr>
          </a:p>
          <a:p>
            <a:pPr algn="ctr"/>
            <a:r>
              <a:rPr lang="en-US" sz="1200" dirty="0" smtClean="0">
                <a:solidFill>
                  <a:schemeClr val="accent3"/>
                </a:solidFill>
                <a:latin typeface="Anaheim" panose="020B0604020202020204" charset="0"/>
              </a:rPr>
              <a:t>Warangal (-61.25%)</a:t>
            </a:r>
            <a:endParaRPr lang="en-US" sz="1200" dirty="0">
              <a:solidFill>
                <a:schemeClr val="accent3"/>
              </a:solidFill>
              <a:latin typeface="Anaheim" panose="020B0604020202020204" charset="0"/>
            </a:endParaRPr>
          </a:p>
        </p:txBody>
      </p:sp>
      <p:sp>
        <p:nvSpPr>
          <p:cNvPr id="31" name="Google Shape;2456;p41"/>
          <p:cNvSpPr txBox="1">
            <a:spLocks/>
          </p:cNvSpPr>
          <p:nvPr/>
        </p:nvSpPr>
        <p:spPr>
          <a:xfrm>
            <a:off x="6245025" y="2245619"/>
            <a:ext cx="2079625" cy="88696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dirty="0" err="1" smtClean="0">
                <a:solidFill>
                  <a:schemeClr val="accent3"/>
                </a:solidFill>
                <a:latin typeface="Anaheim" panose="020B0604020202020204" charset="0"/>
              </a:rPr>
              <a:t>Wanaparthy</a:t>
            </a:r>
            <a:r>
              <a:rPr lang="en-US" sz="1200" dirty="0" smtClean="0">
                <a:solidFill>
                  <a:schemeClr val="accent3"/>
                </a:solidFill>
                <a:latin typeface="Anaheim" panose="020B0604020202020204" charset="0"/>
              </a:rPr>
              <a:t> (69.79%)</a:t>
            </a:r>
            <a:endParaRPr lang="en-US" sz="1200" dirty="0">
              <a:solidFill>
                <a:schemeClr val="accent3"/>
              </a:solidFill>
              <a:latin typeface="Anaheim" panose="020B0604020202020204" charset="0"/>
            </a:endParaRPr>
          </a:p>
          <a:p>
            <a:pPr algn="ctr"/>
            <a:r>
              <a:rPr lang="en-US" sz="1200" dirty="0" err="1" smtClean="0">
                <a:solidFill>
                  <a:schemeClr val="accent3"/>
                </a:solidFill>
                <a:latin typeface="Anaheim" panose="020B0604020202020204" charset="0"/>
              </a:rPr>
              <a:t>Mahabubnagar</a:t>
            </a:r>
            <a:r>
              <a:rPr lang="en-US" sz="1200" dirty="0" smtClean="0">
                <a:solidFill>
                  <a:schemeClr val="accent3"/>
                </a:solidFill>
                <a:latin typeface="Anaheim" panose="020B0604020202020204" charset="0"/>
              </a:rPr>
              <a:t> (21.18%)</a:t>
            </a:r>
            <a:endParaRPr lang="en-US" sz="1200" dirty="0">
              <a:solidFill>
                <a:schemeClr val="accent3"/>
              </a:solidFill>
              <a:latin typeface="Anaheim" panose="020B0604020202020204" charset="0"/>
            </a:endParaRPr>
          </a:p>
          <a:p>
            <a:pPr algn="ctr"/>
            <a:r>
              <a:rPr lang="en-US" sz="1200" dirty="0" err="1" smtClean="0">
                <a:solidFill>
                  <a:schemeClr val="accent3"/>
                </a:solidFill>
                <a:latin typeface="Anaheim" panose="020B0604020202020204" charset="0"/>
              </a:rPr>
              <a:t>Rajanna</a:t>
            </a:r>
            <a:r>
              <a:rPr lang="en-US" sz="1200" dirty="0" smtClean="0">
                <a:solidFill>
                  <a:schemeClr val="accent3"/>
                </a:solidFill>
                <a:latin typeface="Anaheim" panose="020B0604020202020204" charset="0"/>
              </a:rPr>
              <a:t> </a:t>
            </a:r>
            <a:r>
              <a:rPr lang="en-US" sz="1200" dirty="0" err="1" smtClean="0">
                <a:solidFill>
                  <a:schemeClr val="accent3"/>
                </a:solidFill>
                <a:latin typeface="Anaheim" panose="020B0604020202020204" charset="0"/>
              </a:rPr>
              <a:t>sircilla</a:t>
            </a:r>
            <a:r>
              <a:rPr lang="en-US" sz="1200" dirty="0" smtClean="0">
                <a:solidFill>
                  <a:schemeClr val="accent3"/>
                </a:solidFill>
                <a:latin typeface="Anaheim" panose="020B0604020202020204" charset="0"/>
              </a:rPr>
              <a:t> (19.13%)</a:t>
            </a:r>
            <a:endParaRPr lang="en-US" sz="1200" dirty="0">
              <a:solidFill>
                <a:schemeClr val="accent3"/>
              </a:solidFill>
              <a:latin typeface="Anaheim" panose="020B0604020202020204" charset="0"/>
            </a:endParaRPr>
          </a:p>
        </p:txBody>
      </p:sp>
      <p:sp>
        <p:nvSpPr>
          <p:cNvPr id="33" name="Google Shape;2443;p41"/>
          <p:cNvSpPr txBox="1">
            <a:spLocks/>
          </p:cNvSpPr>
          <p:nvPr/>
        </p:nvSpPr>
        <p:spPr>
          <a:xfrm>
            <a:off x="3633300" y="1679985"/>
            <a:ext cx="1877400" cy="37852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accent3"/>
                </a:solidFill>
                <a:latin typeface="Staatliches" panose="020B0604020202020204" charset="0"/>
              </a:rPr>
              <a:t>Diesel</a:t>
            </a:r>
          </a:p>
        </p:txBody>
      </p:sp>
      <p:sp>
        <p:nvSpPr>
          <p:cNvPr id="34" name="Google Shape;2443;p41"/>
          <p:cNvSpPr txBox="1">
            <a:spLocks/>
          </p:cNvSpPr>
          <p:nvPr/>
        </p:nvSpPr>
        <p:spPr>
          <a:xfrm>
            <a:off x="6605984" y="1669908"/>
            <a:ext cx="1429500" cy="37852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accent3"/>
                </a:solidFill>
                <a:latin typeface="Staatliches" panose="020B0604020202020204" charset="0"/>
              </a:rPr>
              <a:t>Electric</a:t>
            </a:r>
            <a:endParaRPr lang="en-US" dirty="0" smtClean="0">
              <a:solidFill>
                <a:schemeClr val="accent3"/>
              </a:solidFill>
              <a:latin typeface="Staatliches" panose="020B0604020202020204" charset="0"/>
            </a:endParaRPr>
          </a:p>
        </p:txBody>
      </p:sp>
      <p:grpSp>
        <p:nvGrpSpPr>
          <p:cNvPr id="30" name="Google Shape;820;p33"/>
          <p:cNvGrpSpPr/>
          <p:nvPr/>
        </p:nvGrpSpPr>
        <p:grpSpPr>
          <a:xfrm>
            <a:off x="4168007" y="1383113"/>
            <a:ext cx="724860" cy="361380"/>
            <a:chOff x="1575694" y="930575"/>
            <a:chExt cx="1989550" cy="713693"/>
          </a:xfrm>
        </p:grpSpPr>
        <p:sp>
          <p:nvSpPr>
            <p:cNvPr id="32" name="Google Shape;821;p33"/>
            <p:cNvSpPr/>
            <p:nvPr/>
          </p:nvSpPr>
          <p:spPr>
            <a:xfrm>
              <a:off x="1616143" y="976768"/>
              <a:ext cx="1949100" cy="667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22;p33"/>
            <p:cNvSpPr/>
            <p:nvPr/>
          </p:nvSpPr>
          <p:spPr>
            <a:xfrm>
              <a:off x="1575694" y="930575"/>
              <a:ext cx="1949100" cy="6675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825;p33"/>
          <p:cNvSpPr txBox="1">
            <a:spLocks/>
          </p:cNvSpPr>
          <p:nvPr/>
        </p:nvSpPr>
        <p:spPr>
          <a:xfrm>
            <a:off x="4116149" y="1425826"/>
            <a:ext cx="813837" cy="326468"/>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smtClean="0">
                <a:solidFill>
                  <a:schemeClr val="accent3"/>
                </a:solidFill>
                <a:latin typeface="Staatliches" panose="020B0604020202020204" charset="0"/>
              </a:rPr>
              <a:t>Bottom 3 </a:t>
            </a:r>
            <a:endParaRPr lang="en-US" dirty="0">
              <a:solidFill>
                <a:schemeClr val="accent3"/>
              </a:solidFill>
              <a:latin typeface="Staatliches" panose="020B0604020202020204" charset="0"/>
            </a:endParaRPr>
          </a:p>
        </p:txBody>
      </p:sp>
      <p:pic>
        <p:nvPicPr>
          <p:cNvPr id="7" name="Picture 6"/>
          <p:cNvPicPr>
            <a:picLocks/>
          </p:cNvPicPr>
          <p:nvPr/>
        </p:nvPicPr>
        <p:blipFill>
          <a:blip r:embed="rId2">
            <a:extLst>
              <a:ext uri="{28A0092B-C50C-407E-A947-70E740481C1C}">
                <a14:useLocalDpi xmlns:a14="http://schemas.microsoft.com/office/drawing/2010/main" val="0"/>
              </a:ext>
            </a:extLst>
          </a:blip>
          <a:stretch>
            <a:fillRect/>
          </a:stretch>
        </p:blipFill>
        <p:spPr>
          <a:xfrm>
            <a:off x="314540" y="3287268"/>
            <a:ext cx="2825496" cy="1856232"/>
          </a:xfrm>
          <a:prstGeom prst="rect">
            <a:avLst/>
          </a:prstGeom>
        </p:spPr>
      </p:pic>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3140036" y="3287268"/>
            <a:ext cx="2825496" cy="1856232"/>
          </a:xfrm>
          <a:prstGeom prst="rect">
            <a:avLst/>
          </a:prstGeom>
        </p:spPr>
      </p:pic>
      <p:pic>
        <p:nvPicPr>
          <p:cNvPr id="9" name="Picture 8"/>
          <p:cNvPicPr>
            <a:picLocks/>
          </p:cNvPicPr>
          <p:nvPr/>
        </p:nvPicPr>
        <p:blipFill>
          <a:blip r:embed="rId4">
            <a:extLst>
              <a:ext uri="{28A0092B-C50C-407E-A947-70E740481C1C}">
                <a14:useLocalDpi xmlns:a14="http://schemas.microsoft.com/office/drawing/2010/main" val="0"/>
              </a:ext>
            </a:extLst>
          </a:blip>
          <a:stretch>
            <a:fillRect/>
          </a:stretch>
        </p:blipFill>
        <p:spPr>
          <a:xfrm>
            <a:off x="5965532" y="3287268"/>
            <a:ext cx="2825496" cy="1856232"/>
          </a:xfrm>
          <a:prstGeom prst="rect">
            <a:avLst/>
          </a:prstGeom>
        </p:spPr>
      </p:pic>
    </p:spTree>
    <p:extLst>
      <p:ext uri="{BB962C8B-B14F-4D97-AF65-F5344CB8AC3E}">
        <p14:creationId xmlns:p14="http://schemas.microsoft.com/office/powerpoint/2010/main" val="4700775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85;p32"/>
          <p:cNvSpPr/>
          <p:nvPr/>
        </p:nvSpPr>
        <p:spPr>
          <a:xfrm>
            <a:off x="4899660" y="114967"/>
            <a:ext cx="4297680" cy="4572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3" name="Google Shape;787;p32"/>
          <p:cNvSpPr/>
          <p:nvPr/>
        </p:nvSpPr>
        <p:spPr>
          <a:xfrm>
            <a:off x="4991100" y="187927"/>
            <a:ext cx="4206240" cy="438912"/>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05;p32"/>
          <p:cNvSpPr txBox="1">
            <a:spLocks/>
          </p:cNvSpPr>
          <p:nvPr/>
        </p:nvSpPr>
        <p:spPr>
          <a:xfrm>
            <a:off x="5451150" y="145639"/>
            <a:ext cx="3194700" cy="481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800" dirty="0" err="1" smtClean="0">
                <a:solidFill>
                  <a:schemeClr val="accent3"/>
                </a:solidFill>
                <a:latin typeface="Staatliches" panose="020B0604020202020204" charset="0"/>
              </a:rPr>
              <a:t>Ts-ipass</a:t>
            </a:r>
            <a:endParaRPr lang="en-US" sz="1800" dirty="0">
              <a:solidFill>
                <a:schemeClr val="accent3"/>
              </a:solidFill>
              <a:latin typeface="Staatliches" panose="020B0604020202020204" charset="0"/>
            </a:endParaRPr>
          </a:p>
        </p:txBody>
      </p:sp>
      <p:sp>
        <p:nvSpPr>
          <p:cNvPr id="11" name="Google Shape;785;p32"/>
          <p:cNvSpPr/>
          <p:nvPr/>
        </p:nvSpPr>
        <p:spPr>
          <a:xfrm>
            <a:off x="314540" y="817192"/>
            <a:ext cx="8348670" cy="1463040"/>
          </a:xfrm>
          <a:prstGeom prst="roundRect">
            <a:avLst>
              <a:gd name="adj" fmla="val 1173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87;p32"/>
          <p:cNvSpPr/>
          <p:nvPr/>
        </p:nvSpPr>
        <p:spPr>
          <a:xfrm>
            <a:off x="388819" y="759870"/>
            <a:ext cx="8348472" cy="1435608"/>
          </a:xfrm>
          <a:prstGeom prst="roundRect">
            <a:avLst>
              <a:gd name="adj" fmla="val 12616"/>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9;p31"/>
          <p:cNvSpPr txBox="1">
            <a:spLocks/>
          </p:cNvSpPr>
          <p:nvPr/>
        </p:nvSpPr>
        <p:spPr>
          <a:xfrm>
            <a:off x="472440" y="827340"/>
            <a:ext cx="8173410" cy="14510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smtClean="0">
                <a:solidFill>
                  <a:schemeClr val="accent3"/>
                </a:solidFill>
                <a:latin typeface="Anaheim" panose="020B0604020202020204" charset="0"/>
              </a:rPr>
              <a:t>Telangana State Industrial Project Approval and Self-Certification System(TS-</a:t>
            </a:r>
            <a:r>
              <a:rPr lang="en-US" dirty="0" err="1" smtClean="0">
                <a:solidFill>
                  <a:schemeClr val="accent3"/>
                </a:solidFill>
                <a:latin typeface="Anaheim" panose="020B0604020202020204" charset="0"/>
              </a:rPr>
              <a:t>iPASS</a:t>
            </a:r>
            <a:r>
              <a:rPr lang="en-US" dirty="0" smtClean="0">
                <a:solidFill>
                  <a:schemeClr val="accent3"/>
                </a:solidFill>
                <a:latin typeface="Anaheim" panose="020B0604020202020204" charset="0"/>
              </a:rPr>
              <a:t>) was statutorily enacted in 2014 The Act. The central purpose of the act is to mandate industrial clearances with in a pre-established time span, including penalties if clearance applications are not processed with in said time span. Telangana through its flagship initiative of TS-</a:t>
            </a:r>
            <a:r>
              <a:rPr lang="en-US" dirty="0" err="1" smtClean="0">
                <a:solidFill>
                  <a:schemeClr val="accent3"/>
                </a:solidFill>
                <a:latin typeface="Anaheim" panose="020B0604020202020204" charset="0"/>
              </a:rPr>
              <a:t>iPASS</a:t>
            </a:r>
            <a:r>
              <a:rPr lang="en-US" dirty="0" smtClean="0">
                <a:solidFill>
                  <a:schemeClr val="accent3"/>
                </a:solidFill>
                <a:latin typeface="Anaheim" panose="020B0604020202020204" charset="0"/>
              </a:rPr>
              <a:t> has attracted 22,745 industries so far, investments of </a:t>
            </a:r>
            <a:r>
              <a:rPr lang="en-US" dirty="0" err="1" smtClean="0">
                <a:solidFill>
                  <a:schemeClr val="accent3"/>
                </a:solidFill>
                <a:latin typeface="Anaheim" panose="020B0604020202020204" charset="0"/>
              </a:rPr>
              <a:t>Rs</a:t>
            </a:r>
            <a:r>
              <a:rPr lang="en-US" dirty="0" smtClean="0">
                <a:solidFill>
                  <a:schemeClr val="accent3"/>
                </a:solidFill>
                <a:latin typeface="Anaheim" panose="020B0604020202020204" charset="0"/>
              </a:rPr>
              <a:t>. 2,60,060 Cr and created employment for 17.54 lakhs people.</a:t>
            </a:r>
            <a:endParaRPr lang="en-US" b="1" dirty="0" smtClean="0">
              <a:solidFill>
                <a:schemeClr val="accent3"/>
              </a:solidFill>
              <a:latin typeface="Anaheim" panose="020B0604020202020204" charset="0"/>
            </a:endParaRPr>
          </a:p>
        </p:txBody>
      </p:sp>
      <p:sp>
        <p:nvSpPr>
          <p:cNvPr id="16" name="Google Shape;2439;p41"/>
          <p:cNvSpPr/>
          <p:nvPr/>
        </p:nvSpPr>
        <p:spPr>
          <a:xfrm>
            <a:off x="736225" y="3052636"/>
            <a:ext cx="1996500" cy="19287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440;p41"/>
          <p:cNvSpPr/>
          <p:nvPr/>
        </p:nvSpPr>
        <p:spPr>
          <a:xfrm>
            <a:off x="819350" y="2950163"/>
            <a:ext cx="1996500" cy="1928700"/>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441;p41"/>
          <p:cNvSpPr txBox="1">
            <a:spLocks/>
          </p:cNvSpPr>
          <p:nvPr/>
        </p:nvSpPr>
        <p:spPr>
          <a:xfrm>
            <a:off x="892261" y="3241176"/>
            <a:ext cx="1827900" cy="1671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dirty="0" smtClean="0">
                <a:solidFill>
                  <a:schemeClr val="accent3"/>
                </a:solidFill>
                <a:latin typeface="Anaheim" panose="020B0604020202020204" charset="0"/>
              </a:rPr>
              <a:t>TA-</a:t>
            </a:r>
            <a:r>
              <a:rPr lang="en-US" sz="1200" dirty="0" err="1" smtClean="0">
                <a:solidFill>
                  <a:schemeClr val="accent3"/>
                </a:solidFill>
                <a:latin typeface="Anaheim" panose="020B0604020202020204" charset="0"/>
              </a:rPr>
              <a:t>iPASS</a:t>
            </a:r>
            <a:r>
              <a:rPr lang="en-US" sz="1200" dirty="0" smtClean="0">
                <a:solidFill>
                  <a:schemeClr val="accent3"/>
                </a:solidFill>
                <a:latin typeface="Anaheim" panose="020B0604020202020204" charset="0"/>
              </a:rPr>
              <a:t> simplifies and expedites the approval process for setting up industries in Telangana. This ease of doing business attracts both domestic and foreign investment.</a:t>
            </a:r>
            <a:endParaRPr lang="en-US" sz="1200" dirty="0">
              <a:solidFill>
                <a:schemeClr val="accent3"/>
              </a:solidFill>
              <a:latin typeface="Anaheim" panose="020B0604020202020204" charset="0"/>
            </a:endParaRPr>
          </a:p>
        </p:txBody>
      </p:sp>
      <p:sp>
        <p:nvSpPr>
          <p:cNvPr id="19" name="Google Shape;2442;p41"/>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0" name="Google Shape;2443;p41"/>
          <p:cNvSpPr txBox="1">
            <a:spLocks/>
          </p:cNvSpPr>
          <p:nvPr/>
        </p:nvSpPr>
        <p:spPr>
          <a:xfrm>
            <a:off x="1102925" y="2475630"/>
            <a:ext cx="1429500" cy="37852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smtClean="0">
                <a:solidFill>
                  <a:schemeClr val="accent3"/>
                </a:solidFill>
                <a:latin typeface="Staatliches" panose="020B0604020202020204" charset="0"/>
              </a:rPr>
              <a:t>Ease of doing</a:t>
            </a:r>
          </a:p>
          <a:p>
            <a:pPr algn="ctr"/>
            <a:r>
              <a:rPr lang="en-US" dirty="0" smtClean="0">
                <a:solidFill>
                  <a:schemeClr val="accent3"/>
                </a:solidFill>
                <a:latin typeface="Staatliches" panose="020B0604020202020204" charset="0"/>
              </a:rPr>
              <a:t>business</a:t>
            </a:r>
            <a:endParaRPr lang="en-US" dirty="0">
              <a:solidFill>
                <a:schemeClr val="accent3"/>
              </a:solidFill>
              <a:latin typeface="Staatliches" panose="020B0604020202020204" charset="0"/>
            </a:endParaRPr>
          </a:p>
        </p:txBody>
      </p:sp>
      <p:cxnSp>
        <p:nvCxnSpPr>
          <p:cNvPr id="21" name="Google Shape;2444;p41"/>
          <p:cNvCxnSpPr/>
          <p:nvPr/>
        </p:nvCxnSpPr>
        <p:spPr>
          <a:xfrm>
            <a:off x="1817675" y="2758139"/>
            <a:ext cx="0" cy="192024"/>
          </a:xfrm>
          <a:prstGeom prst="straightConnector1">
            <a:avLst/>
          </a:prstGeom>
          <a:noFill/>
          <a:ln w="9525" cap="flat" cmpd="sng">
            <a:solidFill>
              <a:schemeClr val="accent3"/>
            </a:solidFill>
            <a:prstDash val="solid"/>
            <a:round/>
            <a:headEnd type="none" w="med" len="med"/>
            <a:tailEnd type="none" w="med" len="med"/>
          </a:ln>
        </p:spPr>
      </p:cxnSp>
      <p:sp>
        <p:nvSpPr>
          <p:cNvPr id="22" name="Google Shape;2445;p41"/>
          <p:cNvSpPr/>
          <p:nvPr/>
        </p:nvSpPr>
        <p:spPr>
          <a:xfrm>
            <a:off x="3490625" y="3052636"/>
            <a:ext cx="1996500" cy="19287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46;p41"/>
          <p:cNvSpPr/>
          <p:nvPr/>
        </p:nvSpPr>
        <p:spPr>
          <a:xfrm>
            <a:off x="3573750" y="2950163"/>
            <a:ext cx="1996500" cy="1928700"/>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 name="Google Shape;2447;p41"/>
          <p:cNvCxnSpPr/>
          <p:nvPr/>
        </p:nvCxnSpPr>
        <p:spPr>
          <a:xfrm>
            <a:off x="4572000" y="2758139"/>
            <a:ext cx="0" cy="192024"/>
          </a:xfrm>
          <a:prstGeom prst="straightConnector1">
            <a:avLst/>
          </a:prstGeom>
          <a:noFill/>
          <a:ln w="9525" cap="flat" cmpd="sng">
            <a:solidFill>
              <a:schemeClr val="accent3"/>
            </a:solidFill>
            <a:prstDash val="solid"/>
            <a:round/>
            <a:headEnd type="none" w="med" len="med"/>
            <a:tailEnd type="none" w="med" len="med"/>
          </a:ln>
        </p:spPr>
      </p:cxnSp>
      <p:sp>
        <p:nvSpPr>
          <p:cNvPr id="25" name="Google Shape;2449;p41"/>
          <p:cNvSpPr/>
          <p:nvPr/>
        </p:nvSpPr>
        <p:spPr>
          <a:xfrm>
            <a:off x="6245025" y="3052636"/>
            <a:ext cx="1996500" cy="19287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50;p41"/>
          <p:cNvSpPr/>
          <p:nvPr/>
        </p:nvSpPr>
        <p:spPr>
          <a:xfrm>
            <a:off x="6328150" y="2950163"/>
            <a:ext cx="1996500" cy="1928700"/>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2451;p41"/>
          <p:cNvCxnSpPr/>
          <p:nvPr/>
        </p:nvCxnSpPr>
        <p:spPr>
          <a:xfrm>
            <a:off x="7326400" y="2758139"/>
            <a:ext cx="0" cy="192024"/>
          </a:xfrm>
          <a:prstGeom prst="straightConnector1">
            <a:avLst/>
          </a:prstGeom>
          <a:noFill/>
          <a:ln w="9525" cap="flat" cmpd="sng">
            <a:solidFill>
              <a:schemeClr val="accent3"/>
            </a:solidFill>
            <a:prstDash val="solid"/>
            <a:round/>
            <a:headEnd type="none" w="med" len="med"/>
            <a:tailEnd type="none" w="med" len="med"/>
          </a:ln>
        </p:spPr>
      </p:cxnSp>
      <p:sp>
        <p:nvSpPr>
          <p:cNvPr id="28" name="Google Shape;2453;p41"/>
          <p:cNvSpPr txBox="1">
            <a:spLocks/>
          </p:cNvSpPr>
          <p:nvPr/>
        </p:nvSpPr>
        <p:spPr>
          <a:xfrm>
            <a:off x="3860651" y="1582025"/>
            <a:ext cx="1429500" cy="792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dirty="0"/>
          </a:p>
        </p:txBody>
      </p:sp>
      <p:sp>
        <p:nvSpPr>
          <p:cNvPr id="29" name="Google Shape;2454;p41"/>
          <p:cNvSpPr txBox="1">
            <a:spLocks/>
          </p:cNvSpPr>
          <p:nvPr/>
        </p:nvSpPr>
        <p:spPr>
          <a:xfrm>
            <a:off x="3516914" y="3241176"/>
            <a:ext cx="1970211" cy="1671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dirty="0" smtClean="0">
                <a:solidFill>
                  <a:schemeClr val="accent3"/>
                </a:solidFill>
                <a:latin typeface="Anaheim" panose="020B0604020202020204" charset="0"/>
              </a:rPr>
              <a:t>By reducing bureaucratic hurdles and promoting self-certification, TS-</a:t>
            </a:r>
            <a:r>
              <a:rPr lang="en-US" sz="1200" dirty="0" err="1" smtClean="0">
                <a:solidFill>
                  <a:schemeClr val="accent3"/>
                </a:solidFill>
                <a:latin typeface="Anaheim" panose="020B0604020202020204" charset="0"/>
              </a:rPr>
              <a:t>iPASS</a:t>
            </a:r>
            <a:r>
              <a:rPr lang="en-US" sz="1200" dirty="0" smtClean="0">
                <a:solidFill>
                  <a:schemeClr val="accent3"/>
                </a:solidFill>
                <a:latin typeface="Anaheim" panose="020B0604020202020204" charset="0"/>
              </a:rPr>
              <a:t> encourages existing industries to expand their operations, contributing to increased production and employment products.</a:t>
            </a:r>
            <a:endParaRPr lang="en-US" sz="1200" dirty="0">
              <a:solidFill>
                <a:schemeClr val="accent3"/>
              </a:solidFill>
              <a:latin typeface="Anaheim" panose="020B0604020202020204" charset="0"/>
            </a:endParaRPr>
          </a:p>
        </p:txBody>
      </p:sp>
      <p:sp>
        <p:nvSpPr>
          <p:cNvPr id="31" name="Google Shape;2456;p41"/>
          <p:cNvSpPr txBox="1">
            <a:spLocks/>
          </p:cNvSpPr>
          <p:nvPr/>
        </p:nvSpPr>
        <p:spPr>
          <a:xfrm>
            <a:off x="6328150" y="3241176"/>
            <a:ext cx="1939664" cy="1671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dirty="0" smtClean="0">
                <a:solidFill>
                  <a:schemeClr val="accent3"/>
                </a:solidFill>
                <a:latin typeface="Anaheim" panose="020B0604020202020204" charset="0"/>
              </a:rPr>
              <a:t>TS-</a:t>
            </a:r>
            <a:r>
              <a:rPr lang="en-US" sz="1200" dirty="0" err="1" smtClean="0">
                <a:solidFill>
                  <a:schemeClr val="accent3"/>
                </a:solidFill>
                <a:latin typeface="Anaheim" panose="020B0604020202020204" charset="0"/>
              </a:rPr>
              <a:t>iPASS</a:t>
            </a:r>
            <a:r>
              <a:rPr lang="en-US" sz="1200" dirty="0" smtClean="0">
                <a:solidFill>
                  <a:schemeClr val="accent3"/>
                </a:solidFill>
                <a:latin typeface="Anaheim" panose="020B0604020202020204" charset="0"/>
              </a:rPr>
              <a:t> encourages diversification into various sectors, promoting and resilient economy beyond traditional industries.</a:t>
            </a:r>
            <a:endParaRPr lang="en-US" sz="1200" dirty="0">
              <a:solidFill>
                <a:schemeClr val="accent3"/>
              </a:solidFill>
              <a:latin typeface="Anaheim" panose="020B0604020202020204" charset="0"/>
            </a:endParaRPr>
          </a:p>
        </p:txBody>
      </p:sp>
      <p:sp>
        <p:nvSpPr>
          <p:cNvPr id="33" name="Google Shape;2443;p41"/>
          <p:cNvSpPr txBox="1">
            <a:spLocks/>
          </p:cNvSpPr>
          <p:nvPr/>
        </p:nvSpPr>
        <p:spPr>
          <a:xfrm>
            <a:off x="3633300" y="2487097"/>
            <a:ext cx="1877400" cy="37852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smtClean="0">
                <a:solidFill>
                  <a:schemeClr val="accent3"/>
                </a:solidFill>
                <a:latin typeface="Staatliches" panose="020B0604020202020204" charset="0"/>
              </a:rPr>
              <a:t>Industrial</a:t>
            </a:r>
          </a:p>
          <a:p>
            <a:pPr algn="ctr"/>
            <a:r>
              <a:rPr lang="en-US" dirty="0" smtClean="0">
                <a:solidFill>
                  <a:schemeClr val="accent3"/>
                </a:solidFill>
                <a:latin typeface="Staatliches" panose="020B0604020202020204" charset="0"/>
              </a:rPr>
              <a:t>expansion</a:t>
            </a:r>
            <a:endParaRPr lang="en-US" dirty="0">
              <a:solidFill>
                <a:schemeClr val="accent3"/>
              </a:solidFill>
              <a:latin typeface="Staatliches" panose="020B0604020202020204" charset="0"/>
            </a:endParaRPr>
          </a:p>
        </p:txBody>
      </p:sp>
      <p:sp>
        <p:nvSpPr>
          <p:cNvPr id="34" name="Google Shape;2443;p41"/>
          <p:cNvSpPr txBox="1">
            <a:spLocks/>
          </p:cNvSpPr>
          <p:nvPr/>
        </p:nvSpPr>
        <p:spPr>
          <a:xfrm>
            <a:off x="6605984" y="2477020"/>
            <a:ext cx="1429500" cy="37852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smtClean="0">
                <a:solidFill>
                  <a:schemeClr val="accent3"/>
                </a:solidFill>
                <a:latin typeface="Staatliches" panose="020B0604020202020204" charset="0"/>
              </a:rPr>
              <a:t>Economic</a:t>
            </a:r>
          </a:p>
          <a:p>
            <a:pPr algn="ctr"/>
            <a:r>
              <a:rPr lang="en-US" dirty="0" smtClean="0">
                <a:solidFill>
                  <a:schemeClr val="accent3"/>
                </a:solidFill>
                <a:latin typeface="Staatliches" panose="020B0604020202020204" charset="0"/>
              </a:rPr>
              <a:t>diversification</a:t>
            </a:r>
          </a:p>
        </p:txBody>
      </p:sp>
    </p:spTree>
    <p:extLst>
      <p:ext uri="{BB962C8B-B14F-4D97-AF65-F5344CB8AC3E}">
        <p14:creationId xmlns:p14="http://schemas.microsoft.com/office/powerpoint/2010/main" val="31669519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85;p32"/>
          <p:cNvSpPr/>
          <p:nvPr/>
        </p:nvSpPr>
        <p:spPr>
          <a:xfrm>
            <a:off x="4899660" y="114967"/>
            <a:ext cx="4297680" cy="4572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3" name="Google Shape;787;p32"/>
          <p:cNvSpPr/>
          <p:nvPr/>
        </p:nvSpPr>
        <p:spPr>
          <a:xfrm>
            <a:off x="4991100" y="187927"/>
            <a:ext cx="4206240" cy="438912"/>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05;p32"/>
          <p:cNvSpPr txBox="1">
            <a:spLocks/>
          </p:cNvSpPr>
          <p:nvPr/>
        </p:nvSpPr>
        <p:spPr>
          <a:xfrm>
            <a:off x="5451150" y="145639"/>
            <a:ext cx="3194700" cy="481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800" dirty="0" err="1" smtClean="0">
                <a:solidFill>
                  <a:schemeClr val="accent3"/>
                </a:solidFill>
                <a:latin typeface="Staatliches" panose="020B0604020202020204" charset="0"/>
              </a:rPr>
              <a:t>Ts-ipass</a:t>
            </a:r>
            <a:endParaRPr lang="en-US" sz="1800" dirty="0">
              <a:solidFill>
                <a:schemeClr val="accent3"/>
              </a:solidFill>
              <a:latin typeface="Staatliches" panose="020B0604020202020204" charset="0"/>
            </a:endParaRPr>
          </a:p>
        </p:txBody>
      </p:sp>
      <p:sp>
        <p:nvSpPr>
          <p:cNvPr id="11" name="Google Shape;785;p32"/>
          <p:cNvSpPr/>
          <p:nvPr/>
        </p:nvSpPr>
        <p:spPr>
          <a:xfrm>
            <a:off x="297180" y="827340"/>
            <a:ext cx="8348472" cy="1417320"/>
          </a:xfrm>
          <a:prstGeom prst="roundRect">
            <a:avLst>
              <a:gd name="adj" fmla="val 1173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87;p32"/>
          <p:cNvSpPr/>
          <p:nvPr/>
        </p:nvSpPr>
        <p:spPr>
          <a:xfrm>
            <a:off x="388819" y="759870"/>
            <a:ext cx="8348472" cy="1389888"/>
          </a:xfrm>
          <a:prstGeom prst="roundRect">
            <a:avLst>
              <a:gd name="adj" fmla="val 12616"/>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9;p31"/>
          <p:cNvSpPr txBox="1">
            <a:spLocks/>
          </p:cNvSpPr>
          <p:nvPr/>
        </p:nvSpPr>
        <p:spPr>
          <a:xfrm>
            <a:off x="388819" y="752154"/>
            <a:ext cx="8257031" cy="139760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accent3"/>
                </a:solidFill>
                <a:latin typeface="Anaheim" panose="020B0604020202020204" charset="0"/>
              </a:rPr>
              <a:t>List down the top 5 sectors that have witnessed the most significant </a:t>
            </a:r>
            <a:r>
              <a:rPr lang="en-US" b="1" dirty="0" smtClean="0">
                <a:solidFill>
                  <a:schemeClr val="accent3"/>
                </a:solidFill>
                <a:latin typeface="Anaheim" panose="020B0604020202020204" charset="0"/>
              </a:rPr>
              <a:t>investments </a:t>
            </a:r>
            <a:r>
              <a:rPr lang="en-US" b="1" dirty="0">
                <a:solidFill>
                  <a:schemeClr val="accent3"/>
                </a:solidFill>
                <a:latin typeface="Anaheim" panose="020B0604020202020204" charset="0"/>
              </a:rPr>
              <a:t>in FY 2022</a:t>
            </a:r>
            <a:r>
              <a:rPr lang="en-US" b="1" dirty="0" smtClean="0">
                <a:solidFill>
                  <a:schemeClr val="accent3"/>
                </a:solidFill>
                <a:latin typeface="Anaheim" panose="020B0604020202020204" charset="0"/>
              </a:rPr>
              <a:t>.</a:t>
            </a:r>
          </a:p>
          <a:p>
            <a:pPr algn="ctr"/>
            <a:r>
              <a:rPr lang="en-US" sz="1200" b="1" dirty="0">
                <a:solidFill>
                  <a:schemeClr val="accent3"/>
                </a:solidFill>
                <a:latin typeface="Anaheim" panose="020B0604020202020204" charset="0"/>
              </a:rPr>
              <a:t>Top 5 investment-attractive sectors in FY 2022: </a:t>
            </a:r>
            <a:endParaRPr lang="en-US" sz="1200" b="1" dirty="0" smtClean="0">
              <a:solidFill>
                <a:schemeClr val="accent3"/>
              </a:solidFill>
              <a:latin typeface="Anaheim" panose="020B0604020202020204" charset="0"/>
            </a:endParaRPr>
          </a:p>
          <a:p>
            <a:pPr algn="ctr"/>
            <a:r>
              <a:rPr lang="en-US" sz="1200" b="1" dirty="0">
                <a:solidFill>
                  <a:schemeClr val="accent3"/>
                </a:solidFill>
                <a:latin typeface="Anaheim" panose="020B0604020202020204" charset="0"/>
              </a:rPr>
              <a:t>Real </a:t>
            </a:r>
            <a:r>
              <a:rPr lang="en-US" sz="1200" b="1" dirty="0" err="1">
                <a:solidFill>
                  <a:schemeClr val="accent3"/>
                </a:solidFill>
                <a:latin typeface="Anaheim" panose="020B0604020202020204" charset="0"/>
              </a:rPr>
              <a:t>Estate,Industrial</a:t>
            </a:r>
            <a:r>
              <a:rPr lang="en-US" sz="1200" b="1" dirty="0">
                <a:solidFill>
                  <a:schemeClr val="accent3"/>
                </a:solidFill>
                <a:latin typeface="Anaheim" panose="020B0604020202020204" charset="0"/>
              </a:rPr>
              <a:t> Parks and IT </a:t>
            </a:r>
            <a:r>
              <a:rPr lang="en-US" sz="1200" b="1" dirty="0" smtClean="0">
                <a:solidFill>
                  <a:schemeClr val="accent3"/>
                </a:solidFill>
                <a:latin typeface="Anaheim" panose="020B0604020202020204" charset="0"/>
              </a:rPr>
              <a:t>Buildings,</a:t>
            </a:r>
          </a:p>
          <a:p>
            <a:pPr algn="ctr"/>
            <a:r>
              <a:rPr lang="en-US" sz="1200" b="1" dirty="0" smtClean="0">
                <a:solidFill>
                  <a:schemeClr val="accent3"/>
                </a:solidFill>
                <a:latin typeface="Anaheim" panose="020B0604020202020204" charset="0"/>
              </a:rPr>
              <a:t>Plastics </a:t>
            </a:r>
            <a:r>
              <a:rPr lang="en-US" sz="1200" b="1" dirty="0">
                <a:solidFill>
                  <a:schemeClr val="accent3"/>
                </a:solidFill>
                <a:latin typeface="Anaheim" panose="020B0604020202020204" charset="0"/>
              </a:rPr>
              <a:t>and rubber, </a:t>
            </a:r>
            <a:endParaRPr lang="en-US" sz="1200" b="1" dirty="0" smtClean="0">
              <a:solidFill>
                <a:schemeClr val="accent3"/>
              </a:solidFill>
              <a:latin typeface="Anaheim" panose="020B0604020202020204" charset="0"/>
            </a:endParaRPr>
          </a:p>
          <a:p>
            <a:pPr algn="ctr"/>
            <a:r>
              <a:rPr lang="en-US" sz="1200" b="1" dirty="0">
                <a:solidFill>
                  <a:schemeClr val="accent3"/>
                </a:solidFill>
                <a:latin typeface="Anaheim" panose="020B0604020202020204" charset="0"/>
              </a:rPr>
              <a:t>Pharmaceuticals and Chemicals, </a:t>
            </a:r>
            <a:endParaRPr lang="en-US" sz="1200" b="1" dirty="0" smtClean="0">
              <a:solidFill>
                <a:schemeClr val="accent3"/>
              </a:solidFill>
              <a:latin typeface="Anaheim" panose="020B0604020202020204" charset="0"/>
            </a:endParaRPr>
          </a:p>
          <a:p>
            <a:pPr algn="ctr"/>
            <a:r>
              <a:rPr lang="en-US" sz="1200" b="1" dirty="0">
                <a:solidFill>
                  <a:schemeClr val="accent3"/>
                </a:solidFill>
                <a:latin typeface="Anaheim" panose="020B0604020202020204" charset="0"/>
              </a:rPr>
              <a:t>Solar and Other Renewable Energy, </a:t>
            </a:r>
            <a:endParaRPr lang="en-US" sz="1200" b="1" dirty="0" smtClean="0">
              <a:solidFill>
                <a:schemeClr val="accent3"/>
              </a:solidFill>
              <a:latin typeface="Anaheim" panose="020B0604020202020204" charset="0"/>
            </a:endParaRPr>
          </a:p>
          <a:p>
            <a:pPr algn="ctr"/>
            <a:r>
              <a:rPr lang="en-US" sz="1200" b="1" dirty="0" smtClean="0">
                <a:solidFill>
                  <a:schemeClr val="accent3"/>
                </a:solidFill>
                <a:latin typeface="Anaheim" panose="020B0604020202020204" charset="0"/>
              </a:rPr>
              <a:t>Beverages</a:t>
            </a:r>
            <a:endParaRPr lang="en-US" sz="1200" b="1" dirty="0">
              <a:solidFill>
                <a:schemeClr val="accent3"/>
              </a:solidFill>
              <a:latin typeface="Anaheim" panose="020B0604020202020204" charset="0"/>
            </a:endParaRPr>
          </a:p>
        </p:txBody>
      </p:sp>
      <p:sp>
        <p:nvSpPr>
          <p:cNvPr id="19" name="Google Shape;2442;p41"/>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820" y="2275073"/>
            <a:ext cx="5547360" cy="2868427"/>
          </a:xfrm>
          <a:prstGeom prst="rect">
            <a:avLst/>
          </a:prstGeom>
        </p:spPr>
      </p:pic>
    </p:spTree>
    <p:extLst>
      <p:ext uri="{BB962C8B-B14F-4D97-AF65-F5344CB8AC3E}">
        <p14:creationId xmlns:p14="http://schemas.microsoft.com/office/powerpoint/2010/main" val="12576666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85;p32"/>
          <p:cNvSpPr/>
          <p:nvPr/>
        </p:nvSpPr>
        <p:spPr>
          <a:xfrm>
            <a:off x="4899660" y="114967"/>
            <a:ext cx="4297680" cy="4572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3" name="Google Shape;787;p32"/>
          <p:cNvSpPr/>
          <p:nvPr/>
        </p:nvSpPr>
        <p:spPr>
          <a:xfrm>
            <a:off x="4991100" y="187927"/>
            <a:ext cx="4206240" cy="438912"/>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05;p32"/>
          <p:cNvSpPr txBox="1">
            <a:spLocks/>
          </p:cNvSpPr>
          <p:nvPr/>
        </p:nvSpPr>
        <p:spPr>
          <a:xfrm>
            <a:off x="5451150" y="145639"/>
            <a:ext cx="3194700" cy="481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800" dirty="0" err="1" smtClean="0">
                <a:solidFill>
                  <a:schemeClr val="accent3"/>
                </a:solidFill>
                <a:latin typeface="Staatliches" panose="020B0604020202020204" charset="0"/>
              </a:rPr>
              <a:t>Ts-ipass</a:t>
            </a:r>
            <a:endParaRPr lang="en-US" sz="1800" dirty="0">
              <a:solidFill>
                <a:schemeClr val="accent3"/>
              </a:solidFill>
              <a:latin typeface="Staatliches" panose="020B0604020202020204" charset="0"/>
            </a:endParaRPr>
          </a:p>
        </p:txBody>
      </p:sp>
      <p:sp>
        <p:nvSpPr>
          <p:cNvPr id="11" name="Google Shape;785;p32"/>
          <p:cNvSpPr/>
          <p:nvPr/>
        </p:nvSpPr>
        <p:spPr>
          <a:xfrm>
            <a:off x="297180" y="827340"/>
            <a:ext cx="8348472" cy="4297680"/>
          </a:xfrm>
          <a:prstGeom prst="roundRect">
            <a:avLst>
              <a:gd name="adj" fmla="val 1173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87;p32"/>
          <p:cNvSpPr/>
          <p:nvPr/>
        </p:nvSpPr>
        <p:spPr>
          <a:xfrm>
            <a:off x="388819" y="759870"/>
            <a:ext cx="8348472" cy="4270248"/>
          </a:xfrm>
          <a:prstGeom prst="roundRect">
            <a:avLst>
              <a:gd name="adj" fmla="val 9939"/>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9;p31"/>
          <p:cNvSpPr txBox="1">
            <a:spLocks/>
          </p:cNvSpPr>
          <p:nvPr/>
        </p:nvSpPr>
        <p:spPr>
          <a:xfrm>
            <a:off x="388819" y="752154"/>
            <a:ext cx="8257031" cy="42779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accent3"/>
                </a:solidFill>
                <a:latin typeface="Anaheim" panose="020B0604020202020204" charset="0"/>
              </a:rPr>
              <a:t>List down the top 5 sectors that have witnessed the most significant investments in FY 2022 </a:t>
            </a:r>
            <a:endParaRPr lang="en-US" b="1" dirty="0" smtClean="0">
              <a:solidFill>
                <a:schemeClr val="accent3"/>
              </a:solidFill>
              <a:latin typeface="Anaheim" panose="020B0604020202020204" charset="0"/>
            </a:endParaRPr>
          </a:p>
          <a:p>
            <a:pPr algn="ctr"/>
            <a:endParaRPr lang="en-US" sz="1200" b="1" dirty="0" smtClean="0">
              <a:solidFill>
                <a:schemeClr val="accent3"/>
              </a:solidFill>
              <a:latin typeface="Anaheim" panose="020B0604020202020204" charset="0"/>
            </a:endParaRPr>
          </a:p>
          <a:p>
            <a:pPr algn="ctr"/>
            <a:r>
              <a:rPr lang="en-US" sz="1200" dirty="0" smtClean="0">
                <a:solidFill>
                  <a:schemeClr val="accent3"/>
                </a:solidFill>
                <a:latin typeface="Anaheim" panose="020B0604020202020204" charset="0"/>
              </a:rPr>
              <a:t>Top </a:t>
            </a:r>
            <a:r>
              <a:rPr lang="en-US" sz="1200" dirty="0">
                <a:solidFill>
                  <a:schemeClr val="accent3"/>
                </a:solidFill>
                <a:latin typeface="Anaheim" panose="020B0604020202020204" charset="0"/>
              </a:rPr>
              <a:t>5 investment-attractive sectors in FY 2022: Real </a:t>
            </a:r>
            <a:r>
              <a:rPr lang="en-US" sz="1200" dirty="0" err="1">
                <a:solidFill>
                  <a:schemeClr val="accent3"/>
                </a:solidFill>
                <a:latin typeface="Anaheim" panose="020B0604020202020204" charset="0"/>
              </a:rPr>
              <a:t>Estate,Industrial</a:t>
            </a:r>
            <a:r>
              <a:rPr lang="en-US" sz="1200" dirty="0">
                <a:solidFill>
                  <a:schemeClr val="accent3"/>
                </a:solidFill>
                <a:latin typeface="Anaheim" panose="020B0604020202020204" charset="0"/>
              </a:rPr>
              <a:t> Parks and IT Buildings, Plastics and rubber, Pharmaceuticals and Chemicals, Solar and Other Renewable Energy, </a:t>
            </a:r>
            <a:r>
              <a:rPr lang="en-US" sz="1200" dirty="0" smtClean="0">
                <a:solidFill>
                  <a:schemeClr val="accent3"/>
                </a:solidFill>
                <a:latin typeface="Anaheim" panose="020B0604020202020204" charset="0"/>
              </a:rPr>
              <a:t>Beverages</a:t>
            </a:r>
          </a:p>
          <a:p>
            <a:pPr algn="ctr"/>
            <a:endParaRPr lang="en-US" sz="1200" dirty="0">
              <a:solidFill>
                <a:schemeClr val="accent3"/>
              </a:solidFill>
              <a:latin typeface="Anaheim" panose="020B0604020202020204" charset="0"/>
            </a:endParaRPr>
          </a:p>
          <a:p>
            <a:r>
              <a:rPr lang="en-US" sz="1200" b="1" dirty="0">
                <a:solidFill>
                  <a:schemeClr val="accent3"/>
                </a:solidFill>
                <a:latin typeface="Anaheim" panose="020B0604020202020204" charset="0"/>
              </a:rPr>
              <a:t>Real estate: </a:t>
            </a:r>
            <a:r>
              <a:rPr lang="en-US" sz="1200" dirty="0">
                <a:solidFill>
                  <a:schemeClr val="accent3"/>
                </a:solidFill>
                <a:latin typeface="Anaheim" panose="020B0604020202020204" charset="0"/>
              </a:rPr>
              <a:t>The Telangana real estate sector is expected to grow at a CAGR of over 10% in the coming </a:t>
            </a:r>
            <a:r>
              <a:rPr lang="en-US" sz="1200" dirty="0" smtClean="0">
                <a:solidFill>
                  <a:schemeClr val="accent3"/>
                </a:solidFill>
                <a:latin typeface="Anaheim" panose="020B0604020202020204" charset="0"/>
              </a:rPr>
              <a:t>years, driven </a:t>
            </a:r>
            <a:r>
              <a:rPr lang="en-US" sz="1200" dirty="0">
                <a:solidFill>
                  <a:schemeClr val="accent3"/>
                </a:solidFill>
                <a:latin typeface="Anaheim" panose="020B0604020202020204" charset="0"/>
              </a:rPr>
              <a:t>by factors such as urbanization, rising disposable incomes, and government initiatives</a:t>
            </a:r>
            <a:r>
              <a:rPr lang="en-US" sz="1200" dirty="0" smtClean="0">
                <a:solidFill>
                  <a:schemeClr val="accent3"/>
                </a:solidFill>
                <a:latin typeface="Anaheim" panose="020B0604020202020204" charset="0"/>
              </a:rPr>
              <a:t>.</a:t>
            </a:r>
          </a:p>
          <a:p>
            <a:endParaRPr lang="en-US" sz="1200" dirty="0">
              <a:solidFill>
                <a:schemeClr val="accent3"/>
              </a:solidFill>
              <a:latin typeface="Anaheim" panose="020B0604020202020204" charset="0"/>
            </a:endParaRPr>
          </a:p>
          <a:p>
            <a:r>
              <a:rPr lang="en-US" sz="1200" b="1" dirty="0">
                <a:solidFill>
                  <a:schemeClr val="accent3"/>
                </a:solidFill>
                <a:latin typeface="Anaheim" panose="020B0604020202020204" charset="0"/>
              </a:rPr>
              <a:t>Plastics and rubber: </a:t>
            </a:r>
            <a:r>
              <a:rPr lang="en-US" sz="1200" dirty="0">
                <a:solidFill>
                  <a:schemeClr val="accent3"/>
                </a:solidFill>
                <a:latin typeface="Anaheim" panose="020B0604020202020204" charset="0"/>
              </a:rPr>
              <a:t>The Telangana plastics and rubber sector is expected to grow at a CAGR of over 8% in the coming years,</a:t>
            </a:r>
          </a:p>
          <a:p>
            <a:r>
              <a:rPr lang="en-US" sz="1200" dirty="0">
                <a:solidFill>
                  <a:schemeClr val="accent3"/>
                </a:solidFill>
                <a:latin typeface="Anaheim" panose="020B0604020202020204" charset="0"/>
              </a:rPr>
              <a:t>driven by factors such as increasing demand from the automotive, packaging, and construction </a:t>
            </a:r>
            <a:r>
              <a:rPr lang="en-US" sz="1200" dirty="0" smtClean="0">
                <a:solidFill>
                  <a:schemeClr val="accent3"/>
                </a:solidFill>
                <a:latin typeface="Anaheim" panose="020B0604020202020204" charset="0"/>
              </a:rPr>
              <a:t>industries.</a:t>
            </a:r>
          </a:p>
          <a:p>
            <a:endParaRPr lang="en-US" sz="1200" dirty="0" smtClean="0">
              <a:solidFill>
                <a:schemeClr val="accent3"/>
              </a:solidFill>
              <a:latin typeface="Anaheim" panose="020B0604020202020204" charset="0"/>
            </a:endParaRPr>
          </a:p>
          <a:p>
            <a:r>
              <a:rPr lang="en-US" sz="1200" b="1" dirty="0" smtClean="0">
                <a:solidFill>
                  <a:schemeClr val="accent3"/>
                </a:solidFill>
                <a:latin typeface="Anaheim" panose="020B0604020202020204" charset="0"/>
              </a:rPr>
              <a:t>Pharmaceuticals: </a:t>
            </a:r>
            <a:r>
              <a:rPr lang="en-US" sz="1200" dirty="0">
                <a:solidFill>
                  <a:schemeClr val="accent3"/>
                </a:solidFill>
                <a:latin typeface="Anaheim" panose="020B0604020202020204" charset="0"/>
              </a:rPr>
              <a:t>The Telangana pharmaceutical sector is expected to grow at a CAGR of over 12% in the coming years,</a:t>
            </a:r>
          </a:p>
          <a:p>
            <a:r>
              <a:rPr lang="en-US" sz="1200" dirty="0">
                <a:solidFill>
                  <a:schemeClr val="accent3"/>
                </a:solidFill>
                <a:latin typeface="Anaheim" panose="020B0604020202020204" charset="0"/>
              </a:rPr>
              <a:t>driven by factors such as increasing demand from domestic and international markets, and government support for the sector</a:t>
            </a:r>
            <a:r>
              <a:rPr lang="en-US" sz="1200" dirty="0" smtClean="0">
                <a:solidFill>
                  <a:schemeClr val="accent3"/>
                </a:solidFill>
                <a:latin typeface="Anaheim" panose="020B0604020202020204" charset="0"/>
              </a:rPr>
              <a:t>.</a:t>
            </a:r>
          </a:p>
          <a:p>
            <a:endParaRPr lang="en-US" sz="1200" dirty="0">
              <a:solidFill>
                <a:schemeClr val="accent3"/>
              </a:solidFill>
              <a:latin typeface="Anaheim" panose="020B0604020202020204" charset="0"/>
            </a:endParaRPr>
          </a:p>
          <a:p>
            <a:r>
              <a:rPr lang="en-US" sz="1200" b="1" dirty="0">
                <a:solidFill>
                  <a:schemeClr val="accent3"/>
                </a:solidFill>
                <a:latin typeface="Anaheim" panose="020B0604020202020204" charset="0"/>
              </a:rPr>
              <a:t>Solar and Other Renewable Energy: </a:t>
            </a:r>
            <a:r>
              <a:rPr lang="en-US" sz="1200" dirty="0">
                <a:solidFill>
                  <a:schemeClr val="accent3"/>
                </a:solidFill>
                <a:latin typeface="Anaheim" panose="020B0604020202020204" charset="0"/>
              </a:rPr>
              <a:t>The Telangana solar and off-grid sector is expected to grow at a CAGR of over 20% in the coming </a:t>
            </a:r>
            <a:r>
              <a:rPr lang="en-US" sz="1200" dirty="0" smtClean="0">
                <a:solidFill>
                  <a:schemeClr val="accent3"/>
                </a:solidFill>
                <a:latin typeface="Anaheim" panose="020B0604020202020204" charset="0"/>
              </a:rPr>
              <a:t>years, driven </a:t>
            </a:r>
            <a:r>
              <a:rPr lang="en-US" sz="1200" dirty="0">
                <a:solidFill>
                  <a:schemeClr val="accent3"/>
                </a:solidFill>
                <a:latin typeface="Anaheim" panose="020B0604020202020204" charset="0"/>
              </a:rPr>
              <a:t>by factors such as government support for renewable energy, and declining costs of solar panels and batteries</a:t>
            </a:r>
            <a:r>
              <a:rPr lang="en-US" sz="1200" dirty="0" smtClean="0">
                <a:solidFill>
                  <a:schemeClr val="accent3"/>
                </a:solidFill>
                <a:latin typeface="Anaheim" panose="020B0604020202020204" charset="0"/>
              </a:rPr>
              <a:t>.</a:t>
            </a:r>
          </a:p>
          <a:p>
            <a:endParaRPr lang="en-US" sz="1200" dirty="0">
              <a:solidFill>
                <a:schemeClr val="accent3"/>
              </a:solidFill>
              <a:latin typeface="Anaheim" panose="020B0604020202020204" charset="0"/>
            </a:endParaRPr>
          </a:p>
          <a:p>
            <a:r>
              <a:rPr lang="en-US" sz="1200" b="1" dirty="0">
                <a:solidFill>
                  <a:schemeClr val="accent3"/>
                </a:solidFill>
                <a:latin typeface="Anaheim" panose="020B0604020202020204" charset="0"/>
              </a:rPr>
              <a:t>Beverages: </a:t>
            </a:r>
            <a:r>
              <a:rPr lang="en-US" sz="1200" dirty="0">
                <a:solidFill>
                  <a:schemeClr val="accent3"/>
                </a:solidFill>
                <a:latin typeface="Anaheim" panose="020B0604020202020204" charset="0"/>
              </a:rPr>
              <a:t>The Telangana beverages sector is expected to grow at a CAGR of over 10% in the coming years,</a:t>
            </a:r>
          </a:p>
          <a:p>
            <a:r>
              <a:rPr lang="en-US" sz="1200" dirty="0">
                <a:solidFill>
                  <a:schemeClr val="accent3"/>
                </a:solidFill>
                <a:latin typeface="Anaheim" panose="020B0604020202020204" charset="0"/>
              </a:rPr>
              <a:t>driven by factors such as rising disposable incomes, changing lifestyles, and increasing demand for non-alcoholic beverages</a:t>
            </a:r>
            <a:r>
              <a:rPr lang="en-US" sz="1200" dirty="0" smtClean="0">
                <a:solidFill>
                  <a:schemeClr val="accent3"/>
                </a:solidFill>
                <a:latin typeface="Anaheim" panose="020B0604020202020204" charset="0"/>
              </a:rPr>
              <a:t>.</a:t>
            </a:r>
          </a:p>
          <a:p>
            <a:r>
              <a:rPr lang="en-US" sz="1200" dirty="0" smtClean="0">
                <a:solidFill>
                  <a:schemeClr val="accent3"/>
                </a:solidFill>
                <a:latin typeface="Anaheim" panose="020B0604020202020204" charset="0"/>
              </a:rPr>
              <a:t>Overall</a:t>
            </a:r>
            <a:r>
              <a:rPr lang="en-US" sz="1200" dirty="0">
                <a:solidFill>
                  <a:schemeClr val="accent3"/>
                </a:solidFill>
                <a:latin typeface="Anaheim" panose="020B0604020202020204" charset="0"/>
              </a:rPr>
              <a:t>, the top 5 investment-attractive sectors in FY 2022 offer a number of attractive investment opportunities for investors </a:t>
            </a:r>
          </a:p>
          <a:p>
            <a:r>
              <a:rPr lang="en-US" sz="1200" dirty="0">
                <a:solidFill>
                  <a:schemeClr val="accent3"/>
                </a:solidFill>
                <a:latin typeface="Anaheim" panose="020B0604020202020204" charset="0"/>
              </a:rPr>
              <a:t>looking to capitalize on the growth of the Telangana economy.</a:t>
            </a:r>
          </a:p>
        </p:txBody>
      </p:sp>
      <p:sp>
        <p:nvSpPr>
          <p:cNvPr id="19" name="Google Shape;2442;p41"/>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Tree>
    <p:extLst>
      <p:ext uri="{BB962C8B-B14F-4D97-AF65-F5344CB8AC3E}">
        <p14:creationId xmlns:p14="http://schemas.microsoft.com/office/powerpoint/2010/main" val="11788073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85;p32"/>
          <p:cNvSpPr/>
          <p:nvPr/>
        </p:nvSpPr>
        <p:spPr>
          <a:xfrm>
            <a:off x="4899660" y="114967"/>
            <a:ext cx="4297680" cy="4572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3" name="Google Shape;787;p32"/>
          <p:cNvSpPr/>
          <p:nvPr/>
        </p:nvSpPr>
        <p:spPr>
          <a:xfrm>
            <a:off x="4991100" y="187927"/>
            <a:ext cx="4206240" cy="438912"/>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05;p32"/>
          <p:cNvSpPr txBox="1">
            <a:spLocks/>
          </p:cNvSpPr>
          <p:nvPr/>
        </p:nvSpPr>
        <p:spPr>
          <a:xfrm>
            <a:off x="5451150" y="145639"/>
            <a:ext cx="3194700" cy="481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800" dirty="0" err="1" smtClean="0">
                <a:solidFill>
                  <a:schemeClr val="accent3"/>
                </a:solidFill>
                <a:latin typeface="Staatliches" panose="020B0604020202020204" charset="0"/>
              </a:rPr>
              <a:t>Ts-ipass</a:t>
            </a:r>
            <a:endParaRPr lang="en-US" sz="1800" dirty="0" smtClean="0">
              <a:solidFill>
                <a:schemeClr val="accent3"/>
              </a:solidFill>
              <a:latin typeface="Staatliches" panose="020B0604020202020204" charset="0"/>
            </a:endParaRPr>
          </a:p>
        </p:txBody>
      </p:sp>
      <p:sp>
        <p:nvSpPr>
          <p:cNvPr id="11" name="Google Shape;785;p32"/>
          <p:cNvSpPr/>
          <p:nvPr/>
        </p:nvSpPr>
        <p:spPr>
          <a:xfrm>
            <a:off x="297180" y="827340"/>
            <a:ext cx="8348472" cy="2039112"/>
          </a:xfrm>
          <a:prstGeom prst="roundRect">
            <a:avLst>
              <a:gd name="adj" fmla="val 1173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87;p32"/>
          <p:cNvSpPr/>
          <p:nvPr/>
        </p:nvSpPr>
        <p:spPr>
          <a:xfrm>
            <a:off x="388819" y="759870"/>
            <a:ext cx="8348472" cy="2011680"/>
          </a:xfrm>
          <a:prstGeom prst="roundRect">
            <a:avLst>
              <a:gd name="adj" fmla="val 12616"/>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9;p31"/>
          <p:cNvSpPr txBox="1">
            <a:spLocks/>
          </p:cNvSpPr>
          <p:nvPr/>
        </p:nvSpPr>
        <p:spPr>
          <a:xfrm>
            <a:off x="388819" y="752154"/>
            <a:ext cx="8257031" cy="14510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accent3"/>
                </a:solidFill>
                <a:latin typeface="Anaheim" panose="020B0604020202020204" charset="0"/>
              </a:rPr>
              <a:t>List down the top 3 districts that have attracted the most significant </a:t>
            </a:r>
            <a:r>
              <a:rPr lang="en-US" b="1" dirty="0" smtClean="0">
                <a:solidFill>
                  <a:schemeClr val="accent3"/>
                </a:solidFill>
                <a:latin typeface="Anaheim" panose="020B0604020202020204" charset="0"/>
              </a:rPr>
              <a:t>sector </a:t>
            </a:r>
            <a:r>
              <a:rPr lang="en-US" b="1" dirty="0">
                <a:solidFill>
                  <a:schemeClr val="accent3"/>
                </a:solidFill>
                <a:latin typeface="Anaheim" panose="020B0604020202020204" charset="0"/>
              </a:rPr>
              <a:t>investments during FY 2019 to 2022? What factors could have </a:t>
            </a:r>
            <a:r>
              <a:rPr lang="en-US" b="1" dirty="0" smtClean="0">
                <a:solidFill>
                  <a:schemeClr val="accent3"/>
                </a:solidFill>
                <a:latin typeface="Anaheim" panose="020B0604020202020204" charset="0"/>
              </a:rPr>
              <a:t>led </a:t>
            </a:r>
            <a:r>
              <a:rPr lang="en-US" b="1" dirty="0">
                <a:solidFill>
                  <a:schemeClr val="accent3"/>
                </a:solidFill>
                <a:latin typeface="Anaheim" panose="020B0604020202020204" charset="0"/>
              </a:rPr>
              <a:t>to the substantial investments in these particular districts?</a:t>
            </a:r>
          </a:p>
          <a:p>
            <a:r>
              <a:rPr lang="en-US" sz="1200" dirty="0">
                <a:solidFill>
                  <a:schemeClr val="accent3"/>
                </a:solidFill>
                <a:latin typeface="Anaheim" panose="020B0604020202020204" charset="0"/>
              </a:rPr>
              <a:t>Top 3 districts that have attracted the most significant sector investments during FY 2019 to 2022:</a:t>
            </a:r>
          </a:p>
          <a:p>
            <a:r>
              <a:rPr lang="en-US" sz="1200" dirty="0" err="1" smtClean="0">
                <a:solidFill>
                  <a:schemeClr val="accent3"/>
                </a:solidFill>
                <a:latin typeface="Anaheim" panose="020B0604020202020204" charset="0"/>
              </a:rPr>
              <a:t>Rangareddy</a:t>
            </a:r>
            <a:r>
              <a:rPr lang="en-US" sz="1200" dirty="0" smtClean="0">
                <a:solidFill>
                  <a:schemeClr val="accent3"/>
                </a:solidFill>
                <a:latin typeface="Anaheim" panose="020B0604020202020204" charset="0"/>
              </a:rPr>
              <a:t>, </a:t>
            </a:r>
            <a:r>
              <a:rPr lang="en-US" sz="1200" dirty="0" err="1" smtClean="0">
                <a:solidFill>
                  <a:schemeClr val="accent3"/>
                </a:solidFill>
                <a:latin typeface="Anaheim" panose="020B0604020202020204" charset="0"/>
              </a:rPr>
              <a:t>Medchal-Malkajgiri</a:t>
            </a:r>
            <a:r>
              <a:rPr lang="en-US" sz="1200" dirty="0" smtClean="0">
                <a:solidFill>
                  <a:schemeClr val="accent3"/>
                </a:solidFill>
                <a:latin typeface="Anaheim" panose="020B0604020202020204" charset="0"/>
              </a:rPr>
              <a:t>, </a:t>
            </a:r>
            <a:r>
              <a:rPr lang="en-US" sz="1200" dirty="0" err="1" smtClean="0">
                <a:solidFill>
                  <a:schemeClr val="accent3"/>
                </a:solidFill>
                <a:latin typeface="Anaheim" panose="020B0604020202020204" charset="0"/>
              </a:rPr>
              <a:t>Sangareddy</a:t>
            </a:r>
            <a:endParaRPr lang="en-US" sz="1200" dirty="0">
              <a:solidFill>
                <a:schemeClr val="accent3"/>
              </a:solidFill>
              <a:latin typeface="Anaheim" panose="020B0604020202020204" charset="0"/>
            </a:endParaRPr>
          </a:p>
          <a:p>
            <a:r>
              <a:rPr lang="en-US" sz="1200" dirty="0">
                <a:solidFill>
                  <a:schemeClr val="accent3"/>
                </a:solidFill>
                <a:latin typeface="Anaheim" panose="020B0604020202020204" charset="0"/>
              </a:rPr>
              <a:t>Factors that have led to the substantial investments in these particular districts:</a:t>
            </a:r>
          </a:p>
          <a:p>
            <a:r>
              <a:rPr lang="en-US" sz="1200" dirty="0">
                <a:solidFill>
                  <a:schemeClr val="accent3"/>
                </a:solidFill>
                <a:latin typeface="Anaheim" panose="020B0604020202020204" charset="0"/>
              </a:rPr>
              <a:t>Infrastructure, Skilled workforce, Government support, Presence of large industries and IT companies</a:t>
            </a:r>
          </a:p>
          <a:p>
            <a:r>
              <a:rPr lang="en-US" sz="1200" dirty="0">
                <a:solidFill>
                  <a:schemeClr val="accent3"/>
                </a:solidFill>
                <a:latin typeface="Anaheim" panose="020B0604020202020204" charset="0"/>
              </a:rPr>
              <a:t>For </a:t>
            </a:r>
            <a:r>
              <a:rPr lang="en-US" sz="1200" dirty="0" err="1">
                <a:solidFill>
                  <a:schemeClr val="accent3"/>
                </a:solidFill>
                <a:latin typeface="Anaheim" panose="020B0604020202020204" charset="0"/>
              </a:rPr>
              <a:t>example,</a:t>
            </a:r>
            <a:r>
              <a:rPr lang="en-US" sz="1200" b="1" dirty="0" err="1">
                <a:solidFill>
                  <a:schemeClr val="accent3"/>
                </a:solidFill>
                <a:latin typeface="Anaheim" panose="020B0604020202020204" charset="0"/>
              </a:rPr>
              <a:t>Rangareddy</a:t>
            </a:r>
            <a:r>
              <a:rPr lang="en-US" sz="1200" dirty="0">
                <a:solidFill>
                  <a:schemeClr val="accent3"/>
                </a:solidFill>
                <a:latin typeface="Anaheim" panose="020B0604020202020204" charset="0"/>
              </a:rPr>
              <a:t> is home to the Hyderabad Airport and a number of IT parks, which has made it a hub for the IT and ITES </a:t>
            </a:r>
            <a:r>
              <a:rPr lang="en-US" sz="1200" dirty="0" smtClean="0">
                <a:solidFill>
                  <a:schemeClr val="accent3"/>
                </a:solidFill>
                <a:latin typeface="Anaheim" panose="020B0604020202020204" charset="0"/>
              </a:rPr>
              <a:t>industries. </a:t>
            </a:r>
            <a:r>
              <a:rPr lang="en-US" sz="1200" b="1" dirty="0" err="1" smtClean="0">
                <a:solidFill>
                  <a:schemeClr val="accent3"/>
                </a:solidFill>
                <a:latin typeface="Anaheim" panose="020B0604020202020204" charset="0"/>
              </a:rPr>
              <a:t>Medchal-Malkajgiri</a:t>
            </a:r>
            <a:r>
              <a:rPr lang="en-US" sz="1200" dirty="0" smtClean="0">
                <a:solidFill>
                  <a:schemeClr val="accent3"/>
                </a:solidFill>
                <a:latin typeface="Anaheim" panose="020B0604020202020204" charset="0"/>
              </a:rPr>
              <a:t> </a:t>
            </a:r>
            <a:r>
              <a:rPr lang="en-US" sz="1200" dirty="0">
                <a:solidFill>
                  <a:schemeClr val="accent3"/>
                </a:solidFill>
                <a:latin typeface="Anaheim" panose="020B0604020202020204" charset="0"/>
              </a:rPr>
              <a:t>is home to a number of pharmaceutical companies, which has made it a hub for the pharmaceutical industry.</a:t>
            </a:r>
          </a:p>
          <a:p>
            <a:r>
              <a:rPr lang="en-US" sz="1200" b="1" dirty="0" err="1">
                <a:solidFill>
                  <a:schemeClr val="accent3"/>
                </a:solidFill>
                <a:latin typeface="Anaheim" panose="020B0604020202020204" charset="0"/>
              </a:rPr>
              <a:t>Sangareddy</a:t>
            </a:r>
            <a:r>
              <a:rPr lang="en-US" sz="1200" dirty="0">
                <a:solidFill>
                  <a:schemeClr val="accent3"/>
                </a:solidFill>
                <a:latin typeface="Anaheim" panose="020B0604020202020204" charset="0"/>
              </a:rPr>
              <a:t> is home to a number of manufacturing companies, which has made it a hub for the manufacturing sector.</a:t>
            </a:r>
            <a:endParaRPr lang="en-US" dirty="0" smtClean="0">
              <a:solidFill>
                <a:schemeClr val="accent3"/>
              </a:solidFill>
              <a:latin typeface="Anaheim" panose="020B0604020202020204" charset="0"/>
            </a:endParaRPr>
          </a:p>
        </p:txBody>
      </p:sp>
      <p:sp>
        <p:nvSpPr>
          <p:cNvPr id="19" name="Google Shape;2442;p41"/>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909" y="2904581"/>
            <a:ext cx="8414182" cy="2238919"/>
          </a:xfrm>
          <a:prstGeom prst="rect">
            <a:avLst/>
          </a:prstGeom>
        </p:spPr>
      </p:pic>
    </p:spTree>
    <p:extLst>
      <p:ext uri="{BB962C8B-B14F-4D97-AF65-F5344CB8AC3E}">
        <p14:creationId xmlns:p14="http://schemas.microsoft.com/office/powerpoint/2010/main" val="30021230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85;p32"/>
          <p:cNvSpPr/>
          <p:nvPr/>
        </p:nvSpPr>
        <p:spPr>
          <a:xfrm>
            <a:off x="4899660" y="114967"/>
            <a:ext cx="4297680" cy="4572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3" name="Google Shape;787;p32"/>
          <p:cNvSpPr/>
          <p:nvPr/>
        </p:nvSpPr>
        <p:spPr>
          <a:xfrm>
            <a:off x="4991100" y="187927"/>
            <a:ext cx="4206240" cy="438912"/>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05;p32"/>
          <p:cNvSpPr txBox="1">
            <a:spLocks/>
          </p:cNvSpPr>
          <p:nvPr/>
        </p:nvSpPr>
        <p:spPr>
          <a:xfrm>
            <a:off x="5451150" y="145639"/>
            <a:ext cx="3194700" cy="481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800" dirty="0" err="1" smtClean="0">
                <a:solidFill>
                  <a:schemeClr val="accent3"/>
                </a:solidFill>
                <a:latin typeface="Staatliches" panose="020B0604020202020204" charset="0"/>
              </a:rPr>
              <a:t>Ts-ipass</a:t>
            </a:r>
            <a:endParaRPr lang="en-US" sz="1800" dirty="0" smtClean="0">
              <a:solidFill>
                <a:schemeClr val="accent3"/>
              </a:solidFill>
              <a:latin typeface="Staatliches" panose="020B0604020202020204" charset="0"/>
            </a:endParaRPr>
          </a:p>
        </p:txBody>
      </p:sp>
      <p:sp>
        <p:nvSpPr>
          <p:cNvPr id="11" name="Google Shape;785;p32"/>
          <p:cNvSpPr/>
          <p:nvPr/>
        </p:nvSpPr>
        <p:spPr>
          <a:xfrm>
            <a:off x="297180" y="827340"/>
            <a:ext cx="8348472" cy="1737360"/>
          </a:xfrm>
          <a:prstGeom prst="roundRect">
            <a:avLst>
              <a:gd name="adj" fmla="val 1173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87;p32"/>
          <p:cNvSpPr/>
          <p:nvPr/>
        </p:nvSpPr>
        <p:spPr>
          <a:xfrm>
            <a:off x="388819" y="759870"/>
            <a:ext cx="8348472" cy="1709928"/>
          </a:xfrm>
          <a:prstGeom prst="roundRect">
            <a:avLst>
              <a:gd name="adj" fmla="val 12616"/>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9;p31"/>
          <p:cNvSpPr txBox="1">
            <a:spLocks/>
          </p:cNvSpPr>
          <p:nvPr/>
        </p:nvSpPr>
        <p:spPr>
          <a:xfrm>
            <a:off x="388819" y="752154"/>
            <a:ext cx="8257031" cy="181254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accent3"/>
                </a:solidFill>
                <a:latin typeface="Anaheim" panose="020B0604020202020204" charset="0"/>
              </a:rPr>
              <a:t>Are there any particular sectors that have shown substantial </a:t>
            </a:r>
            <a:r>
              <a:rPr lang="en-US" b="1" dirty="0" smtClean="0">
                <a:solidFill>
                  <a:schemeClr val="accent3"/>
                </a:solidFill>
                <a:latin typeface="Anaheim" panose="020B0604020202020204" charset="0"/>
              </a:rPr>
              <a:t>investment </a:t>
            </a:r>
            <a:r>
              <a:rPr lang="en-US" b="1" dirty="0">
                <a:solidFill>
                  <a:schemeClr val="accent3"/>
                </a:solidFill>
                <a:latin typeface="Anaheim" panose="020B0604020202020204" charset="0"/>
              </a:rPr>
              <a:t>in multiple districts between FY 2021 and 2022</a:t>
            </a:r>
            <a:r>
              <a:rPr lang="en-US" b="1" dirty="0" smtClean="0">
                <a:solidFill>
                  <a:schemeClr val="accent3"/>
                </a:solidFill>
                <a:latin typeface="Anaheim" panose="020B0604020202020204" charset="0"/>
              </a:rPr>
              <a:t>?</a:t>
            </a:r>
          </a:p>
          <a:p>
            <a:r>
              <a:rPr lang="en-US" sz="1200" dirty="0">
                <a:solidFill>
                  <a:schemeClr val="accent3"/>
                </a:solidFill>
                <a:latin typeface="Anaheim" panose="020B0604020202020204" charset="0"/>
              </a:rPr>
              <a:t>Particular sectors that have shown substantial investment in multiple districts between FY 2021 and 2022:</a:t>
            </a:r>
          </a:p>
          <a:p>
            <a:r>
              <a:rPr lang="en-US" sz="1200" dirty="0">
                <a:solidFill>
                  <a:schemeClr val="accent3"/>
                </a:solidFill>
                <a:latin typeface="Anaheim" panose="020B0604020202020204" charset="0"/>
              </a:rPr>
              <a:t>Real Estate</a:t>
            </a:r>
            <a:r>
              <a:rPr lang="en-US" sz="1200" dirty="0" smtClean="0">
                <a:solidFill>
                  <a:schemeClr val="accent3"/>
                </a:solidFill>
                <a:latin typeface="Anaheim" panose="020B0604020202020204" charset="0"/>
              </a:rPr>
              <a:t>, Industrial </a:t>
            </a:r>
            <a:r>
              <a:rPr lang="en-US" sz="1200" dirty="0">
                <a:solidFill>
                  <a:schemeClr val="accent3"/>
                </a:solidFill>
                <a:latin typeface="Anaheim" panose="020B0604020202020204" charset="0"/>
              </a:rPr>
              <a:t>Parks and IT Buildings </a:t>
            </a:r>
            <a:endParaRPr lang="en-US" sz="1200" dirty="0" smtClean="0">
              <a:solidFill>
                <a:schemeClr val="accent3"/>
              </a:solidFill>
              <a:latin typeface="Anaheim" panose="020B0604020202020204" charset="0"/>
            </a:endParaRPr>
          </a:p>
          <a:p>
            <a:r>
              <a:rPr lang="en-US" sz="1200" dirty="0" smtClean="0">
                <a:solidFill>
                  <a:schemeClr val="accent3"/>
                </a:solidFill>
                <a:latin typeface="Anaheim" panose="020B0604020202020204" charset="0"/>
              </a:rPr>
              <a:t>Plastics </a:t>
            </a:r>
            <a:r>
              <a:rPr lang="en-US" sz="1200" dirty="0">
                <a:solidFill>
                  <a:schemeClr val="accent3"/>
                </a:solidFill>
                <a:latin typeface="Anaheim" panose="020B0604020202020204" charset="0"/>
              </a:rPr>
              <a:t>and rubber</a:t>
            </a:r>
          </a:p>
          <a:p>
            <a:r>
              <a:rPr lang="en-US" sz="1200" dirty="0">
                <a:solidFill>
                  <a:schemeClr val="accent3"/>
                </a:solidFill>
                <a:latin typeface="Anaheim" panose="020B0604020202020204" charset="0"/>
              </a:rPr>
              <a:t>Pharmaceuticals and Chemicals</a:t>
            </a:r>
          </a:p>
          <a:p>
            <a:r>
              <a:rPr lang="en-US" sz="1200" dirty="0" smtClean="0">
                <a:solidFill>
                  <a:schemeClr val="accent3"/>
                </a:solidFill>
                <a:latin typeface="Anaheim" panose="020B0604020202020204" charset="0"/>
              </a:rPr>
              <a:t>These </a:t>
            </a:r>
            <a:r>
              <a:rPr lang="en-US" sz="1200" dirty="0">
                <a:solidFill>
                  <a:schemeClr val="accent3"/>
                </a:solidFill>
                <a:latin typeface="Anaheim" panose="020B0604020202020204" charset="0"/>
              </a:rPr>
              <a:t>sectors have attracted significant investment due to a number of factors, including rapid urbanization, population </a:t>
            </a:r>
            <a:r>
              <a:rPr lang="en-US" sz="1200" dirty="0" smtClean="0">
                <a:solidFill>
                  <a:schemeClr val="accent3"/>
                </a:solidFill>
                <a:latin typeface="Anaheim" panose="020B0604020202020204" charset="0"/>
              </a:rPr>
              <a:t>growth, the </a:t>
            </a:r>
            <a:r>
              <a:rPr lang="en-US" sz="1200" dirty="0">
                <a:solidFill>
                  <a:schemeClr val="accent3"/>
                </a:solidFill>
                <a:latin typeface="Anaheim" panose="020B0604020202020204" charset="0"/>
              </a:rPr>
              <a:t>presence of a large number of companies in these sectors, and government support.</a:t>
            </a:r>
            <a:endParaRPr lang="en-US" dirty="0" smtClean="0">
              <a:solidFill>
                <a:schemeClr val="accent3"/>
              </a:solidFill>
              <a:latin typeface="Anaheim" panose="020B0604020202020204" charset="0"/>
            </a:endParaRPr>
          </a:p>
        </p:txBody>
      </p:sp>
      <p:sp>
        <p:nvSpPr>
          <p:cNvPr id="19" name="Google Shape;2442;p41"/>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819" y="2602829"/>
            <a:ext cx="8348471" cy="2540671"/>
          </a:xfrm>
          <a:prstGeom prst="rect">
            <a:avLst/>
          </a:prstGeom>
        </p:spPr>
      </p:pic>
    </p:spTree>
    <p:extLst>
      <p:ext uri="{BB962C8B-B14F-4D97-AF65-F5344CB8AC3E}">
        <p14:creationId xmlns:p14="http://schemas.microsoft.com/office/powerpoint/2010/main" val="34485495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85;p32"/>
          <p:cNvSpPr/>
          <p:nvPr/>
        </p:nvSpPr>
        <p:spPr>
          <a:xfrm>
            <a:off x="4899660" y="114967"/>
            <a:ext cx="4297680" cy="4572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3" name="Google Shape;787;p32"/>
          <p:cNvSpPr/>
          <p:nvPr/>
        </p:nvSpPr>
        <p:spPr>
          <a:xfrm>
            <a:off x="4991100" y="187927"/>
            <a:ext cx="4206240" cy="438912"/>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05;p32"/>
          <p:cNvSpPr txBox="1">
            <a:spLocks/>
          </p:cNvSpPr>
          <p:nvPr/>
        </p:nvSpPr>
        <p:spPr>
          <a:xfrm>
            <a:off x="5451150" y="145639"/>
            <a:ext cx="3194700" cy="481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800" dirty="0" err="1" smtClean="0">
                <a:solidFill>
                  <a:schemeClr val="accent3"/>
                </a:solidFill>
                <a:latin typeface="Staatliches" panose="020B0604020202020204" charset="0"/>
              </a:rPr>
              <a:t>Ts-ipass</a:t>
            </a:r>
            <a:endParaRPr lang="en-US" sz="1800" dirty="0">
              <a:solidFill>
                <a:schemeClr val="accent3"/>
              </a:solidFill>
              <a:latin typeface="Staatliches" panose="020B0604020202020204" charset="0"/>
            </a:endParaRPr>
          </a:p>
        </p:txBody>
      </p:sp>
      <p:sp>
        <p:nvSpPr>
          <p:cNvPr id="11" name="Google Shape;785;p32"/>
          <p:cNvSpPr/>
          <p:nvPr/>
        </p:nvSpPr>
        <p:spPr>
          <a:xfrm>
            <a:off x="297180" y="827340"/>
            <a:ext cx="8348472" cy="1417320"/>
          </a:xfrm>
          <a:prstGeom prst="roundRect">
            <a:avLst>
              <a:gd name="adj" fmla="val 1173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87;p32"/>
          <p:cNvSpPr/>
          <p:nvPr/>
        </p:nvSpPr>
        <p:spPr>
          <a:xfrm>
            <a:off x="388819" y="759870"/>
            <a:ext cx="8348472" cy="1389888"/>
          </a:xfrm>
          <a:prstGeom prst="roundRect">
            <a:avLst>
              <a:gd name="adj" fmla="val 12616"/>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9;p31"/>
          <p:cNvSpPr txBox="1">
            <a:spLocks/>
          </p:cNvSpPr>
          <p:nvPr/>
        </p:nvSpPr>
        <p:spPr>
          <a:xfrm>
            <a:off x="388819" y="752154"/>
            <a:ext cx="8257031" cy="139760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accent3"/>
                </a:solidFill>
                <a:latin typeface="Anaheim" panose="020B0604020202020204" charset="0"/>
              </a:rPr>
              <a:t>Can we identify any seasonal patterns or cyclicality in the </a:t>
            </a:r>
            <a:r>
              <a:rPr lang="en-US" b="1" dirty="0" smtClean="0">
                <a:solidFill>
                  <a:schemeClr val="accent3"/>
                </a:solidFill>
                <a:latin typeface="Anaheim" panose="020B0604020202020204" charset="0"/>
              </a:rPr>
              <a:t>investment </a:t>
            </a:r>
            <a:r>
              <a:rPr lang="en-US" b="1" dirty="0">
                <a:solidFill>
                  <a:schemeClr val="accent3"/>
                </a:solidFill>
                <a:latin typeface="Anaheim" panose="020B0604020202020204" charset="0"/>
              </a:rPr>
              <a:t>trends for specific sectors? Do certain sectors </a:t>
            </a:r>
            <a:r>
              <a:rPr lang="en-US" b="1" dirty="0" smtClean="0">
                <a:solidFill>
                  <a:schemeClr val="accent3"/>
                </a:solidFill>
                <a:latin typeface="Anaheim" panose="020B0604020202020204" charset="0"/>
              </a:rPr>
              <a:t>experience </a:t>
            </a:r>
            <a:r>
              <a:rPr lang="en-US" b="1" dirty="0">
                <a:solidFill>
                  <a:schemeClr val="accent3"/>
                </a:solidFill>
                <a:latin typeface="Anaheim" panose="020B0604020202020204" charset="0"/>
              </a:rPr>
              <a:t>higher investments during particular months</a:t>
            </a:r>
            <a:r>
              <a:rPr lang="en-US" b="1" dirty="0" smtClean="0">
                <a:solidFill>
                  <a:schemeClr val="accent3"/>
                </a:solidFill>
                <a:latin typeface="Anaheim" panose="020B0604020202020204" charset="0"/>
              </a:rPr>
              <a:t>?</a:t>
            </a:r>
          </a:p>
          <a:p>
            <a:r>
              <a:rPr lang="en-US" sz="1200" dirty="0" smtClean="0">
                <a:solidFill>
                  <a:schemeClr val="accent3"/>
                </a:solidFill>
                <a:latin typeface="Anaheim" panose="020B0604020202020204" charset="0"/>
              </a:rPr>
              <a:t>Most of investment is between </a:t>
            </a:r>
            <a:r>
              <a:rPr lang="en-US" sz="1200" b="1" dirty="0" smtClean="0">
                <a:solidFill>
                  <a:schemeClr val="accent3"/>
                </a:solidFill>
                <a:latin typeface="Anaheim" panose="020B0604020202020204" charset="0"/>
              </a:rPr>
              <a:t>December to February it’s Winter season.</a:t>
            </a:r>
          </a:p>
          <a:p>
            <a:r>
              <a:rPr lang="en-US" sz="1200" dirty="0" smtClean="0">
                <a:solidFill>
                  <a:schemeClr val="accent3"/>
                </a:solidFill>
                <a:latin typeface="Anaheim" panose="020B0604020202020204" charset="0"/>
              </a:rPr>
              <a:t>The Sector like </a:t>
            </a:r>
            <a:r>
              <a:rPr lang="en-US" sz="1200" dirty="0">
                <a:solidFill>
                  <a:schemeClr val="accent3"/>
                </a:solidFill>
                <a:latin typeface="Anaheim" panose="020B0604020202020204" charset="0"/>
              </a:rPr>
              <a:t>R</a:t>
            </a:r>
            <a:r>
              <a:rPr lang="en-US" sz="1200" dirty="0" smtClean="0">
                <a:solidFill>
                  <a:schemeClr val="accent3"/>
                </a:solidFill>
                <a:latin typeface="Anaheim" panose="020B0604020202020204" charset="0"/>
              </a:rPr>
              <a:t>eal estate, industrial parks and it building, Pharmaceuticals and chemicals, Plastic and Rubber experience higher investments during particular months.</a:t>
            </a:r>
            <a:endParaRPr lang="en-US" sz="1200" dirty="0">
              <a:solidFill>
                <a:schemeClr val="accent3"/>
              </a:solidFill>
              <a:latin typeface="Anaheim" panose="020B0604020202020204" charset="0"/>
            </a:endParaRPr>
          </a:p>
        </p:txBody>
      </p:sp>
      <p:sp>
        <p:nvSpPr>
          <p:cNvPr id="19" name="Google Shape;2442;p41"/>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pic>
        <p:nvPicPr>
          <p:cNvPr id="5" name="Picture 4"/>
          <p:cNvPicPr>
            <a:picLocks/>
          </p:cNvPicPr>
          <p:nvPr/>
        </p:nvPicPr>
        <p:blipFill>
          <a:blip r:embed="rId2">
            <a:extLst>
              <a:ext uri="{28A0092B-C50C-407E-A947-70E740481C1C}">
                <a14:useLocalDpi xmlns:a14="http://schemas.microsoft.com/office/drawing/2010/main" val="0"/>
              </a:ext>
            </a:extLst>
          </a:blip>
          <a:stretch>
            <a:fillRect/>
          </a:stretch>
        </p:blipFill>
        <p:spPr>
          <a:xfrm>
            <a:off x="2072640" y="2275072"/>
            <a:ext cx="4616040" cy="2862072"/>
          </a:xfrm>
          <a:prstGeom prst="rect">
            <a:avLst/>
          </a:prstGeom>
        </p:spPr>
      </p:pic>
    </p:spTree>
    <p:extLst>
      <p:ext uri="{BB962C8B-B14F-4D97-AF65-F5344CB8AC3E}">
        <p14:creationId xmlns:p14="http://schemas.microsoft.com/office/powerpoint/2010/main" val="36047649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26"/>
        <p:cNvGrpSpPr/>
        <p:nvPr/>
      </p:nvGrpSpPr>
      <p:grpSpPr>
        <a:xfrm>
          <a:off x="0" y="0"/>
          <a:ext cx="0" cy="0"/>
          <a:chOff x="0" y="0"/>
          <a:chExt cx="0" cy="0"/>
        </a:xfrm>
      </p:grpSpPr>
      <p:sp>
        <p:nvSpPr>
          <p:cNvPr id="427" name="Google Shape;427;p28"/>
          <p:cNvSpPr/>
          <p:nvPr/>
        </p:nvSpPr>
        <p:spPr>
          <a:xfrm>
            <a:off x="6311425" y="779132"/>
            <a:ext cx="607500" cy="6129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8"/>
          <p:cNvSpPr/>
          <p:nvPr/>
        </p:nvSpPr>
        <p:spPr>
          <a:xfrm>
            <a:off x="6311425" y="1852963"/>
            <a:ext cx="607500" cy="6129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3711525" y="1852963"/>
            <a:ext cx="607500" cy="6129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3719145" y="779132"/>
            <a:ext cx="607500" cy="6129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txBox="1">
            <a:spLocks noGrp="1"/>
          </p:cNvSpPr>
          <p:nvPr>
            <p:ph type="ctrTitle"/>
          </p:nvPr>
        </p:nvSpPr>
        <p:spPr>
          <a:xfrm>
            <a:off x="3790420" y="1319906"/>
            <a:ext cx="1679400" cy="3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 </a:t>
            </a:r>
            <a:r>
              <a:rPr lang="en" dirty="0" smtClean="0"/>
              <a:t/>
            </a:r>
            <a:br>
              <a:rPr lang="en" dirty="0" smtClean="0"/>
            </a:br>
            <a:r>
              <a:rPr lang="en" dirty="0" smtClean="0"/>
              <a:t>Preface</a:t>
            </a:r>
            <a:endParaRPr dirty="0"/>
          </a:p>
        </p:txBody>
      </p:sp>
      <p:sp>
        <p:nvSpPr>
          <p:cNvPr id="433" name="Google Shape;433;p28"/>
          <p:cNvSpPr txBox="1">
            <a:spLocks noGrp="1"/>
          </p:cNvSpPr>
          <p:nvPr>
            <p:ph type="ctrTitle" idx="2"/>
          </p:nvPr>
        </p:nvSpPr>
        <p:spPr>
          <a:xfrm>
            <a:off x="3782800" y="2397836"/>
            <a:ext cx="1679400" cy="68074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03 </a:t>
            </a:r>
            <a:br>
              <a:rPr lang="en" dirty="0" smtClean="0"/>
            </a:br>
            <a:r>
              <a:rPr lang="en" dirty="0" smtClean="0"/>
              <a:t>stamp registration</a:t>
            </a:r>
            <a:endParaRPr dirty="0"/>
          </a:p>
        </p:txBody>
      </p:sp>
      <p:sp>
        <p:nvSpPr>
          <p:cNvPr id="435" name="Google Shape;435;p28"/>
          <p:cNvSpPr txBox="1">
            <a:spLocks noGrp="1"/>
          </p:cNvSpPr>
          <p:nvPr>
            <p:ph type="ctrTitle" idx="3"/>
          </p:nvPr>
        </p:nvSpPr>
        <p:spPr>
          <a:xfrm>
            <a:off x="6364525" y="1319906"/>
            <a:ext cx="2154900" cy="3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02</a:t>
            </a:r>
            <a:r>
              <a:rPr lang="en" dirty="0"/>
              <a:t/>
            </a:r>
            <a:br>
              <a:rPr lang="en" dirty="0"/>
            </a:br>
            <a:r>
              <a:rPr lang="en" dirty="0" smtClean="0"/>
              <a:t>objectives</a:t>
            </a:r>
            <a:endParaRPr dirty="0"/>
          </a:p>
        </p:txBody>
      </p:sp>
      <p:sp>
        <p:nvSpPr>
          <p:cNvPr id="437" name="Google Shape;437;p28"/>
          <p:cNvSpPr txBox="1">
            <a:spLocks noGrp="1"/>
          </p:cNvSpPr>
          <p:nvPr>
            <p:ph type="ctrTitle" idx="4"/>
          </p:nvPr>
        </p:nvSpPr>
        <p:spPr>
          <a:xfrm>
            <a:off x="6364524" y="2397837"/>
            <a:ext cx="2086055" cy="3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 </a:t>
            </a:r>
            <a:r>
              <a:rPr lang="en" dirty="0" smtClean="0"/>
              <a:t>transportation</a:t>
            </a:r>
            <a:endParaRPr dirty="0"/>
          </a:p>
        </p:txBody>
      </p:sp>
      <p:grpSp>
        <p:nvGrpSpPr>
          <p:cNvPr id="439" name="Google Shape;439;p28"/>
          <p:cNvGrpSpPr/>
          <p:nvPr/>
        </p:nvGrpSpPr>
        <p:grpSpPr>
          <a:xfrm>
            <a:off x="0" y="982900"/>
            <a:ext cx="4600713" cy="3725949"/>
            <a:chOff x="0" y="982900"/>
            <a:chExt cx="4600713" cy="3725949"/>
          </a:xfrm>
        </p:grpSpPr>
        <p:grpSp>
          <p:nvGrpSpPr>
            <p:cNvPr id="440" name="Google Shape;440;p28"/>
            <p:cNvGrpSpPr/>
            <p:nvPr/>
          </p:nvGrpSpPr>
          <p:grpSpPr>
            <a:xfrm>
              <a:off x="411575" y="982900"/>
              <a:ext cx="2214990" cy="3181003"/>
              <a:chOff x="624596" y="982906"/>
              <a:chExt cx="2001980" cy="3181003"/>
            </a:xfrm>
          </p:grpSpPr>
          <p:sp>
            <p:nvSpPr>
              <p:cNvPr id="441" name="Google Shape;441;p28"/>
              <p:cNvSpPr/>
              <p:nvPr/>
            </p:nvSpPr>
            <p:spPr>
              <a:xfrm>
                <a:off x="692176" y="1142009"/>
                <a:ext cx="1934400" cy="30219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8"/>
              <p:cNvSpPr/>
              <p:nvPr/>
            </p:nvSpPr>
            <p:spPr>
              <a:xfrm>
                <a:off x="624596" y="982906"/>
                <a:ext cx="1881817" cy="2984405"/>
              </a:xfrm>
              <a:custGeom>
                <a:avLst/>
                <a:gdLst/>
                <a:ahLst/>
                <a:cxnLst/>
                <a:rect l="l" t="t" r="r" b="b"/>
                <a:pathLst>
                  <a:path w="53747" h="74336" extrusionOk="0">
                    <a:moveTo>
                      <a:pt x="52246" y="65"/>
                    </a:moveTo>
                    <a:cubicBezTo>
                      <a:pt x="53040" y="65"/>
                      <a:pt x="53682" y="711"/>
                      <a:pt x="53682" y="1501"/>
                    </a:cubicBezTo>
                    <a:lnTo>
                      <a:pt x="53682" y="72835"/>
                    </a:lnTo>
                    <a:cubicBezTo>
                      <a:pt x="53682" y="73625"/>
                      <a:pt x="53040" y="74268"/>
                      <a:pt x="52246" y="74268"/>
                    </a:cubicBezTo>
                    <a:lnTo>
                      <a:pt x="1501" y="74268"/>
                    </a:lnTo>
                    <a:cubicBezTo>
                      <a:pt x="711" y="74268"/>
                      <a:pt x="65" y="73625"/>
                      <a:pt x="65" y="72835"/>
                    </a:cubicBezTo>
                    <a:lnTo>
                      <a:pt x="65" y="1501"/>
                    </a:lnTo>
                    <a:cubicBezTo>
                      <a:pt x="65" y="711"/>
                      <a:pt x="711" y="65"/>
                      <a:pt x="1501" y="65"/>
                    </a:cubicBezTo>
                    <a:close/>
                    <a:moveTo>
                      <a:pt x="1501" y="1"/>
                    </a:moveTo>
                    <a:cubicBezTo>
                      <a:pt x="676" y="1"/>
                      <a:pt x="0" y="675"/>
                      <a:pt x="0" y="1501"/>
                    </a:cubicBezTo>
                    <a:lnTo>
                      <a:pt x="0" y="72835"/>
                    </a:lnTo>
                    <a:cubicBezTo>
                      <a:pt x="0" y="73660"/>
                      <a:pt x="676" y="74336"/>
                      <a:pt x="1501" y="74336"/>
                    </a:cubicBezTo>
                    <a:lnTo>
                      <a:pt x="52246" y="74336"/>
                    </a:lnTo>
                    <a:cubicBezTo>
                      <a:pt x="53076" y="74336"/>
                      <a:pt x="53747" y="73660"/>
                      <a:pt x="53747" y="72835"/>
                    </a:cubicBezTo>
                    <a:lnTo>
                      <a:pt x="53747" y="1501"/>
                    </a:lnTo>
                    <a:cubicBezTo>
                      <a:pt x="53747" y="675"/>
                      <a:pt x="53076" y="1"/>
                      <a:pt x="5224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28"/>
            <p:cNvGrpSpPr/>
            <p:nvPr/>
          </p:nvGrpSpPr>
          <p:grpSpPr>
            <a:xfrm>
              <a:off x="0" y="4397412"/>
              <a:ext cx="4600713" cy="150450"/>
              <a:chOff x="0" y="4397412"/>
              <a:chExt cx="4600713" cy="150450"/>
            </a:xfrm>
          </p:grpSpPr>
          <p:sp>
            <p:nvSpPr>
              <p:cNvPr id="444" name="Google Shape;444;p28"/>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8"/>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8"/>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8"/>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8"/>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28"/>
            <p:cNvGrpSpPr/>
            <p:nvPr/>
          </p:nvGrpSpPr>
          <p:grpSpPr>
            <a:xfrm>
              <a:off x="2072827" y="1904259"/>
              <a:ext cx="1418990" cy="2804590"/>
              <a:chOff x="2072827" y="1904259"/>
              <a:chExt cx="1418990" cy="2804590"/>
            </a:xfrm>
          </p:grpSpPr>
          <p:sp>
            <p:nvSpPr>
              <p:cNvPr id="450" name="Google Shape;450;p28"/>
              <p:cNvSpPr/>
              <p:nvPr/>
            </p:nvSpPr>
            <p:spPr>
              <a:xfrm>
                <a:off x="2399847" y="1904259"/>
                <a:ext cx="391230" cy="380866"/>
              </a:xfrm>
              <a:custGeom>
                <a:avLst/>
                <a:gdLst/>
                <a:ahLst/>
                <a:cxnLst/>
                <a:rect l="l" t="t" r="r" b="b"/>
                <a:pathLst>
                  <a:path w="11174" h="10878" extrusionOk="0">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8"/>
              <p:cNvSpPr/>
              <p:nvPr/>
            </p:nvSpPr>
            <p:spPr>
              <a:xfrm>
                <a:off x="2789784" y="2455395"/>
                <a:ext cx="313327" cy="524242"/>
              </a:xfrm>
              <a:custGeom>
                <a:avLst/>
                <a:gdLst/>
                <a:ahLst/>
                <a:cxnLst/>
                <a:rect l="l" t="t" r="r" b="b"/>
                <a:pathLst>
                  <a:path w="8949" h="14973" extrusionOk="0">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2724205" y="2358410"/>
                <a:ext cx="176358" cy="233253"/>
              </a:xfrm>
              <a:custGeom>
                <a:avLst/>
                <a:gdLst/>
                <a:ahLst/>
                <a:cxnLst/>
                <a:rect l="l" t="t" r="r" b="b"/>
                <a:pathLst>
                  <a:path w="5037" h="6662" extrusionOk="0">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2853507" y="2457531"/>
                <a:ext cx="1646" cy="8858"/>
              </a:xfrm>
              <a:custGeom>
                <a:avLst/>
                <a:gdLst/>
                <a:ahLst/>
                <a:cxnLst/>
                <a:rect l="l" t="t" r="r" b="b"/>
                <a:pathLst>
                  <a:path w="47" h="253" extrusionOk="0">
                    <a:moveTo>
                      <a:pt x="0" y="1"/>
                    </a:moveTo>
                    <a:lnTo>
                      <a:pt x="0" y="252"/>
                    </a:lnTo>
                    <a:lnTo>
                      <a:pt x="47" y="252"/>
                    </a:lnTo>
                    <a:lnTo>
                      <a:pt x="47"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8"/>
              <p:cNvSpPr/>
              <p:nvPr/>
            </p:nvSpPr>
            <p:spPr>
              <a:xfrm>
                <a:off x="2759253" y="2491738"/>
                <a:ext cx="149959" cy="113756"/>
              </a:xfrm>
              <a:custGeom>
                <a:avLst/>
                <a:gdLst/>
                <a:ahLst/>
                <a:cxnLst/>
                <a:rect l="l" t="t" r="r" b="b"/>
                <a:pathLst>
                  <a:path w="4283" h="3249" extrusionOk="0">
                    <a:moveTo>
                      <a:pt x="4200" y="1"/>
                    </a:moveTo>
                    <a:lnTo>
                      <a:pt x="0" y="2829"/>
                    </a:lnTo>
                    <a:lnTo>
                      <a:pt x="270" y="3248"/>
                    </a:lnTo>
                    <a:lnTo>
                      <a:pt x="4282" y="374"/>
                    </a:lnTo>
                    <a:lnTo>
                      <a:pt x="420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a:off x="3066000" y="2936365"/>
                <a:ext cx="112040" cy="66769"/>
              </a:xfrm>
              <a:custGeom>
                <a:avLst/>
                <a:gdLst/>
                <a:ahLst/>
                <a:cxnLst/>
                <a:rect l="l" t="t" r="r" b="b"/>
                <a:pathLst>
                  <a:path w="3200" h="1907" extrusionOk="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8"/>
              <p:cNvSpPr/>
              <p:nvPr/>
            </p:nvSpPr>
            <p:spPr>
              <a:xfrm>
                <a:off x="2668115" y="4444154"/>
                <a:ext cx="84660" cy="183781"/>
              </a:xfrm>
              <a:custGeom>
                <a:avLst/>
                <a:gdLst/>
                <a:ahLst/>
                <a:cxnLst/>
                <a:rect l="l" t="t" r="r" b="b"/>
                <a:pathLst>
                  <a:path w="2418" h="5249" extrusionOk="0">
                    <a:moveTo>
                      <a:pt x="152" y="1"/>
                    </a:moveTo>
                    <a:lnTo>
                      <a:pt x="1" y="5249"/>
                    </a:lnTo>
                    <a:lnTo>
                      <a:pt x="2266" y="5249"/>
                    </a:lnTo>
                    <a:lnTo>
                      <a:pt x="2417"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8"/>
              <p:cNvSpPr/>
              <p:nvPr/>
            </p:nvSpPr>
            <p:spPr>
              <a:xfrm>
                <a:off x="2119709" y="4233657"/>
                <a:ext cx="166414" cy="190433"/>
              </a:xfrm>
              <a:custGeom>
                <a:avLst/>
                <a:gdLst/>
                <a:ahLst/>
                <a:cxnLst/>
                <a:rect l="l" t="t" r="r" b="b"/>
                <a:pathLst>
                  <a:path w="4753" h="5439" extrusionOk="0">
                    <a:moveTo>
                      <a:pt x="2656" y="1"/>
                    </a:moveTo>
                    <a:lnTo>
                      <a:pt x="0" y="4585"/>
                    </a:lnTo>
                    <a:lnTo>
                      <a:pt x="2096" y="5438"/>
                    </a:lnTo>
                    <a:lnTo>
                      <a:pt x="4753" y="859"/>
                    </a:lnTo>
                    <a:lnTo>
                      <a:pt x="2656"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8"/>
              <p:cNvSpPr/>
              <p:nvPr/>
            </p:nvSpPr>
            <p:spPr>
              <a:xfrm>
                <a:off x="2072827" y="4366600"/>
                <a:ext cx="225516" cy="194775"/>
              </a:xfrm>
              <a:custGeom>
                <a:avLst/>
                <a:gdLst/>
                <a:ahLst/>
                <a:cxnLst/>
                <a:rect l="l" t="t" r="r" b="b"/>
                <a:pathLst>
                  <a:path w="6441" h="5563" extrusionOk="0">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8"/>
              <p:cNvSpPr/>
              <p:nvPr/>
            </p:nvSpPr>
            <p:spPr>
              <a:xfrm>
                <a:off x="2643536" y="4618587"/>
                <a:ext cx="241411" cy="90262"/>
              </a:xfrm>
              <a:custGeom>
                <a:avLst/>
                <a:gdLst/>
                <a:ahLst/>
                <a:cxnLst/>
                <a:rect l="l" t="t" r="r" b="b"/>
                <a:pathLst>
                  <a:path w="6895" h="2578" extrusionOk="0">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8"/>
              <p:cNvSpPr/>
              <p:nvPr/>
            </p:nvSpPr>
            <p:spPr>
              <a:xfrm>
                <a:off x="2670670" y="4520551"/>
                <a:ext cx="665" cy="18417"/>
              </a:xfrm>
              <a:custGeom>
                <a:avLst/>
                <a:gdLst/>
                <a:ahLst/>
                <a:cxnLst/>
                <a:rect l="l" t="t" r="r" b="b"/>
                <a:pathLst>
                  <a:path w="19" h="526" extrusionOk="0">
                    <a:moveTo>
                      <a:pt x="18" y="1"/>
                    </a:moveTo>
                    <a:lnTo>
                      <a:pt x="0" y="526"/>
                    </a:lnTo>
                    <a:lnTo>
                      <a:pt x="4" y="526"/>
                    </a:lnTo>
                    <a:lnTo>
                      <a:pt x="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8"/>
              <p:cNvSpPr/>
              <p:nvPr/>
            </p:nvSpPr>
            <p:spPr>
              <a:xfrm>
                <a:off x="2670776" y="4520551"/>
                <a:ext cx="79828" cy="18417"/>
              </a:xfrm>
              <a:custGeom>
                <a:avLst/>
                <a:gdLst/>
                <a:ahLst/>
                <a:cxnLst/>
                <a:rect l="l" t="t" r="r" b="b"/>
                <a:pathLst>
                  <a:path w="2280" h="526" extrusionOk="0">
                    <a:moveTo>
                      <a:pt x="15" y="1"/>
                    </a:moveTo>
                    <a:lnTo>
                      <a:pt x="1" y="526"/>
                    </a:lnTo>
                    <a:lnTo>
                      <a:pt x="2265" y="526"/>
                    </a:lnTo>
                    <a:lnTo>
                      <a:pt x="2280" y="1"/>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8"/>
              <p:cNvSpPr/>
              <p:nvPr/>
            </p:nvSpPr>
            <p:spPr>
              <a:xfrm>
                <a:off x="2164701" y="4300391"/>
                <a:ext cx="9313" cy="16141"/>
              </a:xfrm>
              <a:custGeom>
                <a:avLst/>
                <a:gdLst/>
                <a:ahLst/>
                <a:cxnLst/>
                <a:rect l="l" t="t" r="r" b="b"/>
                <a:pathLst>
                  <a:path w="266" h="461" extrusionOk="0">
                    <a:moveTo>
                      <a:pt x="266" y="0"/>
                    </a:moveTo>
                    <a:lnTo>
                      <a:pt x="1" y="456"/>
                    </a:lnTo>
                    <a:lnTo>
                      <a:pt x="1" y="460"/>
                    </a:lnTo>
                    <a:lnTo>
                      <a:pt x="2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8"/>
              <p:cNvSpPr/>
              <p:nvPr/>
            </p:nvSpPr>
            <p:spPr>
              <a:xfrm>
                <a:off x="2164701" y="4300391"/>
                <a:ext cx="82700" cy="46041"/>
              </a:xfrm>
              <a:custGeom>
                <a:avLst/>
                <a:gdLst/>
                <a:ahLst/>
                <a:cxnLst/>
                <a:rect l="l" t="t" r="r" b="b"/>
                <a:pathLst>
                  <a:path w="2362" h="1315" extrusionOk="0">
                    <a:moveTo>
                      <a:pt x="266" y="0"/>
                    </a:moveTo>
                    <a:lnTo>
                      <a:pt x="1" y="460"/>
                    </a:lnTo>
                    <a:lnTo>
                      <a:pt x="2100" y="1314"/>
                    </a:lnTo>
                    <a:lnTo>
                      <a:pt x="2362" y="858"/>
                    </a:lnTo>
                    <a:lnTo>
                      <a:pt x="266" y="0"/>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8"/>
              <p:cNvSpPr/>
              <p:nvPr/>
            </p:nvSpPr>
            <p:spPr>
              <a:xfrm>
                <a:off x="2427857" y="2340868"/>
                <a:ext cx="454952" cy="501659"/>
              </a:xfrm>
              <a:custGeom>
                <a:avLst/>
                <a:gdLst/>
                <a:ahLst/>
                <a:cxnLst/>
                <a:rect l="l" t="t" r="r" b="b"/>
                <a:pathLst>
                  <a:path w="12994" h="14328" extrusionOk="0">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8"/>
              <p:cNvSpPr/>
              <p:nvPr/>
            </p:nvSpPr>
            <p:spPr>
              <a:xfrm>
                <a:off x="2564687" y="2178829"/>
                <a:ext cx="194599" cy="293475"/>
              </a:xfrm>
              <a:custGeom>
                <a:avLst/>
                <a:gdLst/>
                <a:ahLst/>
                <a:cxnLst/>
                <a:rect l="l" t="t" r="r" b="b"/>
                <a:pathLst>
                  <a:path w="5558" h="8382" extrusionOk="0">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8"/>
              <p:cNvSpPr/>
              <p:nvPr/>
            </p:nvSpPr>
            <p:spPr>
              <a:xfrm>
                <a:off x="2657436" y="2245668"/>
                <a:ext cx="11484" cy="9839"/>
              </a:xfrm>
              <a:custGeom>
                <a:avLst/>
                <a:gdLst/>
                <a:ahLst/>
                <a:cxnLst/>
                <a:rect l="l" t="t" r="r" b="b"/>
                <a:pathLst>
                  <a:path w="328" h="281" extrusionOk="0">
                    <a:moveTo>
                      <a:pt x="1" y="0"/>
                    </a:moveTo>
                    <a:lnTo>
                      <a:pt x="327" y="280"/>
                    </a:lnTo>
                    <a:lnTo>
                      <a:pt x="327" y="28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8"/>
              <p:cNvSpPr/>
              <p:nvPr/>
            </p:nvSpPr>
            <p:spPr>
              <a:xfrm>
                <a:off x="2664368" y="2279351"/>
                <a:ext cx="280" cy="2066"/>
              </a:xfrm>
              <a:custGeom>
                <a:avLst/>
                <a:gdLst/>
                <a:ahLst/>
                <a:cxnLst/>
                <a:rect l="l" t="t" r="r" b="b"/>
                <a:pathLst>
                  <a:path w="8" h="59" extrusionOk="0">
                    <a:moveTo>
                      <a:pt x="8" y="0"/>
                    </a:moveTo>
                    <a:cubicBezTo>
                      <a:pt x="4" y="22"/>
                      <a:pt x="4" y="40"/>
                      <a:pt x="0" y="58"/>
                    </a:cubicBezTo>
                    <a:lnTo>
                      <a:pt x="0" y="58"/>
                    </a:lnTo>
                    <a:cubicBezTo>
                      <a:pt x="4" y="40"/>
                      <a:pt x="4" y="22"/>
                      <a:pt x="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8"/>
              <p:cNvSpPr/>
              <p:nvPr/>
            </p:nvSpPr>
            <p:spPr>
              <a:xfrm>
                <a:off x="2606562" y="2210096"/>
                <a:ext cx="62357" cy="71320"/>
              </a:xfrm>
              <a:custGeom>
                <a:avLst/>
                <a:gdLst/>
                <a:ahLst/>
                <a:cxnLst/>
                <a:rect l="l" t="t" r="r" b="b"/>
                <a:pathLst>
                  <a:path w="1781" h="2037" extrusionOk="0">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8"/>
              <p:cNvSpPr/>
              <p:nvPr/>
            </p:nvSpPr>
            <p:spPr>
              <a:xfrm>
                <a:off x="2480236" y="1964936"/>
                <a:ext cx="258952" cy="296171"/>
              </a:xfrm>
              <a:custGeom>
                <a:avLst/>
                <a:gdLst/>
                <a:ahLst/>
                <a:cxnLst/>
                <a:rect l="l" t="t" r="r" b="b"/>
                <a:pathLst>
                  <a:path w="7396" h="8459" extrusionOk="0">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8"/>
              <p:cNvSpPr/>
              <p:nvPr/>
            </p:nvSpPr>
            <p:spPr>
              <a:xfrm>
                <a:off x="2465671" y="1949286"/>
                <a:ext cx="221209" cy="210880"/>
              </a:xfrm>
              <a:custGeom>
                <a:avLst/>
                <a:gdLst/>
                <a:ahLst/>
                <a:cxnLst/>
                <a:rect l="l" t="t" r="r" b="b"/>
                <a:pathLst>
                  <a:path w="6318" h="6023" extrusionOk="0">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8"/>
              <p:cNvSpPr/>
              <p:nvPr/>
            </p:nvSpPr>
            <p:spPr>
              <a:xfrm>
                <a:off x="2571234" y="2842496"/>
                <a:ext cx="298517" cy="1678079"/>
              </a:xfrm>
              <a:custGeom>
                <a:avLst/>
                <a:gdLst/>
                <a:ahLst/>
                <a:cxnLst/>
                <a:rect l="l" t="t" r="r" b="b"/>
                <a:pathLst>
                  <a:path w="8526" h="47928" extrusionOk="0">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8"/>
              <p:cNvSpPr/>
              <p:nvPr/>
            </p:nvSpPr>
            <p:spPr>
              <a:xfrm>
                <a:off x="2644516" y="4479376"/>
                <a:ext cx="140925" cy="45131"/>
              </a:xfrm>
              <a:custGeom>
                <a:avLst/>
                <a:gdLst/>
                <a:ahLst/>
                <a:cxnLst/>
                <a:rect l="l" t="t" r="r" b="b"/>
                <a:pathLst>
                  <a:path w="4025" h="1289" extrusionOk="0">
                    <a:moveTo>
                      <a:pt x="0" y="0"/>
                    </a:moveTo>
                    <a:lnTo>
                      <a:pt x="166" y="1288"/>
                    </a:lnTo>
                    <a:lnTo>
                      <a:pt x="3762" y="1288"/>
                    </a:lnTo>
                    <a:lnTo>
                      <a:pt x="4024" y="140"/>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8"/>
              <p:cNvSpPr/>
              <p:nvPr/>
            </p:nvSpPr>
            <p:spPr>
              <a:xfrm>
                <a:off x="2643641" y="3424583"/>
                <a:ext cx="4307" cy="41035"/>
              </a:xfrm>
              <a:custGeom>
                <a:avLst/>
                <a:gdLst/>
                <a:ahLst/>
                <a:cxnLst/>
                <a:rect l="l" t="t" r="r" b="b"/>
                <a:pathLst>
                  <a:path w="123" h="1172" extrusionOk="0">
                    <a:moveTo>
                      <a:pt x="0" y="1"/>
                    </a:moveTo>
                    <a:lnTo>
                      <a:pt x="0" y="4"/>
                    </a:lnTo>
                    <a:cubicBezTo>
                      <a:pt x="43" y="395"/>
                      <a:pt x="83" y="785"/>
                      <a:pt x="122" y="1172"/>
                    </a:cubicBezTo>
                    <a:lnTo>
                      <a:pt x="122" y="1172"/>
                    </a:lnTo>
                    <a:cubicBezTo>
                      <a:pt x="83" y="785"/>
                      <a:pt x="43" y="395"/>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8"/>
              <p:cNvSpPr/>
              <p:nvPr/>
            </p:nvSpPr>
            <p:spPr>
              <a:xfrm>
                <a:off x="2643641" y="3130125"/>
                <a:ext cx="72406" cy="421936"/>
              </a:xfrm>
              <a:custGeom>
                <a:avLst/>
                <a:gdLst/>
                <a:ahLst/>
                <a:cxnLst/>
                <a:rect l="l" t="t" r="r" b="b"/>
                <a:pathLst>
                  <a:path w="2068" h="12051" extrusionOk="0">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8"/>
              <p:cNvSpPr/>
              <p:nvPr/>
            </p:nvSpPr>
            <p:spPr>
              <a:xfrm>
                <a:off x="2162670" y="2842496"/>
                <a:ext cx="559430" cy="1494228"/>
              </a:xfrm>
              <a:custGeom>
                <a:avLst/>
                <a:gdLst/>
                <a:ahLst/>
                <a:cxnLst/>
                <a:rect l="l" t="t" r="r" b="b"/>
                <a:pathLst>
                  <a:path w="15978" h="42677" extrusionOk="0">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8"/>
              <p:cNvSpPr/>
              <p:nvPr/>
            </p:nvSpPr>
            <p:spPr>
              <a:xfrm>
                <a:off x="2148980" y="4247137"/>
                <a:ext cx="153460" cy="99926"/>
              </a:xfrm>
              <a:custGeom>
                <a:avLst/>
                <a:gdLst/>
                <a:ahLst/>
                <a:cxnLst/>
                <a:rect l="l" t="t" r="r" b="b"/>
                <a:pathLst>
                  <a:path w="4383" h="2854" extrusionOk="0">
                    <a:moveTo>
                      <a:pt x="284" y="0"/>
                    </a:moveTo>
                    <a:lnTo>
                      <a:pt x="1" y="1403"/>
                    </a:lnTo>
                    <a:lnTo>
                      <a:pt x="3551" y="2853"/>
                    </a:lnTo>
                    <a:lnTo>
                      <a:pt x="4383" y="1891"/>
                    </a:lnTo>
                    <a:lnTo>
                      <a:pt x="2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8"/>
              <p:cNvSpPr/>
              <p:nvPr/>
            </p:nvSpPr>
            <p:spPr>
              <a:xfrm>
                <a:off x="2625784" y="2083314"/>
                <a:ext cx="17506" cy="22863"/>
              </a:xfrm>
              <a:custGeom>
                <a:avLst/>
                <a:gdLst/>
                <a:ahLst/>
                <a:cxnLst/>
                <a:rect l="l" t="t" r="r" b="b"/>
                <a:pathLst>
                  <a:path w="500" h="653" extrusionOk="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8"/>
              <p:cNvSpPr/>
              <p:nvPr/>
            </p:nvSpPr>
            <p:spPr>
              <a:xfrm>
                <a:off x="2696300" y="2067594"/>
                <a:ext cx="17611" cy="22898"/>
              </a:xfrm>
              <a:custGeom>
                <a:avLst/>
                <a:gdLst/>
                <a:ahLst/>
                <a:cxnLst/>
                <a:rect l="l" t="t" r="r" b="b"/>
                <a:pathLst>
                  <a:path w="503" h="654" extrusionOk="0">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8"/>
              <p:cNvSpPr/>
              <p:nvPr/>
            </p:nvSpPr>
            <p:spPr>
              <a:xfrm>
                <a:off x="2700817" y="2060801"/>
                <a:ext cx="14110" cy="9138"/>
              </a:xfrm>
              <a:custGeom>
                <a:avLst/>
                <a:gdLst/>
                <a:ahLst/>
                <a:cxnLst/>
                <a:rect l="l" t="t" r="r" b="b"/>
                <a:pathLst>
                  <a:path w="403" h="261" extrusionOk="0">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8"/>
              <p:cNvSpPr/>
              <p:nvPr/>
            </p:nvSpPr>
            <p:spPr>
              <a:xfrm>
                <a:off x="2678443" y="2096759"/>
                <a:ext cx="31196" cy="44116"/>
              </a:xfrm>
              <a:custGeom>
                <a:avLst/>
                <a:gdLst/>
                <a:ahLst/>
                <a:cxnLst/>
                <a:rect l="l" t="t" r="r" b="b"/>
                <a:pathLst>
                  <a:path w="891" h="1260" extrusionOk="0">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8"/>
              <p:cNvSpPr/>
              <p:nvPr/>
            </p:nvSpPr>
            <p:spPr>
              <a:xfrm>
                <a:off x="2620147" y="2156876"/>
                <a:ext cx="50558" cy="16176"/>
              </a:xfrm>
              <a:custGeom>
                <a:avLst/>
                <a:gdLst/>
                <a:ahLst/>
                <a:cxnLst/>
                <a:rect l="l" t="t" r="r" b="b"/>
                <a:pathLst>
                  <a:path w="1444" h="462" extrusionOk="0">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8"/>
              <p:cNvSpPr/>
              <p:nvPr/>
            </p:nvSpPr>
            <p:spPr>
              <a:xfrm>
                <a:off x="2484893" y="2137129"/>
                <a:ext cx="74472" cy="66174"/>
              </a:xfrm>
              <a:custGeom>
                <a:avLst/>
                <a:gdLst/>
                <a:ahLst/>
                <a:cxnLst/>
                <a:rect l="l" t="t" r="r" b="b"/>
                <a:pathLst>
                  <a:path w="2127" h="1890" extrusionOk="0">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8"/>
              <p:cNvSpPr/>
              <p:nvPr/>
            </p:nvSpPr>
            <p:spPr>
              <a:xfrm>
                <a:off x="2594623" y="2046096"/>
                <a:ext cx="44011" cy="22968"/>
              </a:xfrm>
              <a:custGeom>
                <a:avLst/>
                <a:gdLst/>
                <a:ahLst/>
                <a:cxnLst/>
                <a:rect l="l" t="t" r="r" b="b"/>
                <a:pathLst>
                  <a:path w="1257" h="656" extrusionOk="0">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8"/>
              <p:cNvSpPr/>
              <p:nvPr/>
            </p:nvSpPr>
            <p:spPr>
              <a:xfrm>
                <a:off x="2677183" y="2017490"/>
                <a:ext cx="39249" cy="11554"/>
              </a:xfrm>
              <a:custGeom>
                <a:avLst/>
                <a:gdLst/>
                <a:ahLst/>
                <a:cxnLst/>
                <a:rect l="l" t="t" r="r" b="b"/>
                <a:pathLst>
                  <a:path w="1121" h="330" extrusionOk="0">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8"/>
              <p:cNvSpPr/>
              <p:nvPr/>
            </p:nvSpPr>
            <p:spPr>
              <a:xfrm>
                <a:off x="2205911" y="4422306"/>
                <a:ext cx="41490" cy="20972"/>
              </a:xfrm>
              <a:custGeom>
                <a:avLst/>
                <a:gdLst/>
                <a:ahLst/>
                <a:cxnLst/>
                <a:rect l="l" t="t" r="r" b="b"/>
                <a:pathLst>
                  <a:path w="1185" h="599" extrusionOk="0">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8"/>
              <p:cNvSpPr/>
              <p:nvPr/>
            </p:nvSpPr>
            <p:spPr>
              <a:xfrm>
                <a:off x="2206051" y="4400633"/>
                <a:ext cx="35713" cy="25594"/>
              </a:xfrm>
              <a:custGeom>
                <a:avLst/>
                <a:gdLst/>
                <a:ahLst/>
                <a:cxnLst/>
                <a:rect l="l" t="t" r="r" b="b"/>
                <a:pathLst>
                  <a:path w="1020" h="731" extrusionOk="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8"/>
              <p:cNvSpPr/>
              <p:nvPr/>
            </p:nvSpPr>
            <p:spPr>
              <a:xfrm>
                <a:off x="2753336" y="4612390"/>
                <a:ext cx="49683" cy="20202"/>
              </a:xfrm>
              <a:custGeom>
                <a:avLst/>
                <a:gdLst/>
                <a:ahLst/>
                <a:cxnLst/>
                <a:rect l="l" t="t" r="r" b="b"/>
                <a:pathLst>
                  <a:path w="1419" h="577" extrusionOk="0">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8"/>
              <p:cNvSpPr/>
              <p:nvPr/>
            </p:nvSpPr>
            <p:spPr>
              <a:xfrm>
                <a:off x="2753476" y="4593763"/>
                <a:ext cx="30811" cy="36063"/>
              </a:xfrm>
              <a:custGeom>
                <a:avLst/>
                <a:gdLst/>
                <a:ahLst/>
                <a:cxnLst/>
                <a:rect l="l" t="t" r="r" b="b"/>
                <a:pathLst>
                  <a:path w="880" h="1030" extrusionOk="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8"/>
              <p:cNvSpPr/>
              <p:nvPr/>
            </p:nvSpPr>
            <p:spPr>
              <a:xfrm>
                <a:off x="2630301" y="2076522"/>
                <a:ext cx="14005" cy="9138"/>
              </a:xfrm>
              <a:custGeom>
                <a:avLst/>
                <a:gdLst/>
                <a:ahLst/>
                <a:cxnLst/>
                <a:rect l="l" t="t" r="r" b="b"/>
                <a:pathLst>
                  <a:path w="400" h="261" extrusionOk="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8"/>
              <p:cNvSpPr/>
              <p:nvPr/>
            </p:nvSpPr>
            <p:spPr>
              <a:xfrm>
                <a:off x="2470853" y="2821103"/>
                <a:ext cx="346484" cy="35853"/>
              </a:xfrm>
              <a:custGeom>
                <a:avLst/>
                <a:gdLst/>
                <a:ahLst/>
                <a:cxnLst/>
                <a:rect l="l" t="t" r="r" b="b"/>
                <a:pathLst>
                  <a:path w="9896" h="1024" extrusionOk="0">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8"/>
              <p:cNvSpPr/>
              <p:nvPr/>
            </p:nvSpPr>
            <p:spPr>
              <a:xfrm>
                <a:off x="2513323" y="2818617"/>
                <a:ext cx="19397" cy="41490"/>
              </a:xfrm>
              <a:custGeom>
                <a:avLst/>
                <a:gdLst/>
                <a:ahLst/>
                <a:cxnLst/>
                <a:rect l="l" t="t" r="r" b="b"/>
                <a:pathLst>
                  <a:path w="554" h="1185" extrusionOk="0">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8"/>
              <p:cNvSpPr/>
              <p:nvPr/>
            </p:nvSpPr>
            <p:spPr>
              <a:xfrm>
                <a:off x="2513323" y="2818617"/>
                <a:ext cx="19257" cy="41490"/>
              </a:xfrm>
              <a:custGeom>
                <a:avLst/>
                <a:gdLst/>
                <a:ahLst/>
                <a:cxnLst/>
                <a:rect l="l" t="t" r="r" b="b"/>
                <a:pathLst>
                  <a:path w="550" h="1185" extrusionOk="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8"/>
              <p:cNvSpPr/>
              <p:nvPr/>
            </p:nvSpPr>
            <p:spPr>
              <a:xfrm>
                <a:off x="2772348" y="2818617"/>
                <a:ext cx="19467" cy="41490"/>
              </a:xfrm>
              <a:custGeom>
                <a:avLst/>
                <a:gdLst/>
                <a:ahLst/>
                <a:cxnLst/>
                <a:rect l="l" t="t" r="r" b="b"/>
                <a:pathLst>
                  <a:path w="556" h="1185" extrusionOk="0">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8"/>
              <p:cNvSpPr/>
              <p:nvPr/>
            </p:nvSpPr>
            <p:spPr>
              <a:xfrm>
                <a:off x="2643396" y="2818617"/>
                <a:ext cx="19362" cy="41490"/>
              </a:xfrm>
              <a:custGeom>
                <a:avLst/>
                <a:gdLst/>
                <a:ahLst/>
                <a:cxnLst/>
                <a:rect l="l" t="t" r="r" b="b"/>
                <a:pathLst>
                  <a:path w="553" h="1185" extrusionOk="0">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8"/>
              <p:cNvSpPr/>
              <p:nvPr/>
            </p:nvSpPr>
            <p:spPr>
              <a:xfrm>
                <a:off x="2475381" y="2091484"/>
                <a:ext cx="1013577" cy="907769"/>
              </a:xfrm>
              <a:custGeom>
                <a:avLst/>
                <a:gdLst/>
                <a:ahLst/>
                <a:cxnLst/>
                <a:rect l="l" t="t" r="r" b="b"/>
                <a:pathLst>
                  <a:path w="28949" h="25927" extrusionOk="0">
                    <a:moveTo>
                      <a:pt x="27853" y="1"/>
                    </a:moveTo>
                    <a:lnTo>
                      <a:pt x="8130" y="5173"/>
                    </a:lnTo>
                    <a:lnTo>
                      <a:pt x="9221" y="6009"/>
                    </a:lnTo>
                    <a:lnTo>
                      <a:pt x="28948" y="837"/>
                    </a:lnTo>
                    <a:lnTo>
                      <a:pt x="27853" y="1"/>
                    </a:lnTo>
                    <a:close/>
                    <a:moveTo>
                      <a:pt x="12606" y="8594"/>
                    </a:moveTo>
                    <a:lnTo>
                      <a:pt x="10908" y="10815"/>
                    </a:lnTo>
                    <a:lnTo>
                      <a:pt x="3163" y="20948"/>
                    </a:lnTo>
                    <a:lnTo>
                      <a:pt x="1" y="25090"/>
                    </a:lnTo>
                    <a:lnTo>
                      <a:pt x="1091" y="25927"/>
                    </a:lnTo>
                    <a:lnTo>
                      <a:pt x="13697" y="9430"/>
                    </a:lnTo>
                    <a:lnTo>
                      <a:pt x="12606" y="859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8"/>
              <p:cNvSpPr/>
              <p:nvPr/>
            </p:nvSpPr>
            <p:spPr>
              <a:xfrm>
                <a:off x="2509787" y="2116997"/>
                <a:ext cx="982031" cy="1171798"/>
              </a:xfrm>
              <a:custGeom>
                <a:avLst/>
                <a:gdLst/>
                <a:ahLst/>
                <a:cxnLst/>
                <a:rect l="l" t="t" r="r" b="b"/>
                <a:pathLst>
                  <a:path w="28048" h="33468" extrusionOk="0">
                    <a:moveTo>
                      <a:pt x="27857" y="0"/>
                    </a:moveTo>
                    <a:lnTo>
                      <a:pt x="8130" y="5172"/>
                    </a:lnTo>
                    <a:lnTo>
                      <a:pt x="12606" y="8593"/>
                    </a:lnTo>
                    <a:lnTo>
                      <a:pt x="0" y="25090"/>
                    </a:lnTo>
                    <a:lnTo>
                      <a:pt x="10962" y="33467"/>
                    </a:lnTo>
                    <a:lnTo>
                      <a:pt x="23572" y="16971"/>
                    </a:lnTo>
                    <a:lnTo>
                      <a:pt x="28048" y="20390"/>
                    </a:lnTo>
                    <a:lnTo>
                      <a:pt x="28048" y="20390"/>
                    </a:lnTo>
                    <a:lnTo>
                      <a:pt x="278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8"/>
              <p:cNvSpPr/>
              <p:nvPr/>
            </p:nvSpPr>
            <p:spPr>
              <a:xfrm>
                <a:off x="3247996" y="2515617"/>
                <a:ext cx="9663" cy="52449"/>
              </a:xfrm>
              <a:custGeom>
                <a:avLst/>
                <a:gdLst/>
                <a:ahLst/>
                <a:cxnLst/>
                <a:rect l="l" t="t" r="r" b="b"/>
                <a:pathLst>
                  <a:path w="276" h="1498" extrusionOk="0">
                    <a:moveTo>
                      <a:pt x="0" y="0"/>
                    </a:moveTo>
                    <a:lnTo>
                      <a:pt x="14" y="1497"/>
                    </a:lnTo>
                    <a:lnTo>
                      <a:pt x="276" y="1494"/>
                    </a:lnTo>
                    <a:lnTo>
                      <a:pt x="2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8"/>
              <p:cNvSpPr/>
              <p:nvPr/>
            </p:nvSpPr>
            <p:spPr>
              <a:xfrm>
                <a:off x="3246315" y="2340798"/>
                <a:ext cx="10364" cy="125065"/>
              </a:xfrm>
              <a:custGeom>
                <a:avLst/>
                <a:gdLst/>
                <a:ahLst/>
                <a:cxnLst/>
                <a:rect l="l" t="t" r="r" b="b"/>
                <a:pathLst>
                  <a:path w="296" h="3572" extrusionOk="0">
                    <a:moveTo>
                      <a:pt x="264" y="0"/>
                    </a:moveTo>
                    <a:lnTo>
                      <a:pt x="1" y="4"/>
                    </a:lnTo>
                    <a:lnTo>
                      <a:pt x="34" y="3572"/>
                    </a:lnTo>
                    <a:lnTo>
                      <a:pt x="295" y="3572"/>
                    </a:lnTo>
                    <a:lnTo>
                      <a:pt x="2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8"/>
              <p:cNvSpPr/>
              <p:nvPr/>
            </p:nvSpPr>
            <p:spPr>
              <a:xfrm>
                <a:off x="3105459" y="2917633"/>
                <a:ext cx="72581" cy="85501"/>
              </a:xfrm>
              <a:custGeom>
                <a:avLst/>
                <a:gdLst/>
                <a:ahLst/>
                <a:cxnLst/>
                <a:rect l="l" t="t" r="r" b="b"/>
                <a:pathLst>
                  <a:path w="2073" h="2442" extrusionOk="0">
                    <a:moveTo>
                      <a:pt x="1375" y="0"/>
                    </a:moveTo>
                    <a:lnTo>
                      <a:pt x="1" y="1486"/>
                    </a:lnTo>
                    <a:lnTo>
                      <a:pt x="539" y="2441"/>
                    </a:lnTo>
                    <a:lnTo>
                      <a:pt x="2072" y="719"/>
                    </a:lnTo>
                    <a:lnTo>
                      <a:pt x="1375"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8"/>
              <p:cNvSpPr/>
              <p:nvPr/>
            </p:nvSpPr>
            <p:spPr>
              <a:xfrm>
                <a:off x="2592592" y="2194375"/>
                <a:ext cx="843906" cy="1008185"/>
              </a:xfrm>
              <a:custGeom>
                <a:avLst/>
                <a:gdLst/>
                <a:ahLst/>
                <a:cxnLst/>
                <a:rect l="l" t="t" r="r" b="b"/>
                <a:pathLst>
                  <a:path w="24103" h="28795" extrusionOk="0">
                    <a:moveTo>
                      <a:pt x="23213" y="181"/>
                    </a:moveTo>
                    <a:cubicBezTo>
                      <a:pt x="23342" y="181"/>
                      <a:pt x="23468" y="224"/>
                      <a:pt x="23572" y="302"/>
                    </a:cubicBezTo>
                    <a:cubicBezTo>
                      <a:pt x="23715" y="413"/>
                      <a:pt x="23801" y="582"/>
                      <a:pt x="23801" y="766"/>
                    </a:cubicBezTo>
                    <a:lnTo>
                      <a:pt x="23920" y="13475"/>
                    </a:lnTo>
                    <a:cubicBezTo>
                      <a:pt x="23924" y="13705"/>
                      <a:pt x="23801" y="13906"/>
                      <a:pt x="23594" y="14007"/>
                    </a:cubicBezTo>
                    <a:cubicBezTo>
                      <a:pt x="23508" y="14050"/>
                      <a:pt x="23418" y="14071"/>
                      <a:pt x="23328" y="14071"/>
                    </a:cubicBezTo>
                    <a:cubicBezTo>
                      <a:pt x="23203" y="14071"/>
                      <a:pt x="23080" y="14032"/>
                      <a:pt x="22973" y="13949"/>
                    </a:cubicBezTo>
                    <a:lnTo>
                      <a:pt x="21497" y="12822"/>
                    </a:lnTo>
                    <a:cubicBezTo>
                      <a:pt x="21357" y="12715"/>
                      <a:pt x="21192" y="12664"/>
                      <a:pt x="21031" y="12664"/>
                    </a:cubicBezTo>
                    <a:cubicBezTo>
                      <a:pt x="20798" y="12664"/>
                      <a:pt x="20568" y="12768"/>
                      <a:pt x="20417" y="12965"/>
                    </a:cubicBezTo>
                    <a:lnTo>
                      <a:pt x="8637" y="28382"/>
                    </a:lnTo>
                    <a:cubicBezTo>
                      <a:pt x="8519" y="28532"/>
                      <a:pt x="8343" y="28612"/>
                      <a:pt x="8166" y="28612"/>
                    </a:cubicBezTo>
                    <a:cubicBezTo>
                      <a:pt x="8041" y="28612"/>
                      <a:pt x="7916" y="28572"/>
                      <a:pt x="7808" y="28493"/>
                    </a:cubicBezTo>
                    <a:lnTo>
                      <a:pt x="511" y="22915"/>
                    </a:lnTo>
                    <a:cubicBezTo>
                      <a:pt x="252" y="22718"/>
                      <a:pt x="202" y="22348"/>
                      <a:pt x="400" y="22090"/>
                    </a:cubicBezTo>
                    <a:lnTo>
                      <a:pt x="12183" y="6673"/>
                    </a:lnTo>
                    <a:cubicBezTo>
                      <a:pt x="12438" y="6336"/>
                      <a:pt x="12374" y="5852"/>
                      <a:pt x="12036" y="5593"/>
                    </a:cubicBezTo>
                    <a:lnTo>
                      <a:pt x="10561" y="4462"/>
                    </a:lnTo>
                    <a:cubicBezTo>
                      <a:pt x="10378" y="4323"/>
                      <a:pt x="10295" y="4107"/>
                      <a:pt x="10341" y="3881"/>
                    </a:cubicBezTo>
                    <a:cubicBezTo>
                      <a:pt x="10384" y="3655"/>
                      <a:pt x="10546" y="3483"/>
                      <a:pt x="10769" y="3425"/>
                    </a:cubicBezTo>
                    <a:lnTo>
                      <a:pt x="23062" y="202"/>
                    </a:lnTo>
                    <a:cubicBezTo>
                      <a:pt x="23112" y="188"/>
                      <a:pt x="23163" y="181"/>
                      <a:pt x="23213" y="181"/>
                    </a:cubicBezTo>
                    <a:close/>
                    <a:moveTo>
                      <a:pt x="23213" y="1"/>
                    </a:moveTo>
                    <a:cubicBezTo>
                      <a:pt x="23148" y="1"/>
                      <a:pt x="23084" y="9"/>
                      <a:pt x="23016" y="26"/>
                    </a:cubicBezTo>
                    <a:lnTo>
                      <a:pt x="10722" y="3249"/>
                    </a:lnTo>
                    <a:cubicBezTo>
                      <a:pt x="10435" y="3325"/>
                      <a:pt x="10220" y="3554"/>
                      <a:pt x="10162" y="3845"/>
                    </a:cubicBezTo>
                    <a:cubicBezTo>
                      <a:pt x="10105" y="4136"/>
                      <a:pt x="10217" y="4427"/>
                      <a:pt x="10449" y="4606"/>
                    </a:cubicBezTo>
                    <a:lnTo>
                      <a:pt x="11928" y="5737"/>
                    </a:lnTo>
                    <a:cubicBezTo>
                      <a:pt x="12187" y="5934"/>
                      <a:pt x="12237" y="6304"/>
                      <a:pt x="12039" y="6562"/>
                    </a:cubicBezTo>
                    <a:lnTo>
                      <a:pt x="256" y="21979"/>
                    </a:lnTo>
                    <a:cubicBezTo>
                      <a:pt x="1" y="22315"/>
                      <a:pt x="65" y="22800"/>
                      <a:pt x="403" y="23059"/>
                    </a:cubicBezTo>
                    <a:lnTo>
                      <a:pt x="7700" y="28637"/>
                    </a:lnTo>
                    <a:cubicBezTo>
                      <a:pt x="7836" y="28741"/>
                      <a:pt x="8002" y="28794"/>
                      <a:pt x="8166" y="28794"/>
                    </a:cubicBezTo>
                    <a:cubicBezTo>
                      <a:pt x="8396" y="28794"/>
                      <a:pt x="8626" y="28690"/>
                      <a:pt x="8780" y="28489"/>
                    </a:cubicBezTo>
                    <a:lnTo>
                      <a:pt x="20561" y="13073"/>
                    </a:lnTo>
                    <a:cubicBezTo>
                      <a:pt x="20675" y="12922"/>
                      <a:pt x="20851" y="12844"/>
                      <a:pt x="21031" y="12844"/>
                    </a:cubicBezTo>
                    <a:cubicBezTo>
                      <a:pt x="21152" y="12844"/>
                      <a:pt x="21278" y="12883"/>
                      <a:pt x="21386" y="12965"/>
                    </a:cubicBezTo>
                    <a:lnTo>
                      <a:pt x="22865" y="14093"/>
                    </a:lnTo>
                    <a:cubicBezTo>
                      <a:pt x="23001" y="14196"/>
                      <a:pt x="23166" y="14251"/>
                      <a:pt x="23332" y="14251"/>
                    </a:cubicBezTo>
                    <a:cubicBezTo>
                      <a:pt x="23446" y="14251"/>
                      <a:pt x="23564" y="14226"/>
                      <a:pt x="23676" y="14171"/>
                    </a:cubicBezTo>
                    <a:cubicBezTo>
                      <a:pt x="23942" y="14039"/>
                      <a:pt x="24103" y="13770"/>
                      <a:pt x="24103" y="13475"/>
                    </a:cubicBezTo>
                    <a:lnTo>
                      <a:pt x="23985" y="766"/>
                    </a:lnTo>
                    <a:cubicBezTo>
                      <a:pt x="23981" y="525"/>
                      <a:pt x="23870" y="306"/>
                      <a:pt x="23680" y="159"/>
                    </a:cubicBezTo>
                    <a:cubicBezTo>
                      <a:pt x="23543" y="55"/>
                      <a:pt x="23382" y="1"/>
                      <a:pt x="232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8"/>
              <p:cNvSpPr/>
              <p:nvPr/>
            </p:nvSpPr>
            <p:spPr>
              <a:xfrm>
                <a:off x="2614090" y="2645304"/>
                <a:ext cx="70060" cy="105878"/>
              </a:xfrm>
              <a:custGeom>
                <a:avLst/>
                <a:gdLst/>
                <a:ahLst/>
                <a:cxnLst/>
                <a:rect l="l" t="t" r="r" b="b"/>
                <a:pathLst>
                  <a:path w="2001" h="3024" extrusionOk="0">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8"/>
              <p:cNvSpPr/>
              <p:nvPr/>
            </p:nvSpPr>
            <p:spPr>
              <a:xfrm>
                <a:off x="2359722" y="2457075"/>
                <a:ext cx="287488" cy="370957"/>
              </a:xfrm>
              <a:custGeom>
                <a:avLst/>
                <a:gdLst/>
                <a:ahLst/>
                <a:cxnLst/>
                <a:rect l="l" t="t" r="r" b="b"/>
                <a:pathLst>
                  <a:path w="8211" h="10595" extrusionOk="0">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8"/>
              <p:cNvSpPr/>
              <p:nvPr/>
            </p:nvSpPr>
            <p:spPr>
              <a:xfrm>
                <a:off x="2356851" y="2359775"/>
                <a:ext cx="170931" cy="212176"/>
              </a:xfrm>
              <a:custGeom>
                <a:avLst/>
                <a:gdLst/>
                <a:ahLst/>
                <a:cxnLst/>
                <a:rect l="l" t="t" r="r" b="b"/>
                <a:pathLst>
                  <a:path w="4882" h="6060" extrusionOk="0">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8"/>
              <p:cNvSpPr/>
              <p:nvPr/>
            </p:nvSpPr>
            <p:spPr>
              <a:xfrm>
                <a:off x="2348168" y="2472376"/>
                <a:ext cx="146702" cy="110640"/>
              </a:xfrm>
              <a:custGeom>
                <a:avLst/>
                <a:gdLst/>
                <a:ahLst/>
                <a:cxnLst/>
                <a:rect l="l" t="t" r="r" b="b"/>
                <a:pathLst>
                  <a:path w="4190" h="3160" extrusionOk="0">
                    <a:moveTo>
                      <a:pt x="83" y="1"/>
                    </a:moveTo>
                    <a:lnTo>
                      <a:pt x="1" y="370"/>
                    </a:lnTo>
                    <a:lnTo>
                      <a:pt x="3856" y="3160"/>
                    </a:lnTo>
                    <a:lnTo>
                      <a:pt x="4190" y="2786"/>
                    </a:lnTo>
                    <a:lnTo>
                      <a:pt x="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8"/>
              <p:cNvSpPr/>
              <p:nvPr/>
            </p:nvSpPr>
            <p:spPr>
              <a:xfrm>
                <a:off x="2661112" y="2623946"/>
                <a:ext cx="78953" cy="98700"/>
              </a:xfrm>
              <a:custGeom>
                <a:avLst/>
                <a:gdLst/>
                <a:ahLst/>
                <a:cxnLst/>
                <a:rect l="l" t="t" r="r" b="b"/>
                <a:pathLst>
                  <a:path w="2255" h="2819" extrusionOk="0">
                    <a:moveTo>
                      <a:pt x="1802" y="0"/>
                    </a:moveTo>
                    <a:lnTo>
                      <a:pt x="0" y="610"/>
                    </a:lnTo>
                    <a:lnTo>
                      <a:pt x="657" y="2818"/>
                    </a:lnTo>
                    <a:lnTo>
                      <a:pt x="2254" y="1881"/>
                    </a:lnTo>
                    <a:lnTo>
                      <a:pt x="1802"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1" name="Google Shape;429;p28"/>
          <p:cNvSpPr/>
          <p:nvPr/>
        </p:nvSpPr>
        <p:spPr>
          <a:xfrm>
            <a:off x="3710010" y="3245623"/>
            <a:ext cx="607500" cy="6129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33;p28"/>
          <p:cNvSpPr txBox="1">
            <a:spLocks/>
          </p:cNvSpPr>
          <p:nvPr/>
        </p:nvSpPr>
        <p:spPr>
          <a:xfrm>
            <a:off x="3781285" y="3790497"/>
            <a:ext cx="1679400" cy="32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200"/>
              <a:buFont typeface="Staatliches"/>
              <a:buNone/>
              <a:defRPr sz="2400" b="0" i="0" u="none" strike="noStrike" cap="none">
                <a:solidFill>
                  <a:schemeClr val="accent3"/>
                </a:solidFill>
                <a:latin typeface="Staatliches"/>
                <a:ea typeface="Staatliches"/>
                <a:cs typeface="Staatliches"/>
                <a:sym typeface="Staatliches"/>
              </a:defRPr>
            </a:lvl1pPr>
            <a:lvl2pPr marR="0" lvl="1"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2pPr>
            <a:lvl3pPr marR="0" lvl="2"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3pPr>
            <a:lvl4pPr marR="0" lvl="3"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4pPr>
            <a:lvl5pPr marR="0" lvl="4"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5pPr>
            <a:lvl6pPr marR="0" lvl="5"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6pPr>
            <a:lvl7pPr marR="0" lvl="6"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7pPr>
            <a:lvl8pPr marR="0" lvl="7"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8pPr>
            <a:lvl9pPr marR="0" lvl="8"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9pPr>
          </a:lstStyle>
          <a:p>
            <a:r>
              <a:rPr lang="en-US" dirty="0" smtClean="0"/>
              <a:t>05</a:t>
            </a:r>
          </a:p>
          <a:p>
            <a:r>
              <a:rPr lang="en-US" dirty="0" err="1" smtClean="0"/>
              <a:t>Ts-ipass</a:t>
            </a:r>
            <a:endParaRPr lang="en-US" dirty="0"/>
          </a:p>
        </p:txBody>
      </p:sp>
      <p:sp>
        <p:nvSpPr>
          <p:cNvPr id="84" name="Google Shape;429;p28"/>
          <p:cNvSpPr/>
          <p:nvPr/>
        </p:nvSpPr>
        <p:spPr>
          <a:xfrm>
            <a:off x="6309910" y="3219785"/>
            <a:ext cx="607500" cy="6129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33;p28"/>
          <p:cNvSpPr txBox="1">
            <a:spLocks/>
          </p:cNvSpPr>
          <p:nvPr/>
        </p:nvSpPr>
        <p:spPr>
          <a:xfrm>
            <a:off x="6381185" y="4122878"/>
            <a:ext cx="1679400" cy="32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200"/>
              <a:buFont typeface="Staatliches"/>
              <a:buNone/>
              <a:defRPr sz="2400" b="0" i="0" u="none" strike="noStrike" cap="none">
                <a:solidFill>
                  <a:schemeClr val="accent3"/>
                </a:solidFill>
                <a:latin typeface="Staatliches"/>
                <a:ea typeface="Staatliches"/>
                <a:cs typeface="Staatliches"/>
                <a:sym typeface="Staatliches"/>
              </a:defRPr>
            </a:lvl1pPr>
            <a:lvl2pPr marR="0" lvl="1"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2pPr>
            <a:lvl3pPr marR="0" lvl="2"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3pPr>
            <a:lvl4pPr marR="0" lvl="3"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4pPr>
            <a:lvl5pPr marR="0" lvl="4"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5pPr>
            <a:lvl6pPr marR="0" lvl="5"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6pPr>
            <a:lvl7pPr marR="0" lvl="6"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7pPr>
            <a:lvl8pPr marR="0" lvl="7"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8pPr>
            <a:lvl9pPr marR="0" lvl="8"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9pPr>
          </a:lstStyle>
          <a:p>
            <a:r>
              <a:rPr lang="en-US" dirty="0" smtClean="0"/>
              <a:t>06 secondary research</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85;p32"/>
          <p:cNvSpPr/>
          <p:nvPr/>
        </p:nvSpPr>
        <p:spPr>
          <a:xfrm>
            <a:off x="4899660" y="114967"/>
            <a:ext cx="4297680" cy="4572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3" name="Google Shape;787;p32"/>
          <p:cNvSpPr/>
          <p:nvPr/>
        </p:nvSpPr>
        <p:spPr>
          <a:xfrm>
            <a:off x="4991100" y="187927"/>
            <a:ext cx="4206240" cy="438912"/>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05;p32"/>
          <p:cNvSpPr txBox="1">
            <a:spLocks/>
          </p:cNvSpPr>
          <p:nvPr/>
        </p:nvSpPr>
        <p:spPr>
          <a:xfrm>
            <a:off x="5451150" y="145639"/>
            <a:ext cx="3194700" cy="481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800" dirty="0" err="1" smtClean="0">
                <a:solidFill>
                  <a:schemeClr val="accent3"/>
                </a:solidFill>
                <a:latin typeface="Staatliches" panose="020B0604020202020204" charset="0"/>
              </a:rPr>
              <a:t>Ts-ipass</a:t>
            </a:r>
            <a:endParaRPr lang="en-US" sz="1800" dirty="0">
              <a:solidFill>
                <a:schemeClr val="accent3"/>
              </a:solidFill>
              <a:latin typeface="Staatliches" panose="020B0604020202020204" charset="0"/>
            </a:endParaRPr>
          </a:p>
        </p:txBody>
      </p:sp>
      <p:sp>
        <p:nvSpPr>
          <p:cNvPr id="11" name="Google Shape;785;p32"/>
          <p:cNvSpPr/>
          <p:nvPr/>
        </p:nvSpPr>
        <p:spPr>
          <a:xfrm>
            <a:off x="297180" y="827340"/>
            <a:ext cx="8348472" cy="4297680"/>
          </a:xfrm>
          <a:prstGeom prst="roundRect">
            <a:avLst>
              <a:gd name="adj" fmla="val 1173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87;p32"/>
          <p:cNvSpPr/>
          <p:nvPr/>
        </p:nvSpPr>
        <p:spPr>
          <a:xfrm>
            <a:off x="388819" y="759870"/>
            <a:ext cx="8348472" cy="4270248"/>
          </a:xfrm>
          <a:prstGeom prst="roundRect">
            <a:avLst>
              <a:gd name="adj" fmla="val 9939"/>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9;p31"/>
          <p:cNvSpPr txBox="1">
            <a:spLocks/>
          </p:cNvSpPr>
          <p:nvPr/>
        </p:nvSpPr>
        <p:spPr>
          <a:xfrm>
            <a:off x="388819" y="752154"/>
            <a:ext cx="8257031" cy="42779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accent3"/>
                </a:solidFill>
                <a:latin typeface="Anaheim" panose="020B0604020202020204" charset="0"/>
              </a:rPr>
              <a:t> Is there any relationship between district investments, </a:t>
            </a:r>
            <a:r>
              <a:rPr lang="en-US" b="1" dirty="0" err="1" smtClean="0">
                <a:solidFill>
                  <a:schemeClr val="accent3"/>
                </a:solidFill>
                <a:latin typeface="Anaheim" panose="020B0604020202020204" charset="0"/>
              </a:rPr>
              <a:t>vehiclessales</a:t>
            </a:r>
            <a:r>
              <a:rPr lang="en-US" b="1" dirty="0" smtClean="0">
                <a:solidFill>
                  <a:schemeClr val="accent3"/>
                </a:solidFill>
                <a:latin typeface="Anaheim" panose="020B0604020202020204" charset="0"/>
              </a:rPr>
              <a:t> </a:t>
            </a:r>
            <a:r>
              <a:rPr lang="en-US" b="1" dirty="0">
                <a:solidFill>
                  <a:schemeClr val="accent3"/>
                </a:solidFill>
                <a:latin typeface="Anaheim" panose="020B0604020202020204" charset="0"/>
              </a:rPr>
              <a:t>and stamps revenue within the </a:t>
            </a:r>
            <a:endParaRPr lang="en-US" b="1" dirty="0" smtClean="0">
              <a:solidFill>
                <a:schemeClr val="accent3"/>
              </a:solidFill>
              <a:latin typeface="Anaheim" panose="020B0604020202020204" charset="0"/>
            </a:endParaRPr>
          </a:p>
          <a:p>
            <a:pPr algn="ctr"/>
            <a:r>
              <a:rPr lang="en-US" b="1" dirty="0" smtClean="0">
                <a:solidFill>
                  <a:schemeClr val="accent3"/>
                </a:solidFill>
                <a:latin typeface="Anaheim" panose="020B0604020202020204" charset="0"/>
              </a:rPr>
              <a:t>Same district </a:t>
            </a:r>
            <a:r>
              <a:rPr lang="en-US" b="1" dirty="0">
                <a:solidFill>
                  <a:schemeClr val="accent3"/>
                </a:solidFill>
                <a:latin typeface="Anaheim" panose="020B0604020202020204" charset="0"/>
              </a:rPr>
              <a:t>between FY </a:t>
            </a:r>
            <a:r>
              <a:rPr lang="en-US" b="1" dirty="0" smtClean="0">
                <a:solidFill>
                  <a:schemeClr val="accent3"/>
                </a:solidFill>
                <a:latin typeface="Anaheim" panose="020B0604020202020204" charset="0"/>
              </a:rPr>
              <a:t>2021 and </a:t>
            </a:r>
            <a:r>
              <a:rPr lang="en-US" b="1" dirty="0">
                <a:solidFill>
                  <a:schemeClr val="accent3"/>
                </a:solidFill>
                <a:latin typeface="Anaheim" panose="020B0604020202020204" charset="0"/>
              </a:rPr>
              <a:t>2022</a:t>
            </a:r>
            <a:r>
              <a:rPr lang="en-US" b="1" dirty="0" smtClean="0">
                <a:solidFill>
                  <a:schemeClr val="accent3"/>
                </a:solidFill>
                <a:latin typeface="Anaheim" panose="020B0604020202020204" charset="0"/>
              </a:rPr>
              <a:t>?</a:t>
            </a:r>
          </a:p>
          <a:p>
            <a:r>
              <a:rPr lang="en-US" sz="1200" dirty="0">
                <a:solidFill>
                  <a:schemeClr val="accent3"/>
                </a:solidFill>
                <a:latin typeface="Anaheim" panose="020B0604020202020204" charset="0"/>
              </a:rPr>
              <a:t>Yes, there is a relationship between district investments, vehicle sales, and stamps revenue within the same district between </a:t>
            </a:r>
          </a:p>
          <a:p>
            <a:r>
              <a:rPr lang="en-US" sz="1200" dirty="0">
                <a:solidFill>
                  <a:schemeClr val="accent3"/>
                </a:solidFill>
                <a:latin typeface="Anaheim" panose="020B0604020202020204" charset="0"/>
              </a:rPr>
              <a:t>FY 2021 and 2022 in Telangana.</a:t>
            </a:r>
          </a:p>
          <a:p>
            <a:pPr algn="ctr"/>
            <a:r>
              <a:rPr lang="en-US" sz="1200" b="1" dirty="0">
                <a:solidFill>
                  <a:schemeClr val="accent3"/>
                </a:solidFill>
                <a:latin typeface="Anaheim" panose="020B0604020202020204" charset="0"/>
              </a:rPr>
              <a:t>District investments</a:t>
            </a:r>
          </a:p>
          <a:p>
            <a:r>
              <a:rPr lang="en-US" sz="1200" dirty="0">
                <a:solidFill>
                  <a:schemeClr val="accent3"/>
                </a:solidFill>
                <a:latin typeface="Anaheim" panose="020B0604020202020204" charset="0"/>
              </a:rPr>
              <a:t>District investments are a measure of the economic activity in a district. When businesses invest in a district, they create jobs and generate income.</a:t>
            </a:r>
          </a:p>
          <a:p>
            <a:r>
              <a:rPr lang="en-US" sz="1200" dirty="0">
                <a:solidFill>
                  <a:schemeClr val="accent3"/>
                </a:solidFill>
                <a:latin typeface="Anaheim" panose="020B0604020202020204" charset="0"/>
              </a:rPr>
              <a:t>This leads to increased demand for goods and services, which in turn drives economic growth.</a:t>
            </a:r>
          </a:p>
          <a:p>
            <a:pPr algn="ctr"/>
            <a:r>
              <a:rPr lang="en-US" sz="1200" b="1" dirty="0">
                <a:solidFill>
                  <a:schemeClr val="accent3"/>
                </a:solidFill>
                <a:latin typeface="Anaheim" panose="020B0604020202020204" charset="0"/>
              </a:rPr>
              <a:t>Vehicle sales</a:t>
            </a:r>
          </a:p>
          <a:p>
            <a:r>
              <a:rPr lang="en-US" sz="1200" dirty="0">
                <a:solidFill>
                  <a:schemeClr val="accent3"/>
                </a:solidFill>
                <a:latin typeface="Anaheim" panose="020B0604020202020204" charset="0"/>
              </a:rPr>
              <a:t>Vehicle sales are a measure of the consumer spending in a district. When people buy vehicles, it indicates that they have disposable income and</a:t>
            </a:r>
          </a:p>
          <a:p>
            <a:r>
              <a:rPr lang="en-US" sz="1200" dirty="0">
                <a:solidFill>
                  <a:schemeClr val="accent3"/>
                </a:solidFill>
                <a:latin typeface="Anaheim" panose="020B0604020202020204" charset="0"/>
              </a:rPr>
              <a:t>are confident about the future. Vehicle sales are also a good indicator of economic growth.</a:t>
            </a:r>
          </a:p>
          <a:p>
            <a:pPr algn="ctr"/>
            <a:r>
              <a:rPr lang="en-US" sz="1200" b="1" dirty="0">
                <a:solidFill>
                  <a:schemeClr val="accent3"/>
                </a:solidFill>
                <a:latin typeface="Anaheim" panose="020B0604020202020204" charset="0"/>
              </a:rPr>
              <a:t>Stamps revenue</a:t>
            </a:r>
          </a:p>
          <a:p>
            <a:r>
              <a:rPr lang="en-US" sz="1200" dirty="0">
                <a:solidFill>
                  <a:schemeClr val="accent3"/>
                </a:solidFill>
                <a:latin typeface="Anaheim" panose="020B0604020202020204" charset="0"/>
              </a:rPr>
              <a:t>Stamps revenue is a measure of the real estate activity in a district. When people buy property, they have to pay stamp duty to the </a:t>
            </a:r>
            <a:r>
              <a:rPr lang="en-US" sz="1200" dirty="0" smtClean="0">
                <a:solidFill>
                  <a:schemeClr val="accent3"/>
                </a:solidFill>
                <a:latin typeface="Anaheim" panose="020B0604020202020204" charset="0"/>
              </a:rPr>
              <a:t>government. Stamps </a:t>
            </a:r>
            <a:r>
              <a:rPr lang="en-US" sz="1200" dirty="0">
                <a:solidFill>
                  <a:schemeClr val="accent3"/>
                </a:solidFill>
                <a:latin typeface="Anaheim" panose="020B0604020202020204" charset="0"/>
              </a:rPr>
              <a:t>revenue is a good indicator of the economic activity in a district, especially in the real estate sector.</a:t>
            </a:r>
          </a:p>
          <a:p>
            <a:r>
              <a:rPr lang="en-US" sz="1200" dirty="0">
                <a:solidFill>
                  <a:schemeClr val="accent3"/>
                </a:solidFill>
                <a:latin typeface="Anaheim" panose="020B0604020202020204" charset="0"/>
              </a:rPr>
              <a:t>Relationship between district investments, vehicle sales, and stamps </a:t>
            </a:r>
            <a:r>
              <a:rPr lang="en-US" sz="1200" dirty="0" smtClean="0">
                <a:solidFill>
                  <a:schemeClr val="accent3"/>
                </a:solidFill>
                <a:latin typeface="Anaheim" panose="020B0604020202020204" charset="0"/>
              </a:rPr>
              <a:t>revenue There </a:t>
            </a:r>
            <a:r>
              <a:rPr lang="en-US" sz="1200" dirty="0">
                <a:solidFill>
                  <a:schemeClr val="accent3"/>
                </a:solidFill>
                <a:latin typeface="Anaheim" panose="020B0604020202020204" charset="0"/>
              </a:rPr>
              <a:t>is a positive relationship between district investments, vehicle sales, and stamps revenue. When district investments </a:t>
            </a:r>
            <a:r>
              <a:rPr lang="en-US" sz="1200" dirty="0" smtClean="0">
                <a:solidFill>
                  <a:schemeClr val="accent3"/>
                </a:solidFill>
                <a:latin typeface="Anaheim" panose="020B0604020202020204" charset="0"/>
              </a:rPr>
              <a:t>increase, it </a:t>
            </a:r>
            <a:r>
              <a:rPr lang="en-US" sz="1200" dirty="0">
                <a:solidFill>
                  <a:schemeClr val="accent3"/>
                </a:solidFill>
                <a:latin typeface="Anaheim" panose="020B0604020202020204" charset="0"/>
              </a:rPr>
              <a:t>leads to increased economic activity, which in turn drives up vehicle sales and stamps revenue.</a:t>
            </a:r>
          </a:p>
          <a:p>
            <a:r>
              <a:rPr lang="en-US" sz="1200" dirty="0" smtClean="0">
                <a:solidFill>
                  <a:schemeClr val="accent3"/>
                </a:solidFill>
                <a:latin typeface="Anaheim" panose="020B0604020202020204" charset="0"/>
              </a:rPr>
              <a:t>In </a:t>
            </a:r>
            <a:r>
              <a:rPr lang="en-US" sz="1200" dirty="0">
                <a:solidFill>
                  <a:schemeClr val="accent3"/>
                </a:solidFill>
                <a:latin typeface="Anaheim" panose="020B0604020202020204" charset="0"/>
              </a:rPr>
              <a:t>FY 2022, the </a:t>
            </a:r>
            <a:r>
              <a:rPr lang="en-US" sz="1200" b="1" dirty="0" err="1">
                <a:solidFill>
                  <a:schemeClr val="accent3"/>
                </a:solidFill>
                <a:latin typeface="Anaheim" panose="020B0604020202020204" charset="0"/>
              </a:rPr>
              <a:t>Rangareddy</a:t>
            </a:r>
            <a:r>
              <a:rPr lang="en-US" sz="1200" dirty="0">
                <a:solidFill>
                  <a:schemeClr val="accent3"/>
                </a:solidFill>
                <a:latin typeface="Anaheim" panose="020B0604020202020204" charset="0"/>
              </a:rPr>
              <a:t> district of Telangana attracted the highest investment in the state</a:t>
            </a:r>
            <a:r>
              <a:rPr lang="en-US" sz="1200" dirty="0" smtClean="0">
                <a:solidFill>
                  <a:schemeClr val="accent3"/>
                </a:solidFill>
                <a:latin typeface="Anaheim" panose="020B0604020202020204" charset="0"/>
              </a:rPr>
              <a:t>. The </a:t>
            </a:r>
            <a:r>
              <a:rPr lang="en-US" sz="1200" dirty="0">
                <a:solidFill>
                  <a:schemeClr val="accent3"/>
                </a:solidFill>
                <a:latin typeface="Anaheim" panose="020B0604020202020204" charset="0"/>
              </a:rPr>
              <a:t>district also had the highest vehicle sales </a:t>
            </a:r>
            <a:r>
              <a:rPr lang="en-US" sz="1200" dirty="0" smtClean="0">
                <a:solidFill>
                  <a:schemeClr val="accent3"/>
                </a:solidFill>
                <a:latin typeface="Anaheim" panose="020B0604020202020204" charset="0"/>
              </a:rPr>
              <a:t>and </a:t>
            </a:r>
            <a:r>
              <a:rPr lang="en-US" sz="1200" dirty="0">
                <a:solidFill>
                  <a:schemeClr val="accent3"/>
                </a:solidFill>
                <a:latin typeface="Anaheim" panose="020B0604020202020204" charset="0"/>
              </a:rPr>
              <a:t>stamps revenue in the state. This suggests that there is a strong relationship between district investments, vehicle sales, and stamps revenue.</a:t>
            </a:r>
          </a:p>
        </p:txBody>
      </p:sp>
      <p:sp>
        <p:nvSpPr>
          <p:cNvPr id="19" name="Google Shape;2442;p41"/>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Tree>
    <p:extLst>
      <p:ext uri="{BB962C8B-B14F-4D97-AF65-F5344CB8AC3E}">
        <p14:creationId xmlns:p14="http://schemas.microsoft.com/office/powerpoint/2010/main" val="24975219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85;p32"/>
          <p:cNvSpPr/>
          <p:nvPr/>
        </p:nvSpPr>
        <p:spPr>
          <a:xfrm>
            <a:off x="4899660" y="114967"/>
            <a:ext cx="4297680" cy="4572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3" name="Google Shape;787;p32"/>
          <p:cNvSpPr/>
          <p:nvPr/>
        </p:nvSpPr>
        <p:spPr>
          <a:xfrm>
            <a:off x="4991100" y="187927"/>
            <a:ext cx="4206240" cy="438912"/>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05;p32"/>
          <p:cNvSpPr txBox="1">
            <a:spLocks/>
          </p:cNvSpPr>
          <p:nvPr/>
        </p:nvSpPr>
        <p:spPr>
          <a:xfrm>
            <a:off x="5451150" y="145639"/>
            <a:ext cx="3194700" cy="481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800" dirty="0">
                <a:solidFill>
                  <a:schemeClr val="accent3"/>
                </a:solidFill>
                <a:latin typeface="Staatliches" panose="020B0604020202020204" charset="0"/>
              </a:rPr>
              <a:t>Secondary Research</a:t>
            </a:r>
          </a:p>
        </p:txBody>
      </p:sp>
      <p:sp>
        <p:nvSpPr>
          <p:cNvPr id="11" name="Google Shape;785;p32"/>
          <p:cNvSpPr/>
          <p:nvPr/>
        </p:nvSpPr>
        <p:spPr>
          <a:xfrm>
            <a:off x="297180" y="827340"/>
            <a:ext cx="8348472" cy="4297680"/>
          </a:xfrm>
          <a:prstGeom prst="roundRect">
            <a:avLst>
              <a:gd name="adj" fmla="val 1173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87;p32"/>
          <p:cNvSpPr/>
          <p:nvPr/>
        </p:nvSpPr>
        <p:spPr>
          <a:xfrm>
            <a:off x="388819" y="759870"/>
            <a:ext cx="8348472" cy="4270248"/>
          </a:xfrm>
          <a:prstGeom prst="roundRect">
            <a:avLst>
              <a:gd name="adj" fmla="val 9939"/>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9;p31"/>
          <p:cNvSpPr txBox="1">
            <a:spLocks/>
          </p:cNvSpPr>
          <p:nvPr/>
        </p:nvSpPr>
        <p:spPr>
          <a:xfrm>
            <a:off x="388819" y="752154"/>
            <a:ext cx="8257031" cy="42779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accent3"/>
                </a:solidFill>
                <a:latin typeface="Anaheim" panose="020B0604020202020204" charset="0"/>
              </a:rPr>
              <a:t>  What are the top 5 districts to buy commercial properties in </a:t>
            </a:r>
            <a:r>
              <a:rPr lang="en-US" b="1" dirty="0" smtClean="0">
                <a:solidFill>
                  <a:schemeClr val="accent3"/>
                </a:solidFill>
                <a:latin typeface="Anaheim" panose="020B0604020202020204" charset="0"/>
              </a:rPr>
              <a:t>Telangana</a:t>
            </a:r>
            <a:r>
              <a:rPr lang="en-US" b="1" dirty="0">
                <a:solidFill>
                  <a:schemeClr val="accent3"/>
                </a:solidFill>
                <a:latin typeface="Anaheim" panose="020B0604020202020204" charset="0"/>
              </a:rPr>
              <a:t>? </a:t>
            </a:r>
            <a:endParaRPr lang="en-US" b="1" dirty="0" smtClean="0">
              <a:solidFill>
                <a:schemeClr val="accent3"/>
              </a:solidFill>
              <a:latin typeface="Anaheim" panose="020B0604020202020204" charset="0"/>
            </a:endParaRPr>
          </a:p>
          <a:p>
            <a:pPr algn="ctr"/>
            <a:r>
              <a:rPr lang="en-US" b="1" dirty="0" smtClean="0">
                <a:solidFill>
                  <a:schemeClr val="accent3"/>
                </a:solidFill>
                <a:latin typeface="Anaheim" panose="020B0604020202020204" charset="0"/>
              </a:rPr>
              <a:t>Justify </a:t>
            </a:r>
            <a:r>
              <a:rPr lang="en-US" b="1" dirty="0">
                <a:solidFill>
                  <a:schemeClr val="accent3"/>
                </a:solidFill>
                <a:latin typeface="Anaheim" panose="020B0604020202020204" charset="0"/>
              </a:rPr>
              <a:t>your answer. </a:t>
            </a:r>
            <a:endParaRPr lang="en-US" b="1" dirty="0" smtClean="0">
              <a:solidFill>
                <a:schemeClr val="accent3"/>
              </a:solidFill>
              <a:latin typeface="Anaheim" panose="020B0604020202020204" charset="0"/>
            </a:endParaRPr>
          </a:p>
          <a:p>
            <a:pPr algn="ctr"/>
            <a:endParaRPr lang="en-US" b="1" dirty="0" smtClean="0">
              <a:solidFill>
                <a:schemeClr val="accent3"/>
              </a:solidFill>
              <a:latin typeface="Anaheim" panose="020B0604020202020204" charset="0"/>
            </a:endParaRPr>
          </a:p>
          <a:p>
            <a:r>
              <a:rPr lang="en-US" sz="1200" b="1" dirty="0" smtClean="0">
                <a:solidFill>
                  <a:schemeClr val="accent3"/>
                </a:solidFill>
                <a:latin typeface="Anaheim" panose="020B0604020202020204" charset="0"/>
              </a:rPr>
              <a:t>1. Hyderabad</a:t>
            </a:r>
            <a:r>
              <a:rPr lang="en-US" sz="1200" b="1" dirty="0">
                <a:solidFill>
                  <a:schemeClr val="accent3"/>
                </a:solidFill>
                <a:latin typeface="Anaheim" panose="020B0604020202020204" charset="0"/>
              </a:rPr>
              <a:t>: </a:t>
            </a:r>
            <a:r>
              <a:rPr lang="en-US" sz="1200" dirty="0">
                <a:solidFill>
                  <a:schemeClr val="accent3"/>
                </a:solidFill>
                <a:latin typeface="Anaheim" panose="020B0604020202020204" charset="0"/>
              </a:rPr>
              <a:t>Hyderabad is the capital and largest city of Telangana. It is a major IT hub and is home to many multinational companies. The city also has a strong manufacturing and pharmaceutical sector. Hyderabad is well-connected to other parts of India and the world by air, rail, and road</a:t>
            </a:r>
            <a:r>
              <a:rPr lang="en-US" sz="1200" dirty="0" smtClean="0">
                <a:solidFill>
                  <a:schemeClr val="accent3"/>
                </a:solidFill>
                <a:latin typeface="Anaheim" panose="020B0604020202020204" charset="0"/>
              </a:rPr>
              <a:t>.</a:t>
            </a:r>
          </a:p>
          <a:p>
            <a:endParaRPr lang="en-US" sz="1200" dirty="0">
              <a:solidFill>
                <a:schemeClr val="accent3"/>
              </a:solidFill>
              <a:latin typeface="Anaheim" panose="020B0604020202020204" charset="0"/>
            </a:endParaRPr>
          </a:p>
          <a:p>
            <a:r>
              <a:rPr lang="en-US" sz="1200" b="1" dirty="0" smtClean="0">
                <a:solidFill>
                  <a:schemeClr val="accent3"/>
                </a:solidFill>
                <a:latin typeface="Anaheim" panose="020B0604020202020204" charset="0"/>
              </a:rPr>
              <a:t>2. </a:t>
            </a:r>
            <a:r>
              <a:rPr lang="en-US" sz="1200" b="1" dirty="0" err="1" smtClean="0">
                <a:solidFill>
                  <a:schemeClr val="accent3"/>
                </a:solidFill>
                <a:latin typeface="Anaheim" panose="020B0604020202020204" charset="0"/>
              </a:rPr>
              <a:t>Rangareddy</a:t>
            </a:r>
            <a:r>
              <a:rPr lang="en-US" sz="1200" b="1" dirty="0">
                <a:solidFill>
                  <a:schemeClr val="accent3"/>
                </a:solidFill>
                <a:latin typeface="Anaheim" panose="020B0604020202020204" charset="0"/>
              </a:rPr>
              <a:t>: </a:t>
            </a:r>
            <a:r>
              <a:rPr lang="en-US" sz="1200" dirty="0" err="1">
                <a:solidFill>
                  <a:schemeClr val="accent3"/>
                </a:solidFill>
                <a:latin typeface="Anaheim" panose="020B0604020202020204" charset="0"/>
              </a:rPr>
              <a:t>Rangareddy</a:t>
            </a:r>
            <a:r>
              <a:rPr lang="en-US" sz="1200" dirty="0">
                <a:solidFill>
                  <a:schemeClr val="accent3"/>
                </a:solidFill>
                <a:latin typeface="Anaheim" panose="020B0604020202020204" charset="0"/>
              </a:rPr>
              <a:t> district is located on the outskirts of Hyderabad and is home to many IT and manufacturing companies. The district is also well-connected to Hyderabad by road and rail</a:t>
            </a:r>
            <a:r>
              <a:rPr lang="en-US" sz="1200" dirty="0" smtClean="0">
                <a:solidFill>
                  <a:schemeClr val="accent3"/>
                </a:solidFill>
                <a:latin typeface="Anaheim" panose="020B0604020202020204" charset="0"/>
              </a:rPr>
              <a:t>.</a:t>
            </a:r>
          </a:p>
          <a:p>
            <a:endParaRPr lang="en-US" sz="1200" dirty="0">
              <a:solidFill>
                <a:schemeClr val="accent3"/>
              </a:solidFill>
              <a:latin typeface="Anaheim" panose="020B0604020202020204" charset="0"/>
            </a:endParaRPr>
          </a:p>
          <a:p>
            <a:r>
              <a:rPr lang="en-US" sz="1200" b="1" dirty="0" smtClean="0">
                <a:solidFill>
                  <a:schemeClr val="accent3"/>
                </a:solidFill>
                <a:latin typeface="Anaheim" panose="020B0604020202020204" charset="0"/>
              </a:rPr>
              <a:t>3. </a:t>
            </a:r>
            <a:r>
              <a:rPr lang="en-US" sz="1200" b="1" dirty="0" err="1" smtClean="0">
                <a:solidFill>
                  <a:schemeClr val="accent3"/>
                </a:solidFill>
                <a:latin typeface="Anaheim" panose="020B0604020202020204" charset="0"/>
              </a:rPr>
              <a:t>Medchal-Malkajgiri</a:t>
            </a:r>
            <a:r>
              <a:rPr lang="en-US" sz="1200" b="1" dirty="0">
                <a:solidFill>
                  <a:schemeClr val="accent3"/>
                </a:solidFill>
                <a:latin typeface="Anaheim" panose="020B0604020202020204" charset="0"/>
              </a:rPr>
              <a:t>: </a:t>
            </a:r>
            <a:r>
              <a:rPr lang="en-US" sz="1200" dirty="0" err="1">
                <a:solidFill>
                  <a:schemeClr val="accent3"/>
                </a:solidFill>
                <a:latin typeface="Anaheim" panose="020B0604020202020204" charset="0"/>
              </a:rPr>
              <a:t>Medchal-Malkajgiri</a:t>
            </a:r>
            <a:r>
              <a:rPr lang="en-US" sz="1200" dirty="0">
                <a:solidFill>
                  <a:schemeClr val="accent3"/>
                </a:solidFill>
                <a:latin typeface="Anaheim" panose="020B0604020202020204" charset="0"/>
              </a:rPr>
              <a:t> district is located on the northern outskirts of Hyderabad and is home to many IT and manufacturing companies. The district is also well-connected to Hyderabad by road and rail</a:t>
            </a:r>
            <a:r>
              <a:rPr lang="en-US" sz="1200" dirty="0" smtClean="0">
                <a:solidFill>
                  <a:schemeClr val="accent3"/>
                </a:solidFill>
                <a:latin typeface="Anaheim" panose="020B0604020202020204" charset="0"/>
              </a:rPr>
              <a:t>.</a:t>
            </a:r>
          </a:p>
          <a:p>
            <a:endParaRPr lang="en-US" sz="1200" dirty="0">
              <a:solidFill>
                <a:schemeClr val="accent3"/>
              </a:solidFill>
              <a:latin typeface="Anaheim" panose="020B0604020202020204" charset="0"/>
            </a:endParaRPr>
          </a:p>
          <a:p>
            <a:r>
              <a:rPr lang="en-US" sz="1200" b="1" dirty="0" smtClean="0">
                <a:solidFill>
                  <a:schemeClr val="accent3"/>
                </a:solidFill>
                <a:latin typeface="Anaheim" panose="020B0604020202020204" charset="0"/>
              </a:rPr>
              <a:t>4. </a:t>
            </a:r>
            <a:r>
              <a:rPr lang="en-US" sz="1200" b="1" dirty="0" err="1" smtClean="0">
                <a:solidFill>
                  <a:schemeClr val="accent3"/>
                </a:solidFill>
                <a:latin typeface="Anaheim" panose="020B0604020202020204" charset="0"/>
              </a:rPr>
              <a:t>Suryapet</a:t>
            </a:r>
            <a:r>
              <a:rPr lang="en-US" sz="1200" b="1" dirty="0">
                <a:solidFill>
                  <a:schemeClr val="accent3"/>
                </a:solidFill>
                <a:latin typeface="Anaheim" panose="020B0604020202020204" charset="0"/>
              </a:rPr>
              <a:t>: </a:t>
            </a:r>
            <a:r>
              <a:rPr lang="en-US" sz="1200" dirty="0" err="1">
                <a:solidFill>
                  <a:schemeClr val="accent3"/>
                </a:solidFill>
                <a:latin typeface="Anaheim" panose="020B0604020202020204" charset="0"/>
              </a:rPr>
              <a:t>Suryapet</a:t>
            </a:r>
            <a:r>
              <a:rPr lang="en-US" sz="1200" dirty="0">
                <a:solidFill>
                  <a:schemeClr val="accent3"/>
                </a:solidFill>
                <a:latin typeface="Anaheim" panose="020B0604020202020204" charset="0"/>
              </a:rPr>
              <a:t> district is located in the southern part of Telangana and is home to many manufacturing and pharmaceutical companies. </a:t>
            </a:r>
            <a:endParaRPr lang="en-US" sz="1200" dirty="0" smtClean="0">
              <a:solidFill>
                <a:schemeClr val="accent3"/>
              </a:solidFill>
              <a:latin typeface="Anaheim" panose="020B0604020202020204" charset="0"/>
            </a:endParaRPr>
          </a:p>
          <a:p>
            <a:endParaRPr lang="en-US" sz="1200" b="1" dirty="0">
              <a:solidFill>
                <a:schemeClr val="accent3"/>
              </a:solidFill>
              <a:latin typeface="Anaheim" panose="020B0604020202020204" charset="0"/>
            </a:endParaRPr>
          </a:p>
          <a:p>
            <a:r>
              <a:rPr lang="en-US" sz="1200" b="1" dirty="0" smtClean="0">
                <a:solidFill>
                  <a:schemeClr val="accent3"/>
                </a:solidFill>
                <a:latin typeface="Anaheim" panose="020B0604020202020204" charset="0"/>
              </a:rPr>
              <a:t>5. Warangal </a:t>
            </a:r>
            <a:r>
              <a:rPr lang="en-US" sz="1200" b="1" dirty="0">
                <a:solidFill>
                  <a:schemeClr val="accent3"/>
                </a:solidFill>
                <a:latin typeface="Anaheim" panose="020B0604020202020204" charset="0"/>
              </a:rPr>
              <a:t>Urban: </a:t>
            </a:r>
            <a:r>
              <a:rPr lang="en-US" sz="1200" dirty="0">
                <a:solidFill>
                  <a:schemeClr val="accent3"/>
                </a:solidFill>
                <a:latin typeface="Anaheim" panose="020B0604020202020204" charset="0"/>
              </a:rPr>
              <a:t>Warangal Urban district is the second largest city in Telangana and is home to many IT and manufacturing companies. </a:t>
            </a:r>
          </a:p>
        </p:txBody>
      </p:sp>
      <p:sp>
        <p:nvSpPr>
          <p:cNvPr id="19" name="Google Shape;2442;p41"/>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Tree>
    <p:extLst>
      <p:ext uri="{BB962C8B-B14F-4D97-AF65-F5344CB8AC3E}">
        <p14:creationId xmlns:p14="http://schemas.microsoft.com/office/powerpoint/2010/main" val="3082185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85;p32"/>
          <p:cNvSpPr/>
          <p:nvPr/>
        </p:nvSpPr>
        <p:spPr>
          <a:xfrm>
            <a:off x="4899660" y="114967"/>
            <a:ext cx="4297680" cy="4572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3" name="Google Shape;787;p32"/>
          <p:cNvSpPr/>
          <p:nvPr/>
        </p:nvSpPr>
        <p:spPr>
          <a:xfrm>
            <a:off x="4991100" y="187927"/>
            <a:ext cx="4206240" cy="438912"/>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05;p32"/>
          <p:cNvSpPr txBox="1">
            <a:spLocks/>
          </p:cNvSpPr>
          <p:nvPr/>
        </p:nvSpPr>
        <p:spPr>
          <a:xfrm>
            <a:off x="5451150" y="145639"/>
            <a:ext cx="3194700" cy="481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800" dirty="0">
                <a:solidFill>
                  <a:schemeClr val="accent3"/>
                </a:solidFill>
                <a:latin typeface="Staatliches" panose="020B0604020202020204" charset="0"/>
              </a:rPr>
              <a:t>Secondary Research</a:t>
            </a:r>
          </a:p>
        </p:txBody>
      </p:sp>
      <p:sp>
        <p:nvSpPr>
          <p:cNvPr id="11" name="Google Shape;785;p32"/>
          <p:cNvSpPr/>
          <p:nvPr/>
        </p:nvSpPr>
        <p:spPr>
          <a:xfrm>
            <a:off x="297180" y="827340"/>
            <a:ext cx="8348472" cy="4297680"/>
          </a:xfrm>
          <a:prstGeom prst="roundRect">
            <a:avLst>
              <a:gd name="adj" fmla="val 1173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87;p32"/>
          <p:cNvSpPr/>
          <p:nvPr/>
        </p:nvSpPr>
        <p:spPr>
          <a:xfrm>
            <a:off x="388819" y="759870"/>
            <a:ext cx="8348472" cy="4270248"/>
          </a:xfrm>
          <a:prstGeom prst="roundRect">
            <a:avLst>
              <a:gd name="adj" fmla="val 9939"/>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9;p31"/>
          <p:cNvSpPr txBox="1">
            <a:spLocks/>
          </p:cNvSpPr>
          <p:nvPr/>
        </p:nvSpPr>
        <p:spPr>
          <a:xfrm>
            <a:off x="388819" y="752154"/>
            <a:ext cx="8257031" cy="42779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accent3"/>
                </a:solidFill>
                <a:latin typeface="Anaheim" panose="020B0604020202020204" charset="0"/>
              </a:rPr>
              <a:t>  What are the top 5 districts to buy commercial properties in </a:t>
            </a:r>
            <a:r>
              <a:rPr lang="en-US" b="1" dirty="0" smtClean="0">
                <a:solidFill>
                  <a:schemeClr val="accent3"/>
                </a:solidFill>
                <a:latin typeface="Anaheim" panose="020B0604020202020204" charset="0"/>
              </a:rPr>
              <a:t>Telangana</a:t>
            </a:r>
            <a:r>
              <a:rPr lang="en-US" b="1" dirty="0">
                <a:solidFill>
                  <a:schemeClr val="accent3"/>
                </a:solidFill>
                <a:latin typeface="Anaheim" panose="020B0604020202020204" charset="0"/>
              </a:rPr>
              <a:t>? </a:t>
            </a:r>
            <a:endParaRPr lang="en-US" b="1" dirty="0" smtClean="0">
              <a:solidFill>
                <a:schemeClr val="accent3"/>
              </a:solidFill>
              <a:latin typeface="Anaheim" panose="020B0604020202020204" charset="0"/>
            </a:endParaRPr>
          </a:p>
          <a:p>
            <a:pPr algn="ctr"/>
            <a:r>
              <a:rPr lang="en-US" b="1" dirty="0" smtClean="0">
                <a:solidFill>
                  <a:schemeClr val="accent3"/>
                </a:solidFill>
                <a:latin typeface="Anaheim" panose="020B0604020202020204" charset="0"/>
              </a:rPr>
              <a:t>Justify </a:t>
            </a:r>
            <a:r>
              <a:rPr lang="en-US" b="1" dirty="0">
                <a:solidFill>
                  <a:schemeClr val="accent3"/>
                </a:solidFill>
                <a:latin typeface="Anaheim" panose="020B0604020202020204" charset="0"/>
              </a:rPr>
              <a:t>your answer. </a:t>
            </a:r>
            <a:endParaRPr lang="en-US" b="1" dirty="0" smtClean="0">
              <a:solidFill>
                <a:schemeClr val="accent3"/>
              </a:solidFill>
              <a:latin typeface="Anaheim" panose="020B0604020202020204" charset="0"/>
            </a:endParaRPr>
          </a:p>
          <a:p>
            <a:pPr algn="ctr"/>
            <a:endParaRPr lang="en-US" b="1" dirty="0" smtClean="0">
              <a:solidFill>
                <a:schemeClr val="accent3"/>
              </a:solidFill>
              <a:latin typeface="Anaheim" panose="020B0604020202020204" charset="0"/>
            </a:endParaRPr>
          </a:p>
          <a:p>
            <a:pPr algn="ctr"/>
            <a:r>
              <a:rPr lang="en-US" sz="1200" b="1" dirty="0">
                <a:solidFill>
                  <a:schemeClr val="accent3"/>
                </a:solidFill>
                <a:latin typeface="Anaheim" panose="020B0604020202020204" charset="0"/>
              </a:rPr>
              <a:t>The districts listed above have a number of factors that make them attractive for commercial property investment</a:t>
            </a:r>
            <a:r>
              <a:rPr lang="en-US" sz="1200" b="1" dirty="0" smtClean="0">
                <a:solidFill>
                  <a:schemeClr val="accent3"/>
                </a:solidFill>
                <a:latin typeface="Anaheim" panose="020B0604020202020204" charset="0"/>
              </a:rPr>
              <a:t>:</a:t>
            </a:r>
          </a:p>
          <a:p>
            <a:pPr algn="ctr"/>
            <a:endParaRPr lang="en-US" sz="1200" b="1" dirty="0">
              <a:solidFill>
                <a:schemeClr val="accent3"/>
              </a:solidFill>
              <a:latin typeface="Anaheim" panose="020B0604020202020204" charset="0"/>
            </a:endParaRPr>
          </a:p>
          <a:p>
            <a:r>
              <a:rPr lang="en-US" sz="1200" dirty="0" smtClean="0">
                <a:solidFill>
                  <a:schemeClr val="accent3"/>
                </a:solidFill>
                <a:latin typeface="Anaheim" panose="020B0604020202020204" charset="0"/>
              </a:rPr>
              <a:t>• </a:t>
            </a:r>
            <a:r>
              <a:rPr lang="en-US" sz="1200" b="1" dirty="0" smtClean="0">
                <a:solidFill>
                  <a:schemeClr val="accent3"/>
                </a:solidFill>
                <a:latin typeface="Anaheim" panose="020B0604020202020204" charset="0"/>
              </a:rPr>
              <a:t>Strong </a:t>
            </a:r>
            <a:r>
              <a:rPr lang="en-US" sz="1200" b="1" dirty="0">
                <a:solidFill>
                  <a:schemeClr val="accent3"/>
                </a:solidFill>
                <a:latin typeface="Anaheim" panose="020B0604020202020204" charset="0"/>
              </a:rPr>
              <a:t>economic growth</a:t>
            </a:r>
            <a:r>
              <a:rPr lang="en-US" sz="1200" dirty="0">
                <a:solidFill>
                  <a:schemeClr val="accent3"/>
                </a:solidFill>
                <a:latin typeface="Anaheim" panose="020B0604020202020204" charset="0"/>
              </a:rPr>
              <a:t>: These districts are all located in the economically fastest-growing region of Telangana</a:t>
            </a:r>
            <a:r>
              <a:rPr lang="en-US" sz="1200" dirty="0" smtClean="0">
                <a:solidFill>
                  <a:schemeClr val="accent3"/>
                </a:solidFill>
                <a:latin typeface="Anaheim" panose="020B0604020202020204" charset="0"/>
              </a:rPr>
              <a:t>.</a:t>
            </a:r>
          </a:p>
          <a:p>
            <a:endParaRPr lang="en-US" sz="1200" dirty="0">
              <a:solidFill>
                <a:schemeClr val="accent3"/>
              </a:solidFill>
              <a:latin typeface="Anaheim" panose="020B0604020202020204" charset="0"/>
            </a:endParaRPr>
          </a:p>
          <a:p>
            <a:r>
              <a:rPr lang="en-US" sz="1200" dirty="0" smtClean="0">
                <a:solidFill>
                  <a:schemeClr val="accent3"/>
                </a:solidFill>
                <a:latin typeface="Anaheim" panose="020B0604020202020204" charset="0"/>
              </a:rPr>
              <a:t>• </a:t>
            </a:r>
            <a:r>
              <a:rPr lang="en-US" sz="1200" b="1" dirty="0" smtClean="0">
                <a:solidFill>
                  <a:schemeClr val="accent3"/>
                </a:solidFill>
                <a:latin typeface="Anaheim" panose="020B0604020202020204" charset="0"/>
              </a:rPr>
              <a:t>Favorable </a:t>
            </a:r>
            <a:r>
              <a:rPr lang="en-US" sz="1200" b="1" dirty="0">
                <a:solidFill>
                  <a:schemeClr val="accent3"/>
                </a:solidFill>
                <a:latin typeface="Anaheim" panose="020B0604020202020204" charset="0"/>
              </a:rPr>
              <a:t>business environment: </a:t>
            </a:r>
            <a:r>
              <a:rPr lang="en-US" sz="1200" dirty="0">
                <a:solidFill>
                  <a:schemeClr val="accent3"/>
                </a:solidFill>
                <a:latin typeface="Anaheim" panose="020B0604020202020204" charset="0"/>
              </a:rPr>
              <a:t>The Telangana government has implemented a number of reforms to create a more business-friendly environment in these districts</a:t>
            </a:r>
            <a:r>
              <a:rPr lang="en-US" sz="1200" dirty="0" smtClean="0">
                <a:solidFill>
                  <a:schemeClr val="accent3"/>
                </a:solidFill>
                <a:latin typeface="Anaheim" panose="020B0604020202020204" charset="0"/>
              </a:rPr>
              <a:t>.</a:t>
            </a:r>
          </a:p>
          <a:p>
            <a:endParaRPr lang="en-US" sz="1200" dirty="0">
              <a:solidFill>
                <a:schemeClr val="accent3"/>
              </a:solidFill>
              <a:latin typeface="Anaheim" panose="020B0604020202020204" charset="0"/>
            </a:endParaRPr>
          </a:p>
          <a:p>
            <a:r>
              <a:rPr lang="en-US" sz="1200" dirty="0" smtClean="0">
                <a:solidFill>
                  <a:schemeClr val="accent3"/>
                </a:solidFill>
                <a:latin typeface="Anaheim" panose="020B0604020202020204" charset="0"/>
              </a:rPr>
              <a:t>• </a:t>
            </a:r>
            <a:r>
              <a:rPr lang="en-US" sz="1200" b="1" dirty="0" smtClean="0">
                <a:solidFill>
                  <a:schemeClr val="accent3"/>
                </a:solidFill>
                <a:latin typeface="Anaheim" panose="020B0604020202020204" charset="0"/>
              </a:rPr>
              <a:t>Good </a:t>
            </a:r>
            <a:r>
              <a:rPr lang="en-US" sz="1200" b="1" dirty="0">
                <a:solidFill>
                  <a:schemeClr val="accent3"/>
                </a:solidFill>
                <a:latin typeface="Anaheim" panose="020B0604020202020204" charset="0"/>
              </a:rPr>
              <a:t>infrastructure:</a:t>
            </a:r>
            <a:r>
              <a:rPr lang="en-US" sz="1200" dirty="0">
                <a:solidFill>
                  <a:schemeClr val="accent3"/>
                </a:solidFill>
                <a:latin typeface="Anaheim" panose="020B0604020202020204" charset="0"/>
              </a:rPr>
              <a:t> These districts have good infrastructure, including roads, railways, airports, and energy</a:t>
            </a:r>
            <a:r>
              <a:rPr lang="en-US" sz="1200" dirty="0" smtClean="0">
                <a:solidFill>
                  <a:schemeClr val="accent3"/>
                </a:solidFill>
                <a:latin typeface="Anaheim" panose="020B0604020202020204" charset="0"/>
              </a:rPr>
              <a:t>.</a:t>
            </a:r>
          </a:p>
          <a:p>
            <a:endParaRPr lang="en-US" sz="1200" dirty="0">
              <a:solidFill>
                <a:schemeClr val="accent3"/>
              </a:solidFill>
              <a:latin typeface="Anaheim" panose="020B0604020202020204" charset="0"/>
            </a:endParaRPr>
          </a:p>
          <a:p>
            <a:r>
              <a:rPr lang="en-US" sz="1200" dirty="0" smtClean="0">
                <a:solidFill>
                  <a:schemeClr val="accent3"/>
                </a:solidFill>
                <a:latin typeface="Anaheim" panose="020B0604020202020204" charset="0"/>
              </a:rPr>
              <a:t>• </a:t>
            </a:r>
            <a:r>
              <a:rPr lang="en-US" sz="1200" b="1" dirty="0" smtClean="0">
                <a:solidFill>
                  <a:schemeClr val="accent3"/>
                </a:solidFill>
                <a:latin typeface="Anaheim" panose="020B0604020202020204" charset="0"/>
              </a:rPr>
              <a:t>Skilled </a:t>
            </a:r>
            <a:r>
              <a:rPr lang="en-US" sz="1200" b="1" dirty="0">
                <a:solidFill>
                  <a:schemeClr val="accent3"/>
                </a:solidFill>
                <a:latin typeface="Anaheim" panose="020B0604020202020204" charset="0"/>
              </a:rPr>
              <a:t>workforce: </a:t>
            </a:r>
            <a:r>
              <a:rPr lang="en-US" sz="1200" dirty="0">
                <a:solidFill>
                  <a:schemeClr val="accent3"/>
                </a:solidFill>
                <a:latin typeface="Anaheim" panose="020B0604020202020204" charset="0"/>
              </a:rPr>
              <a:t>These districts have a large and growing pool of skilled workers</a:t>
            </a:r>
            <a:r>
              <a:rPr lang="en-US" sz="1200" dirty="0" smtClean="0">
                <a:solidFill>
                  <a:schemeClr val="accent3"/>
                </a:solidFill>
                <a:latin typeface="Anaheim" panose="020B0604020202020204" charset="0"/>
              </a:rPr>
              <a:t>.</a:t>
            </a:r>
          </a:p>
          <a:p>
            <a:endParaRPr lang="en-US" sz="1200" dirty="0">
              <a:solidFill>
                <a:schemeClr val="accent3"/>
              </a:solidFill>
              <a:latin typeface="Anaheim" panose="020B0604020202020204" charset="0"/>
            </a:endParaRPr>
          </a:p>
          <a:p>
            <a:r>
              <a:rPr lang="en-US" sz="1200" dirty="0" smtClean="0">
                <a:solidFill>
                  <a:schemeClr val="accent3"/>
                </a:solidFill>
                <a:latin typeface="Anaheim" panose="020B0604020202020204" charset="0"/>
              </a:rPr>
              <a:t>• </a:t>
            </a:r>
            <a:r>
              <a:rPr lang="en-US" sz="1200" b="1" dirty="0" smtClean="0">
                <a:solidFill>
                  <a:schemeClr val="accent3"/>
                </a:solidFill>
                <a:latin typeface="Anaheim" panose="020B0604020202020204" charset="0"/>
              </a:rPr>
              <a:t>Strategic </a:t>
            </a:r>
            <a:r>
              <a:rPr lang="en-US" sz="1200" b="1" dirty="0">
                <a:solidFill>
                  <a:schemeClr val="accent3"/>
                </a:solidFill>
                <a:latin typeface="Anaheim" panose="020B0604020202020204" charset="0"/>
              </a:rPr>
              <a:t>location: </a:t>
            </a:r>
            <a:r>
              <a:rPr lang="en-US" sz="1200" dirty="0">
                <a:solidFill>
                  <a:schemeClr val="accent3"/>
                </a:solidFill>
                <a:latin typeface="Anaheim" panose="020B0604020202020204" charset="0"/>
              </a:rPr>
              <a:t>These districts are strategically located within Telangana and have easy access to major markets and resources</a:t>
            </a:r>
            <a:r>
              <a:rPr lang="en-US" sz="1200" b="1" dirty="0">
                <a:solidFill>
                  <a:schemeClr val="accent3"/>
                </a:solidFill>
                <a:latin typeface="Anaheim" panose="020B0604020202020204" charset="0"/>
              </a:rPr>
              <a:t>.</a:t>
            </a:r>
          </a:p>
        </p:txBody>
      </p:sp>
      <p:sp>
        <p:nvSpPr>
          <p:cNvPr id="19" name="Google Shape;2442;p41"/>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Tree>
    <p:extLst>
      <p:ext uri="{BB962C8B-B14F-4D97-AF65-F5344CB8AC3E}">
        <p14:creationId xmlns:p14="http://schemas.microsoft.com/office/powerpoint/2010/main" val="31204947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85;p32"/>
          <p:cNvSpPr/>
          <p:nvPr/>
        </p:nvSpPr>
        <p:spPr>
          <a:xfrm>
            <a:off x="4899660" y="114967"/>
            <a:ext cx="4297680" cy="4572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3" name="Google Shape;787;p32"/>
          <p:cNvSpPr/>
          <p:nvPr/>
        </p:nvSpPr>
        <p:spPr>
          <a:xfrm>
            <a:off x="4991100" y="187927"/>
            <a:ext cx="4206240" cy="438912"/>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05;p32"/>
          <p:cNvSpPr txBox="1">
            <a:spLocks/>
          </p:cNvSpPr>
          <p:nvPr/>
        </p:nvSpPr>
        <p:spPr>
          <a:xfrm>
            <a:off x="5451150" y="145639"/>
            <a:ext cx="3194700" cy="481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800" dirty="0">
                <a:solidFill>
                  <a:schemeClr val="accent3"/>
                </a:solidFill>
                <a:latin typeface="Staatliches" panose="020B0604020202020204" charset="0"/>
              </a:rPr>
              <a:t>Secondary Research</a:t>
            </a:r>
          </a:p>
        </p:txBody>
      </p:sp>
      <p:sp>
        <p:nvSpPr>
          <p:cNvPr id="11" name="Google Shape;785;p32"/>
          <p:cNvSpPr/>
          <p:nvPr/>
        </p:nvSpPr>
        <p:spPr>
          <a:xfrm>
            <a:off x="297180" y="827340"/>
            <a:ext cx="8348472" cy="4297680"/>
          </a:xfrm>
          <a:prstGeom prst="roundRect">
            <a:avLst>
              <a:gd name="adj" fmla="val 1173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87;p32"/>
          <p:cNvSpPr/>
          <p:nvPr/>
        </p:nvSpPr>
        <p:spPr>
          <a:xfrm>
            <a:off x="388819" y="759870"/>
            <a:ext cx="8348472" cy="4270248"/>
          </a:xfrm>
          <a:prstGeom prst="roundRect">
            <a:avLst>
              <a:gd name="adj" fmla="val 9939"/>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9;p31"/>
          <p:cNvSpPr txBox="1">
            <a:spLocks/>
          </p:cNvSpPr>
          <p:nvPr/>
        </p:nvSpPr>
        <p:spPr>
          <a:xfrm>
            <a:off x="388819" y="752154"/>
            <a:ext cx="8257031" cy="42779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accent3"/>
                </a:solidFill>
                <a:latin typeface="Anaheim" panose="020B0604020202020204" charset="0"/>
              </a:rPr>
              <a:t>   What significant policies or initiatives were put into effect to </a:t>
            </a:r>
            <a:r>
              <a:rPr lang="en-US" b="1" dirty="0" smtClean="0">
                <a:solidFill>
                  <a:schemeClr val="accent3"/>
                </a:solidFill>
                <a:latin typeface="Anaheim" panose="020B0604020202020204" charset="0"/>
              </a:rPr>
              <a:t>enhance </a:t>
            </a:r>
            <a:r>
              <a:rPr lang="en-US" b="1" dirty="0">
                <a:solidFill>
                  <a:schemeClr val="accent3"/>
                </a:solidFill>
                <a:latin typeface="Anaheim" panose="020B0604020202020204" charset="0"/>
              </a:rPr>
              <a:t>economic growth, investments, </a:t>
            </a:r>
            <a:endParaRPr lang="en-US" b="1" dirty="0" smtClean="0">
              <a:solidFill>
                <a:schemeClr val="accent3"/>
              </a:solidFill>
              <a:latin typeface="Anaheim" panose="020B0604020202020204" charset="0"/>
            </a:endParaRPr>
          </a:p>
          <a:p>
            <a:pPr algn="ctr"/>
            <a:r>
              <a:rPr lang="en-US" b="1" dirty="0" smtClean="0">
                <a:solidFill>
                  <a:schemeClr val="accent3"/>
                </a:solidFill>
                <a:latin typeface="Anaheim" panose="020B0604020202020204" charset="0"/>
              </a:rPr>
              <a:t>and </a:t>
            </a:r>
            <a:r>
              <a:rPr lang="en-US" b="1" dirty="0">
                <a:solidFill>
                  <a:schemeClr val="accent3"/>
                </a:solidFill>
                <a:latin typeface="Anaheim" panose="020B0604020202020204" charset="0"/>
              </a:rPr>
              <a:t>employment in </a:t>
            </a:r>
            <a:r>
              <a:rPr lang="en-US" b="1" dirty="0" smtClean="0">
                <a:solidFill>
                  <a:schemeClr val="accent3"/>
                </a:solidFill>
                <a:latin typeface="Anaheim" panose="020B0604020202020204" charset="0"/>
              </a:rPr>
              <a:t>Telangana </a:t>
            </a:r>
            <a:r>
              <a:rPr lang="en-US" b="1" dirty="0">
                <a:solidFill>
                  <a:schemeClr val="accent3"/>
                </a:solidFill>
                <a:latin typeface="Anaheim" panose="020B0604020202020204" charset="0"/>
              </a:rPr>
              <a:t>by the current government? Can we quantify the </a:t>
            </a:r>
            <a:r>
              <a:rPr lang="en-US" b="1" dirty="0" smtClean="0">
                <a:solidFill>
                  <a:schemeClr val="accent3"/>
                </a:solidFill>
                <a:latin typeface="Anaheim" panose="020B0604020202020204" charset="0"/>
              </a:rPr>
              <a:t>impact </a:t>
            </a:r>
            <a:r>
              <a:rPr lang="en-US" b="1" dirty="0">
                <a:solidFill>
                  <a:schemeClr val="accent3"/>
                </a:solidFill>
                <a:latin typeface="Anaheim" panose="020B0604020202020204" charset="0"/>
              </a:rPr>
              <a:t>of these policies using available data?</a:t>
            </a:r>
          </a:p>
          <a:p>
            <a:pPr algn="ctr"/>
            <a:endParaRPr lang="en-US" b="1" dirty="0" smtClean="0">
              <a:solidFill>
                <a:schemeClr val="accent3"/>
              </a:solidFill>
              <a:latin typeface="Anaheim" panose="020B0604020202020204" charset="0"/>
            </a:endParaRPr>
          </a:p>
          <a:p>
            <a:r>
              <a:rPr lang="en-US" sz="1200" dirty="0">
                <a:solidFill>
                  <a:schemeClr val="accent3"/>
                </a:solidFill>
                <a:latin typeface="Anaheim" panose="020B0604020202020204" charset="0"/>
              </a:rPr>
              <a:t>The Telangana government has implemented a number of significant policies and initiatives to enhance economic growth, investments, and employment in the state. </a:t>
            </a:r>
            <a:r>
              <a:rPr lang="en-US" sz="1200" dirty="0" smtClean="0">
                <a:solidFill>
                  <a:schemeClr val="accent3"/>
                </a:solidFill>
                <a:latin typeface="Anaheim" panose="020B0604020202020204" charset="0"/>
              </a:rPr>
              <a:t>These </a:t>
            </a:r>
            <a:r>
              <a:rPr lang="en-US" sz="1200" dirty="0">
                <a:solidFill>
                  <a:schemeClr val="accent3"/>
                </a:solidFill>
                <a:latin typeface="Anaheim" panose="020B0604020202020204" charset="0"/>
              </a:rPr>
              <a:t>include:</a:t>
            </a:r>
          </a:p>
          <a:p>
            <a:r>
              <a:rPr lang="en-US" sz="1200" b="1" dirty="0" smtClean="0">
                <a:solidFill>
                  <a:schemeClr val="accent3"/>
                </a:solidFill>
                <a:latin typeface="Anaheim" panose="020B0604020202020204" charset="0"/>
              </a:rPr>
              <a:t>• TS-</a:t>
            </a:r>
            <a:r>
              <a:rPr lang="en-US" sz="1200" b="1" dirty="0" err="1" smtClean="0">
                <a:solidFill>
                  <a:schemeClr val="accent3"/>
                </a:solidFill>
                <a:latin typeface="Anaheim" panose="020B0604020202020204" charset="0"/>
              </a:rPr>
              <a:t>iPASS</a:t>
            </a:r>
            <a:r>
              <a:rPr lang="en-US" sz="1200" b="1" dirty="0">
                <a:solidFill>
                  <a:schemeClr val="accent3"/>
                </a:solidFill>
                <a:latin typeface="Anaheim" panose="020B0604020202020204" charset="0"/>
              </a:rPr>
              <a:t>: </a:t>
            </a:r>
            <a:r>
              <a:rPr lang="en-US" sz="1200" dirty="0">
                <a:solidFill>
                  <a:schemeClr val="accent3"/>
                </a:solidFill>
                <a:latin typeface="Anaheim" panose="020B0604020202020204" charset="0"/>
              </a:rPr>
              <a:t>TS-</a:t>
            </a:r>
            <a:r>
              <a:rPr lang="en-US" sz="1200" dirty="0" err="1">
                <a:solidFill>
                  <a:schemeClr val="accent3"/>
                </a:solidFill>
                <a:latin typeface="Anaheim" panose="020B0604020202020204" charset="0"/>
              </a:rPr>
              <a:t>iPASS</a:t>
            </a:r>
            <a:r>
              <a:rPr lang="en-US" sz="1200" dirty="0">
                <a:solidFill>
                  <a:schemeClr val="accent3"/>
                </a:solidFill>
                <a:latin typeface="Anaheim" panose="020B0604020202020204" charset="0"/>
              </a:rPr>
              <a:t> is a single-window system that streamlines the approval process for new businesses. It has reduced the time required to set up a new business in Telangana from several months to a few days.</a:t>
            </a:r>
          </a:p>
          <a:p>
            <a:r>
              <a:rPr lang="en-US" sz="1200" b="1" dirty="0">
                <a:solidFill>
                  <a:schemeClr val="accent3"/>
                </a:solidFill>
                <a:latin typeface="Anaheim" panose="020B0604020202020204" charset="0"/>
              </a:rPr>
              <a:t>impact of this </a:t>
            </a:r>
            <a:r>
              <a:rPr lang="en-US" sz="1200" b="1" dirty="0" err="1">
                <a:solidFill>
                  <a:schemeClr val="accent3"/>
                </a:solidFill>
                <a:latin typeface="Anaheim" panose="020B0604020202020204" charset="0"/>
              </a:rPr>
              <a:t>policie</a:t>
            </a:r>
            <a:r>
              <a:rPr lang="en-US" sz="1200" b="1" dirty="0">
                <a:solidFill>
                  <a:schemeClr val="accent3"/>
                </a:solidFill>
                <a:latin typeface="Anaheim" panose="020B0604020202020204" charset="0"/>
              </a:rPr>
              <a:t>: </a:t>
            </a:r>
          </a:p>
          <a:p>
            <a:r>
              <a:rPr lang="en-US" sz="1200" dirty="0">
                <a:solidFill>
                  <a:schemeClr val="accent3"/>
                </a:solidFill>
                <a:latin typeface="Anaheim" panose="020B0604020202020204" charset="0"/>
              </a:rPr>
              <a:t>the number of new businesses registered in Telangana has increased significantly since the launch of TS-</a:t>
            </a:r>
            <a:r>
              <a:rPr lang="en-US" sz="1200" dirty="0" err="1">
                <a:solidFill>
                  <a:schemeClr val="accent3"/>
                </a:solidFill>
                <a:latin typeface="Anaheim" panose="020B0604020202020204" charset="0"/>
              </a:rPr>
              <a:t>iPASS</a:t>
            </a:r>
            <a:r>
              <a:rPr lang="en-US" sz="1200" dirty="0">
                <a:solidFill>
                  <a:schemeClr val="accent3"/>
                </a:solidFill>
                <a:latin typeface="Anaheim" panose="020B0604020202020204" charset="0"/>
              </a:rPr>
              <a:t>. In 2014-15, 174 new businesses were registered in the state. This number increased to 3184 in 2022-23.</a:t>
            </a:r>
          </a:p>
          <a:p>
            <a:r>
              <a:rPr lang="en-US" sz="1200" b="1" dirty="0" smtClean="0">
                <a:solidFill>
                  <a:schemeClr val="accent3"/>
                </a:solidFill>
                <a:latin typeface="Anaheim" panose="020B0604020202020204" charset="0"/>
              </a:rPr>
              <a:t>• TS-</a:t>
            </a:r>
            <a:r>
              <a:rPr lang="en-US" sz="1200" b="1" dirty="0" err="1" smtClean="0">
                <a:solidFill>
                  <a:schemeClr val="accent3"/>
                </a:solidFill>
                <a:latin typeface="Anaheim" panose="020B0604020202020204" charset="0"/>
              </a:rPr>
              <a:t>bPASS</a:t>
            </a:r>
            <a:r>
              <a:rPr lang="en-US" sz="1200" b="1" dirty="0">
                <a:solidFill>
                  <a:schemeClr val="accent3"/>
                </a:solidFill>
                <a:latin typeface="Anaheim" panose="020B0604020202020204" charset="0"/>
              </a:rPr>
              <a:t>: </a:t>
            </a:r>
            <a:r>
              <a:rPr lang="en-US" sz="1200" dirty="0">
                <a:solidFill>
                  <a:schemeClr val="accent3"/>
                </a:solidFill>
                <a:latin typeface="Anaheim" panose="020B0604020202020204" charset="0"/>
              </a:rPr>
              <a:t>TS-</a:t>
            </a:r>
            <a:r>
              <a:rPr lang="en-US" sz="1200" dirty="0" err="1">
                <a:solidFill>
                  <a:schemeClr val="accent3"/>
                </a:solidFill>
                <a:latin typeface="Anaheim" panose="020B0604020202020204" charset="0"/>
              </a:rPr>
              <a:t>bPASS</a:t>
            </a:r>
            <a:r>
              <a:rPr lang="en-US" sz="1200" dirty="0">
                <a:solidFill>
                  <a:schemeClr val="accent3"/>
                </a:solidFill>
                <a:latin typeface="Anaheim" panose="020B0604020202020204" charset="0"/>
              </a:rPr>
              <a:t> is a similar system that streamlines the approval process for building construction. It has reduced the time required to obtain a building permit from several weeks to a few days.</a:t>
            </a:r>
          </a:p>
          <a:p>
            <a:r>
              <a:rPr lang="en-US" sz="1200" b="1" dirty="0">
                <a:solidFill>
                  <a:schemeClr val="accent3"/>
                </a:solidFill>
                <a:latin typeface="Anaheim" panose="020B0604020202020204" charset="0"/>
              </a:rPr>
              <a:t>impact of this </a:t>
            </a:r>
            <a:r>
              <a:rPr lang="en-US" sz="1200" b="1" dirty="0" err="1">
                <a:solidFill>
                  <a:schemeClr val="accent3"/>
                </a:solidFill>
                <a:latin typeface="Anaheim" panose="020B0604020202020204" charset="0"/>
              </a:rPr>
              <a:t>policie</a:t>
            </a:r>
            <a:r>
              <a:rPr lang="en-US" sz="1200" b="1" dirty="0">
                <a:solidFill>
                  <a:schemeClr val="accent3"/>
                </a:solidFill>
                <a:latin typeface="Anaheim" panose="020B0604020202020204" charset="0"/>
              </a:rPr>
              <a:t>: </a:t>
            </a:r>
          </a:p>
          <a:p>
            <a:r>
              <a:rPr lang="en-US" sz="1200" dirty="0">
                <a:solidFill>
                  <a:schemeClr val="accent3"/>
                </a:solidFill>
                <a:latin typeface="Anaheim" panose="020B0604020202020204" charset="0"/>
              </a:rPr>
              <a:t>the number of building permits issued in Telangana has also increased significantly since the launch of TS-</a:t>
            </a:r>
            <a:r>
              <a:rPr lang="en-US" sz="1200" dirty="0" err="1">
                <a:solidFill>
                  <a:schemeClr val="accent3"/>
                </a:solidFill>
                <a:latin typeface="Anaheim" panose="020B0604020202020204" charset="0"/>
              </a:rPr>
              <a:t>bPASS</a:t>
            </a:r>
            <a:r>
              <a:rPr lang="en-US" sz="1200" dirty="0">
                <a:solidFill>
                  <a:schemeClr val="accent3"/>
                </a:solidFill>
                <a:latin typeface="Anaheim" panose="020B0604020202020204" charset="0"/>
              </a:rPr>
              <a:t>. In 2020-21, 4,872 building permits were issued in the state. This number increased to 13,748 in 2022-23</a:t>
            </a:r>
            <a:r>
              <a:rPr lang="en-US" sz="1200" dirty="0" smtClean="0">
                <a:solidFill>
                  <a:schemeClr val="accent3"/>
                </a:solidFill>
                <a:latin typeface="Anaheim" panose="020B0604020202020204" charset="0"/>
              </a:rPr>
              <a:t>.</a:t>
            </a:r>
          </a:p>
          <a:p>
            <a:r>
              <a:rPr lang="en-US" sz="1200" dirty="0" smtClean="0">
                <a:solidFill>
                  <a:schemeClr val="accent3"/>
                </a:solidFill>
                <a:latin typeface="Anaheim" panose="020B0604020202020204" charset="0"/>
              </a:rPr>
              <a:t>• </a:t>
            </a:r>
            <a:r>
              <a:rPr lang="en-US" sz="1200" b="1" dirty="0" err="1" smtClean="0">
                <a:solidFill>
                  <a:schemeClr val="accent3"/>
                </a:solidFill>
                <a:latin typeface="Anaheim" panose="020B0604020202020204" charset="0"/>
              </a:rPr>
              <a:t>Rythu</a:t>
            </a:r>
            <a:r>
              <a:rPr lang="en-US" sz="1200" b="1" dirty="0" smtClean="0">
                <a:solidFill>
                  <a:schemeClr val="accent3"/>
                </a:solidFill>
                <a:latin typeface="Anaheim" panose="020B0604020202020204" charset="0"/>
              </a:rPr>
              <a:t> </a:t>
            </a:r>
            <a:r>
              <a:rPr lang="en-US" sz="1200" b="1" dirty="0" err="1">
                <a:solidFill>
                  <a:schemeClr val="accent3"/>
                </a:solidFill>
                <a:latin typeface="Anaheim" panose="020B0604020202020204" charset="0"/>
              </a:rPr>
              <a:t>Bandhu</a:t>
            </a:r>
            <a:r>
              <a:rPr lang="en-US" sz="1200" b="1" dirty="0">
                <a:solidFill>
                  <a:schemeClr val="accent3"/>
                </a:solidFill>
                <a:latin typeface="Anaheim" panose="020B0604020202020204" charset="0"/>
              </a:rPr>
              <a:t>: </a:t>
            </a:r>
            <a:r>
              <a:rPr lang="en-US" sz="1200" dirty="0" err="1">
                <a:solidFill>
                  <a:schemeClr val="accent3"/>
                </a:solidFill>
                <a:latin typeface="Anaheim" panose="020B0604020202020204" charset="0"/>
              </a:rPr>
              <a:t>Rythu</a:t>
            </a:r>
            <a:r>
              <a:rPr lang="en-US" sz="1200" dirty="0">
                <a:solidFill>
                  <a:schemeClr val="accent3"/>
                </a:solidFill>
                <a:latin typeface="Anaheim" panose="020B0604020202020204" charset="0"/>
              </a:rPr>
              <a:t> </a:t>
            </a:r>
            <a:r>
              <a:rPr lang="en-US" sz="1200" dirty="0" err="1">
                <a:solidFill>
                  <a:schemeClr val="accent3"/>
                </a:solidFill>
                <a:latin typeface="Anaheim" panose="020B0604020202020204" charset="0"/>
              </a:rPr>
              <a:t>Bandhu</a:t>
            </a:r>
            <a:r>
              <a:rPr lang="en-US" sz="1200" dirty="0">
                <a:solidFill>
                  <a:schemeClr val="accent3"/>
                </a:solidFill>
                <a:latin typeface="Anaheim" panose="020B0604020202020204" charset="0"/>
              </a:rPr>
              <a:t> is a direct cash transfer scheme that provides financial assistance to farmers. It is one of the largest such schemes in the country.</a:t>
            </a:r>
          </a:p>
          <a:p>
            <a:r>
              <a:rPr lang="en-US" sz="1200" b="1" dirty="0">
                <a:solidFill>
                  <a:schemeClr val="accent3"/>
                </a:solidFill>
                <a:latin typeface="Anaheim" panose="020B0604020202020204" charset="0"/>
              </a:rPr>
              <a:t>impact of this </a:t>
            </a:r>
            <a:r>
              <a:rPr lang="en-US" sz="1200" b="1" dirty="0" err="1">
                <a:solidFill>
                  <a:schemeClr val="accent3"/>
                </a:solidFill>
                <a:latin typeface="Anaheim" panose="020B0604020202020204" charset="0"/>
              </a:rPr>
              <a:t>policie</a:t>
            </a:r>
            <a:r>
              <a:rPr lang="en-US" sz="1200" b="1" dirty="0">
                <a:solidFill>
                  <a:schemeClr val="accent3"/>
                </a:solidFill>
                <a:latin typeface="Anaheim" panose="020B0604020202020204" charset="0"/>
              </a:rPr>
              <a:t>: </a:t>
            </a:r>
          </a:p>
          <a:p>
            <a:r>
              <a:rPr lang="en-US" sz="1200" dirty="0">
                <a:solidFill>
                  <a:schemeClr val="accent3"/>
                </a:solidFill>
                <a:latin typeface="Anaheim" panose="020B0604020202020204" charset="0"/>
              </a:rPr>
              <a:t>The </a:t>
            </a:r>
            <a:r>
              <a:rPr lang="en-US" sz="1200" dirty="0" err="1">
                <a:solidFill>
                  <a:schemeClr val="accent3"/>
                </a:solidFill>
                <a:latin typeface="Anaheim" panose="020B0604020202020204" charset="0"/>
              </a:rPr>
              <a:t>Rythu</a:t>
            </a:r>
            <a:r>
              <a:rPr lang="en-US" sz="1200" dirty="0">
                <a:solidFill>
                  <a:schemeClr val="accent3"/>
                </a:solidFill>
                <a:latin typeface="Anaheim" panose="020B0604020202020204" charset="0"/>
              </a:rPr>
              <a:t> </a:t>
            </a:r>
            <a:r>
              <a:rPr lang="en-US" sz="1200" dirty="0" err="1">
                <a:solidFill>
                  <a:schemeClr val="accent3"/>
                </a:solidFill>
                <a:latin typeface="Anaheim" panose="020B0604020202020204" charset="0"/>
              </a:rPr>
              <a:t>Bandhu</a:t>
            </a:r>
            <a:r>
              <a:rPr lang="en-US" sz="1200" dirty="0">
                <a:solidFill>
                  <a:schemeClr val="accent3"/>
                </a:solidFill>
                <a:latin typeface="Anaheim" panose="020B0604020202020204" charset="0"/>
              </a:rPr>
              <a:t> scheme has also had a positive impact on the agricultural sector. The state's agricultural GSDP has increased from </a:t>
            </a:r>
            <a:r>
              <a:rPr lang="en-US" sz="1200" dirty="0" err="1">
                <a:solidFill>
                  <a:schemeClr val="accent3"/>
                </a:solidFill>
                <a:latin typeface="Anaheim" panose="020B0604020202020204" charset="0"/>
              </a:rPr>
              <a:t>Rs</a:t>
            </a:r>
            <a:r>
              <a:rPr lang="en-US" sz="1200" dirty="0">
                <a:solidFill>
                  <a:schemeClr val="accent3"/>
                </a:solidFill>
                <a:latin typeface="Anaheim" panose="020B0604020202020204" charset="0"/>
              </a:rPr>
              <a:t>. 76,123 crore in 2014-15 to over </a:t>
            </a:r>
            <a:r>
              <a:rPr lang="en-US" sz="1200" dirty="0" err="1">
                <a:solidFill>
                  <a:schemeClr val="accent3"/>
                </a:solidFill>
                <a:latin typeface="Anaheim" panose="020B0604020202020204" charset="0"/>
              </a:rPr>
              <a:t>Rs</a:t>
            </a:r>
            <a:r>
              <a:rPr lang="en-US" sz="1200" dirty="0">
                <a:solidFill>
                  <a:schemeClr val="accent3"/>
                </a:solidFill>
                <a:latin typeface="Anaheim" panose="020B0604020202020204" charset="0"/>
              </a:rPr>
              <a:t>. 2,17,983 crore in 2022-23.</a:t>
            </a:r>
          </a:p>
          <a:p>
            <a:endParaRPr lang="en-US" sz="1200" dirty="0">
              <a:solidFill>
                <a:schemeClr val="accent3"/>
              </a:solidFill>
              <a:latin typeface="Anaheim" panose="020B0604020202020204" charset="0"/>
            </a:endParaRPr>
          </a:p>
        </p:txBody>
      </p:sp>
      <p:sp>
        <p:nvSpPr>
          <p:cNvPr id="19" name="Google Shape;2442;p41"/>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Tree>
    <p:extLst>
      <p:ext uri="{BB962C8B-B14F-4D97-AF65-F5344CB8AC3E}">
        <p14:creationId xmlns:p14="http://schemas.microsoft.com/office/powerpoint/2010/main" val="26433968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85;p32"/>
          <p:cNvSpPr/>
          <p:nvPr/>
        </p:nvSpPr>
        <p:spPr>
          <a:xfrm>
            <a:off x="4899660" y="114967"/>
            <a:ext cx="4297680" cy="4572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3" name="Google Shape;787;p32"/>
          <p:cNvSpPr/>
          <p:nvPr/>
        </p:nvSpPr>
        <p:spPr>
          <a:xfrm>
            <a:off x="4991100" y="187927"/>
            <a:ext cx="4206240" cy="438912"/>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05;p32"/>
          <p:cNvSpPr txBox="1">
            <a:spLocks/>
          </p:cNvSpPr>
          <p:nvPr/>
        </p:nvSpPr>
        <p:spPr>
          <a:xfrm>
            <a:off x="5451150" y="145639"/>
            <a:ext cx="3194700" cy="481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800" dirty="0">
                <a:solidFill>
                  <a:schemeClr val="accent3"/>
                </a:solidFill>
                <a:latin typeface="Staatliches" panose="020B0604020202020204" charset="0"/>
              </a:rPr>
              <a:t>Secondary Research</a:t>
            </a:r>
          </a:p>
        </p:txBody>
      </p:sp>
      <p:sp>
        <p:nvSpPr>
          <p:cNvPr id="11" name="Google Shape;785;p32"/>
          <p:cNvSpPr/>
          <p:nvPr/>
        </p:nvSpPr>
        <p:spPr>
          <a:xfrm>
            <a:off x="297180" y="827340"/>
            <a:ext cx="8348472" cy="4297680"/>
          </a:xfrm>
          <a:prstGeom prst="roundRect">
            <a:avLst>
              <a:gd name="adj" fmla="val 1173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87;p32"/>
          <p:cNvSpPr/>
          <p:nvPr/>
        </p:nvSpPr>
        <p:spPr>
          <a:xfrm>
            <a:off x="388819" y="759870"/>
            <a:ext cx="8348472" cy="4270248"/>
          </a:xfrm>
          <a:prstGeom prst="roundRect">
            <a:avLst>
              <a:gd name="adj" fmla="val 9939"/>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9;p31"/>
          <p:cNvSpPr txBox="1">
            <a:spLocks/>
          </p:cNvSpPr>
          <p:nvPr/>
        </p:nvSpPr>
        <p:spPr>
          <a:xfrm>
            <a:off x="388819" y="752154"/>
            <a:ext cx="8257031" cy="42779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accent3"/>
                </a:solidFill>
                <a:latin typeface="Anaheim" panose="020B0604020202020204" charset="0"/>
              </a:rPr>
              <a:t>    Provide top 5 Insights &amp; 5 recommendations to Telangana </a:t>
            </a:r>
            <a:r>
              <a:rPr lang="en-US" b="1" dirty="0" smtClean="0">
                <a:solidFill>
                  <a:schemeClr val="accent3"/>
                </a:solidFill>
                <a:latin typeface="Anaheim" panose="020B0604020202020204" charset="0"/>
              </a:rPr>
              <a:t>government </a:t>
            </a:r>
            <a:r>
              <a:rPr lang="en-US" b="1" dirty="0">
                <a:solidFill>
                  <a:schemeClr val="accent3"/>
                </a:solidFill>
                <a:latin typeface="Anaheim" panose="020B0604020202020204" charset="0"/>
              </a:rPr>
              <a:t>for sustained growth in the next 5 years based on </a:t>
            </a:r>
            <a:r>
              <a:rPr lang="en-US" b="1" dirty="0" smtClean="0">
                <a:solidFill>
                  <a:schemeClr val="accent3"/>
                </a:solidFill>
                <a:latin typeface="Anaheim" panose="020B0604020202020204" charset="0"/>
              </a:rPr>
              <a:t>your </a:t>
            </a:r>
            <a:r>
              <a:rPr lang="en-US" b="1" dirty="0">
                <a:solidFill>
                  <a:schemeClr val="accent3"/>
                </a:solidFill>
                <a:latin typeface="Anaheim" panose="020B0604020202020204" charset="0"/>
              </a:rPr>
              <a:t>analysis</a:t>
            </a:r>
            <a:r>
              <a:rPr lang="en-US" b="1" dirty="0" smtClean="0">
                <a:solidFill>
                  <a:schemeClr val="accent3"/>
                </a:solidFill>
                <a:latin typeface="Anaheim" panose="020B0604020202020204" charset="0"/>
              </a:rPr>
              <a:t>.</a:t>
            </a:r>
          </a:p>
          <a:p>
            <a:pPr algn="ctr"/>
            <a:endParaRPr lang="en-US" b="1" dirty="0">
              <a:solidFill>
                <a:schemeClr val="accent3"/>
              </a:solidFill>
              <a:latin typeface="Anaheim" panose="020B0604020202020204" charset="0"/>
            </a:endParaRPr>
          </a:p>
          <a:p>
            <a:r>
              <a:rPr lang="en-US" sz="1200" b="1" dirty="0">
                <a:solidFill>
                  <a:schemeClr val="accent3"/>
                </a:solidFill>
                <a:latin typeface="Anaheim" panose="020B0604020202020204" charset="0"/>
              </a:rPr>
              <a:t>Top 5 Insights </a:t>
            </a:r>
            <a:r>
              <a:rPr lang="en-US" sz="1200" dirty="0">
                <a:solidFill>
                  <a:schemeClr val="accent3"/>
                </a:solidFill>
                <a:latin typeface="Anaheim" panose="020B0604020202020204" charset="0"/>
              </a:rPr>
              <a:t>for Telangana government for sustained growth in the next 5 years</a:t>
            </a:r>
            <a:r>
              <a:rPr lang="en-US" sz="1200" dirty="0" smtClean="0">
                <a:solidFill>
                  <a:schemeClr val="accent3"/>
                </a:solidFill>
                <a:latin typeface="Anaheim" panose="020B0604020202020204" charset="0"/>
              </a:rPr>
              <a:t>:</a:t>
            </a:r>
          </a:p>
          <a:p>
            <a:endParaRPr lang="en-US" sz="1200" dirty="0">
              <a:solidFill>
                <a:schemeClr val="accent3"/>
              </a:solidFill>
              <a:latin typeface="Anaheim" panose="020B0604020202020204" charset="0"/>
            </a:endParaRPr>
          </a:p>
          <a:p>
            <a:r>
              <a:rPr lang="en-US" sz="1200" b="1" dirty="0" smtClean="0">
                <a:solidFill>
                  <a:schemeClr val="accent3"/>
                </a:solidFill>
                <a:latin typeface="Anaheim" panose="020B0604020202020204" charset="0"/>
              </a:rPr>
              <a:t>1. Strong </a:t>
            </a:r>
            <a:r>
              <a:rPr lang="en-US" sz="1200" b="1" dirty="0">
                <a:solidFill>
                  <a:schemeClr val="accent3"/>
                </a:solidFill>
                <a:latin typeface="Anaheim" panose="020B0604020202020204" charset="0"/>
              </a:rPr>
              <a:t>economic growth: </a:t>
            </a:r>
            <a:r>
              <a:rPr lang="en-US" sz="1200" dirty="0">
                <a:solidFill>
                  <a:schemeClr val="accent3"/>
                </a:solidFill>
                <a:latin typeface="Anaheim" panose="020B0604020202020204" charset="0"/>
              </a:rPr>
              <a:t>Telangana has been one of the fastest-growing states in India in recent years, with an average rate of growth of GSDP (current prices), at 12.1%, was 1.3% less than India’s average between 2014-15 and 2022-23. This growth has been driven by a strong performance in sectors such as IT, manufacturing, and pharmaceuticals.</a:t>
            </a:r>
          </a:p>
          <a:p>
            <a:r>
              <a:rPr lang="en-US" sz="1200" b="1" dirty="0" smtClean="0">
                <a:solidFill>
                  <a:schemeClr val="accent3"/>
                </a:solidFill>
                <a:latin typeface="Anaheim" panose="020B0604020202020204" charset="0"/>
              </a:rPr>
              <a:t>2. Improving </a:t>
            </a:r>
            <a:r>
              <a:rPr lang="en-US" sz="1200" b="1" dirty="0">
                <a:solidFill>
                  <a:schemeClr val="accent3"/>
                </a:solidFill>
                <a:latin typeface="Anaheim" panose="020B0604020202020204" charset="0"/>
              </a:rPr>
              <a:t>infrastructure: </a:t>
            </a:r>
            <a:r>
              <a:rPr lang="en-US" sz="1200" dirty="0">
                <a:solidFill>
                  <a:schemeClr val="accent3"/>
                </a:solidFill>
                <a:latin typeface="Anaheim" panose="020B0604020202020204" charset="0"/>
              </a:rPr>
              <a:t>Telangana has made significant investments in infrastructure in recent years, including roads, railways, airports, and energy. This has improved the state's connectivity and attractiveness to businesses and investors.</a:t>
            </a:r>
          </a:p>
          <a:p>
            <a:r>
              <a:rPr lang="en-US" sz="1200" b="1" dirty="0" smtClean="0">
                <a:solidFill>
                  <a:schemeClr val="accent3"/>
                </a:solidFill>
                <a:latin typeface="Anaheim" panose="020B0604020202020204" charset="0"/>
              </a:rPr>
              <a:t>3. Favorable </a:t>
            </a:r>
            <a:r>
              <a:rPr lang="en-US" sz="1200" b="1" dirty="0">
                <a:solidFill>
                  <a:schemeClr val="accent3"/>
                </a:solidFill>
                <a:latin typeface="Anaheim" panose="020B0604020202020204" charset="0"/>
              </a:rPr>
              <a:t>business environment: </a:t>
            </a:r>
            <a:r>
              <a:rPr lang="en-US" sz="1200" dirty="0">
                <a:solidFill>
                  <a:schemeClr val="accent3"/>
                </a:solidFill>
                <a:latin typeface="Anaheim" panose="020B0604020202020204" charset="0"/>
              </a:rPr>
              <a:t>Telangana has implemented a number of reforms to create a more business-friendly environment. These include streamlining the approval process for new businesses, reducing the regulatory burden, and providing tax incentives.</a:t>
            </a:r>
          </a:p>
          <a:p>
            <a:r>
              <a:rPr lang="en-US" sz="1200" b="1" dirty="0" smtClean="0">
                <a:solidFill>
                  <a:schemeClr val="accent3"/>
                </a:solidFill>
                <a:latin typeface="Anaheim" panose="020B0604020202020204" charset="0"/>
              </a:rPr>
              <a:t>4. Skilled </a:t>
            </a:r>
            <a:r>
              <a:rPr lang="en-US" sz="1200" b="1" dirty="0">
                <a:solidFill>
                  <a:schemeClr val="accent3"/>
                </a:solidFill>
                <a:latin typeface="Anaheim" panose="020B0604020202020204" charset="0"/>
              </a:rPr>
              <a:t>workforce: </a:t>
            </a:r>
            <a:r>
              <a:rPr lang="en-US" sz="1200" dirty="0">
                <a:solidFill>
                  <a:schemeClr val="accent3"/>
                </a:solidFill>
                <a:latin typeface="Anaheim" panose="020B0604020202020204" charset="0"/>
              </a:rPr>
              <a:t>Telangana has a large and growing pool of skilled workers, thanks to its investments in education and training. This has made the state a desirable destination for businesses looking to set up or expand operations.</a:t>
            </a:r>
          </a:p>
          <a:p>
            <a:r>
              <a:rPr lang="en-US" sz="1200" b="1" dirty="0" smtClean="0">
                <a:solidFill>
                  <a:schemeClr val="accent3"/>
                </a:solidFill>
                <a:latin typeface="Anaheim" panose="020B0604020202020204" charset="0"/>
              </a:rPr>
              <a:t>5. Strategic </a:t>
            </a:r>
            <a:r>
              <a:rPr lang="en-US" sz="1200" b="1" dirty="0">
                <a:solidFill>
                  <a:schemeClr val="accent3"/>
                </a:solidFill>
                <a:latin typeface="Anaheim" panose="020B0604020202020204" charset="0"/>
              </a:rPr>
              <a:t>location: </a:t>
            </a:r>
            <a:r>
              <a:rPr lang="en-US" sz="1200" dirty="0">
                <a:solidFill>
                  <a:schemeClr val="accent3"/>
                </a:solidFill>
                <a:latin typeface="Anaheim" panose="020B0604020202020204" charset="0"/>
              </a:rPr>
              <a:t>Telangana is strategically located in the heart of India, with easy access to major markets and resources. This makes it an ideal hub for businesses looking to serve the Indian market and beyond.</a:t>
            </a:r>
          </a:p>
          <a:p>
            <a:endParaRPr lang="en-US" sz="1200" dirty="0">
              <a:solidFill>
                <a:schemeClr val="accent3"/>
              </a:solidFill>
              <a:latin typeface="Anaheim" panose="020B0604020202020204" charset="0"/>
            </a:endParaRPr>
          </a:p>
        </p:txBody>
      </p:sp>
      <p:sp>
        <p:nvSpPr>
          <p:cNvPr id="19" name="Google Shape;2442;p41"/>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Tree>
    <p:extLst>
      <p:ext uri="{BB962C8B-B14F-4D97-AF65-F5344CB8AC3E}">
        <p14:creationId xmlns:p14="http://schemas.microsoft.com/office/powerpoint/2010/main" val="22983341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85;p32"/>
          <p:cNvSpPr/>
          <p:nvPr/>
        </p:nvSpPr>
        <p:spPr>
          <a:xfrm>
            <a:off x="4899660" y="114967"/>
            <a:ext cx="4297680" cy="4572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3" name="Google Shape;787;p32"/>
          <p:cNvSpPr/>
          <p:nvPr/>
        </p:nvSpPr>
        <p:spPr>
          <a:xfrm>
            <a:off x="4991100" y="187927"/>
            <a:ext cx="4206240" cy="438912"/>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05;p32"/>
          <p:cNvSpPr txBox="1">
            <a:spLocks/>
          </p:cNvSpPr>
          <p:nvPr/>
        </p:nvSpPr>
        <p:spPr>
          <a:xfrm>
            <a:off x="5451150" y="145639"/>
            <a:ext cx="3194700" cy="481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800" dirty="0">
                <a:solidFill>
                  <a:schemeClr val="accent3"/>
                </a:solidFill>
                <a:latin typeface="Staatliches" panose="020B0604020202020204" charset="0"/>
              </a:rPr>
              <a:t>Secondary Research</a:t>
            </a:r>
          </a:p>
        </p:txBody>
      </p:sp>
      <p:sp>
        <p:nvSpPr>
          <p:cNvPr id="11" name="Google Shape;785;p32"/>
          <p:cNvSpPr/>
          <p:nvPr/>
        </p:nvSpPr>
        <p:spPr>
          <a:xfrm>
            <a:off x="297180" y="827340"/>
            <a:ext cx="8348472" cy="4297680"/>
          </a:xfrm>
          <a:prstGeom prst="roundRect">
            <a:avLst>
              <a:gd name="adj" fmla="val 1173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87;p32"/>
          <p:cNvSpPr/>
          <p:nvPr/>
        </p:nvSpPr>
        <p:spPr>
          <a:xfrm>
            <a:off x="388819" y="759870"/>
            <a:ext cx="8348472" cy="4270248"/>
          </a:xfrm>
          <a:prstGeom prst="roundRect">
            <a:avLst>
              <a:gd name="adj" fmla="val 9939"/>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9;p31"/>
          <p:cNvSpPr txBox="1">
            <a:spLocks/>
          </p:cNvSpPr>
          <p:nvPr/>
        </p:nvSpPr>
        <p:spPr>
          <a:xfrm>
            <a:off x="388819" y="752154"/>
            <a:ext cx="8257031" cy="42779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accent3"/>
                </a:solidFill>
                <a:latin typeface="Anaheim" panose="020B0604020202020204" charset="0"/>
              </a:rPr>
              <a:t>    Provide top 5 Insights &amp; 5 recommendations to Telangana </a:t>
            </a:r>
            <a:r>
              <a:rPr lang="en-US" b="1" dirty="0" smtClean="0">
                <a:solidFill>
                  <a:schemeClr val="accent3"/>
                </a:solidFill>
                <a:latin typeface="Anaheim" panose="020B0604020202020204" charset="0"/>
              </a:rPr>
              <a:t>government </a:t>
            </a:r>
            <a:r>
              <a:rPr lang="en-US" b="1" dirty="0">
                <a:solidFill>
                  <a:schemeClr val="accent3"/>
                </a:solidFill>
                <a:latin typeface="Anaheim" panose="020B0604020202020204" charset="0"/>
              </a:rPr>
              <a:t>for sustained growth in the next 5 years based on </a:t>
            </a:r>
            <a:r>
              <a:rPr lang="en-US" b="1" dirty="0" smtClean="0">
                <a:solidFill>
                  <a:schemeClr val="accent3"/>
                </a:solidFill>
                <a:latin typeface="Anaheim" panose="020B0604020202020204" charset="0"/>
              </a:rPr>
              <a:t>your </a:t>
            </a:r>
            <a:r>
              <a:rPr lang="en-US" b="1" dirty="0">
                <a:solidFill>
                  <a:schemeClr val="accent3"/>
                </a:solidFill>
                <a:latin typeface="Anaheim" panose="020B0604020202020204" charset="0"/>
              </a:rPr>
              <a:t>analysis</a:t>
            </a:r>
            <a:r>
              <a:rPr lang="en-US" b="1" dirty="0" smtClean="0">
                <a:solidFill>
                  <a:schemeClr val="accent3"/>
                </a:solidFill>
                <a:latin typeface="Anaheim" panose="020B0604020202020204" charset="0"/>
              </a:rPr>
              <a:t>.</a:t>
            </a:r>
          </a:p>
          <a:p>
            <a:pPr algn="ctr"/>
            <a:endParaRPr lang="en-US" b="1" dirty="0">
              <a:solidFill>
                <a:schemeClr val="accent3"/>
              </a:solidFill>
              <a:latin typeface="Anaheim" panose="020B0604020202020204" charset="0"/>
            </a:endParaRPr>
          </a:p>
          <a:p>
            <a:r>
              <a:rPr lang="en-US" sz="1200" b="1" dirty="0">
                <a:solidFill>
                  <a:schemeClr val="accent3"/>
                </a:solidFill>
                <a:latin typeface="Anaheim" panose="020B0604020202020204" charset="0"/>
              </a:rPr>
              <a:t>Top 5 Recommendations </a:t>
            </a:r>
            <a:r>
              <a:rPr lang="en-US" sz="1200" dirty="0">
                <a:solidFill>
                  <a:schemeClr val="accent3"/>
                </a:solidFill>
                <a:latin typeface="Anaheim" panose="020B0604020202020204" charset="0"/>
              </a:rPr>
              <a:t>to Telangana government for sustained growth in the next 5 years</a:t>
            </a:r>
            <a:r>
              <a:rPr lang="en-US" sz="1200" dirty="0" smtClean="0">
                <a:solidFill>
                  <a:schemeClr val="accent3"/>
                </a:solidFill>
                <a:latin typeface="Anaheim" panose="020B0604020202020204" charset="0"/>
              </a:rPr>
              <a:t>:</a:t>
            </a:r>
          </a:p>
          <a:p>
            <a:endParaRPr lang="en-US" sz="1200" dirty="0">
              <a:solidFill>
                <a:schemeClr val="accent3"/>
              </a:solidFill>
              <a:latin typeface="Anaheim" panose="020B0604020202020204" charset="0"/>
            </a:endParaRPr>
          </a:p>
          <a:p>
            <a:r>
              <a:rPr lang="en-US" sz="1200" b="1" dirty="0">
                <a:solidFill>
                  <a:schemeClr val="accent3"/>
                </a:solidFill>
                <a:latin typeface="Anaheim" panose="020B0604020202020204" charset="0"/>
              </a:rPr>
              <a:t>1</a:t>
            </a:r>
            <a:r>
              <a:rPr lang="en-US" sz="1200" b="1" dirty="0" smtClean="0">
                <a:solidFill>
                  <a:schemeClr val="accent3"/>
                </a:solidFill>
                <a:latin typeface="Anaheim" panose="020B0604020202020204" charset="0"/>
              </a:rPr>
              <a:t>. Continue </a:t>
            </a:r>
            <a:r>
              <a:rPr lang="en-US" sz="1200" b="1" dirty="0">
                <a:solidFill>
                  <a:schemeClr val="accent3"/>
                </a:solidFill>
                <a:latin typeface="Anaheim" panose="020B0604020202020204" charset="0"/>
              </a:rPr>
              <a:t>to invest in infrastructure: </a:t>
            </a:r>
            <a:r>
              <a:rPr lang="en-US" sz="1200" dirty="0">
                <a:solidFill>
                  <a:schemeClr val="accent3"/>
                </a:solidFill>
                <a:latin typeface="Anaheim" panose="020B0604020202020204" charset="0"/>
              </a:rPr>
              <a:t>Telangana should continue to invest in infrastructure to improve connectivity and</a:t>
            </a:r>
          </a:p>
          <a:p>
            <a:r>
              <a:rPr lang="en-US" sz="1200" dirty="0">
                <a:solidFill>
                  <a:schemeClr val="accent3"/>
                </a:solidFill>
                <a:latin typeface="Anaheim" panose="020B0604020202020204" charset="0"/>
              </a:rPr>
              <a:t>attract businesses and investors. This could include investments in roads, railways, airports, energy, and water resources</a:t>
            </a:r>
            <a:r>
              <a:rPr lang="en-US" sz="1200" dirty="0" smtClean="0">
                <a:solidFill>
                  <a:schemeClr val="accent3"/>
                </a:solidFill>
                <a:latin typeface="Anaheim" panose="020B0604020202020204" charset="0"/>
              </a:rPr>
              <a:t>.</a:t>
            </a:r>
            <a:endParaRPr lang="en-US" sz="1200" dirty="0">
              <a:solidFill>
                <a:schemeClr val="accent3"/>
              </a:solidFill>
              <a:latin typeface="Anaheim" panose="020B0604020202020204" charset="0"/>
            </a:endParaRPr>
          </a:p>
          <a:p>
            <a:r>
              <a:rPr lang="en-US" sz="1200" b="1" dirty="0">
                <a:solidFill>
                  <a:schemeClr val="accent3"/>
                </a:solidFill>
                <a:latin typeface="Anaheim" panose="020B0604020202020204" charset="0"/>
              </a:rPr>
              <a:t>2.Focus on high-growth sectors: </a:t>
            </a:r>
            <a:r>
              <a:rPr lang="en-US" sz="1200" dirty="0">
                <a:solidFill>
                  <a:schemeClr val="accent3"/>
                </a:solidFill>
                <a:latin typeface="Anaheim" panose="020B0604020202020204" charset="0"/>
              </a:rPr>
              <a:t>Telangana should focus on developing high-growth sectors such as Real </a:t>
            </a:r>
            <a:r>
              <a:rPr lang="en-US" sz="1200" dirty="0" err="1">
                <a:solidFill>
                  <a:schemeClr val="accent3"/>
                </a:solidFill>
                <a:latin typeface="Anaheim" panose="020B0604020202020204" charset="0"/>
              </a:rPr>
              <a:t>Estate,Industrial</a:t>
            </a:r>
            <a:r>
              <a:rPr lang="en-US" sz="1200" dirty="0">
                <a:solidFill>
                  <a:schemeClr val="accent3"/>
                </a:solidFill>
                <a:latin typeface="Anaheim" panose="020B0604020202020204" charset="0"/>
              </a:rPr>
              <a:t> Parks</a:t>
            </a:r>
          </a:p>
          <a:p>
            <a:r>
              <a:rPr lang="en-US" sz="1200" dirty="0">
                <a:solidFill>
                  <a:schemeClr val="accent3"/>
                </a:solidFill>
                <a:latin typeface="Anaheim" panose="020B0604020202020204" charset="0"/>
              </a:rPr>
              <a:t>and IT Buildings , Plastic and Rubber, manufacturing, pharmaceuticals, and tourism. This could include providing incentives</a:t>
            </a:r>
          </a:p>
          <a:p>
            <a:r>
              <a:rPr lang="en-US" sz="1200" dirty="0">
                <a:solidFill>
                  <a:schemeClr val="accent3"/>
                </a:solidFill>
                <a:latin typeface="Anaheim" panose="020B0604020202020204" charset="0"/>
              </a:rPr>
              <a:t>to businesses in these sectors, investing in research and development, and developing skilled workers</a:t>
            </a:r>
            <a:r>
              <a:rPr lang="en-US" sz="1200" dirty="0" smtClean="0">
                <a:solidFill>
                  <a:schemeClr val="accent3"/>
                </a:solidFill>
                <a:latin typeface="Anaheim" panose="020B0604020202020204" charset="0"/>
              </a:rPr>
              <a:t>.</a:t>
            </a:r>
            <a:endParaRPr lang="en-US" sz="1200" dirty="0">
              <a:solidFill>
                <a:schemeClr val="accent3"/>
              </a:solidFill>
              <a:latin typeface="Anaheim" panose="020B0604020202020204" charset="0"/>
            </a:endParaRPr>
          </a:p>
          <a:p>
            <a:r>
              <a:rPr lang="en-US" sz="1200" b="1" dirty="0">
                <a:solidFill>
                  <a:schemeClr val="accent3"/>
                </a:solidFill>
                <a:latin typeface="Anaheim" panose="020B0604020202020204" charset="0"/>
              </a:rPr>
              <a:t>3.Promote innovation and entrepreneurship: </a:t>
            </a:r>
            <a:r>
              <a:rPr lang="en-US" sz="1200" dirty="0">
                <a:solidFill>
                  <a:schemeClr val="accent3"/>
                </a:solidFill>
                <a:latin typeface="Anaheim" panose="020B0604020202020204" charset="0"/>
              </a:rPr>
              <a:t>Telangana should promote innovation and entrepreneurship by creating an</a:t>
            </a:r>
          </a:p>
          <a:p>
            <a:r>
              <a:rPr lang="en-US" sz="1200" dirty="0">
                <a:solidFill>
                  <a:schemeClr val="accent3"/>
                </a:solidFill>
                <a:latin typeface="Anaheim" panose="020B0604020202020204" charset="0"/>
              </a:rPr>
              <a:t>ecosystem that supports startups and small businesses. This could include providing access to capital, </a:t>
            </a:r>
            <a:r>
              <a:rPr lang="en-US" sz="1200" dirty="0" smtClean="0">
                <a:solidFill>
                  <a:schemeClr val="accent3"/>
                </a:solidFill>
                <a:latin typeface="Anaheim" panose="020B0604020202020204" charset="0"/>
              </a:rPr>
              <a:t>mentorship, and </a:t>
            </a:r>
            <a:r>
              <a:rPr lang="en-US" sz="1200" dirty="0">
                <a:solidFill>
                  <a:schemeClr val="accent3"/>
                </a:solidFill>
                <a:latin typeface="Anaheim" panose="020B0604020202020204" charset="0"/>
              </a:rPr>
              <a:t>networking opportunities</a:t>
            </a:r>
            <a:r>
              <a:rPr lang="en-US" sz="1200" dirty="0" smtClean="0">
                <a:solidFill>
                  <a:schemeClr val="accent3"/>
                </a:solidFill>
                <a:latin typeface="Anaheim" panose="020B0604020202020204" charset="0"/>
              </a:rPr>
              <a:t>.</a:t>
            </a:r>
            <a:endParaRPr lang="en-US" sz="1200" dirty="0">
              <a:solidFill>
                <a:schemeClr val="accent3"/>
              </a:solidFill>
              <a:latin typeface="Anaheim" panose="020B0604020202020204" charset="0"/>
            </a:endParaRPr>
          </a:p>
          <a:p>
            <a:r>
              <a:rPr lang="en-US" sz="1200" b="1" dirty="0">
                <a:solidFill>
                  <a:schemeClr val="accent3"/>
                </a:solidFill>
                <a:latin typeface="Anaheim" panose="020B0604020202020204" charset="0"/>
              </a:rPr>
              <a:t>4.Invest in education and skill development: </a:t>
            </a:r>
            <a:r>
              <a:rPr lang="en-US" sz="1200" dirty="0">
                <a:solidFill>
                  <a:schemeClr val="accent3"/>
                </a:solidFill>
                <a:latin typeface="Anaheim" panose="020B0604020202020204" charset="0"/>
              </a:rPr>
              <a:t>Telangana should continue to invest in education and skill development to</a:t>
            </a:r>
          </a:p>
          <a:p>
            <a:r>
              <a:rPr lang="en-US" sz="1200" dirty="0">
                <a:solidFill>
                  <a:schemeClr val="accent3"/>
                </a:solidFill>
                <a:latin typeface="Anaheim" panose="020B0604020202020204" charset="0"/>
              </a:rPr>
              <a:t>create a workforce that is prepared for the jobs of the future. This could include expanding access to quality education,</a:t>
            </a:r>
          </a:p>
          <a:p>
            <a:r>
              <a:rPr lang="en-US" sz="1200" dirty="0">
                <a:solidFill>
                  <a:schemeClr val="accent3"/>
                </a:solidFill>
                <a:latin typeface="Anaheim" panose="020B0604020202020204" charset="0"/>
              </a:rPr>
              <a:t>providing vocational training, and partnering with industry to develop skill-based programs.</a:t>
            </a:r>
          </a:p>
          <a:p>
            <a:r>
              <a:rPr lang="en-US" sz="1200" b="1" dirty="0">
                <a:solidFill>
                  <a:schemeClr val="accent3"/>
                </a:solidFill>
                <a:latin typeface="Anaheim" panose="020B0604020202020204" charset="0"/>
              </a:rPr>
              <a:t>5.Promote sustainable development: </a:t>
            </a:r>
            <a:r>
              <a:rPr lang="en-US" sz="1200" dirty="0">
                <a:solidFill>
                  <a:schemeClr val="accent3"/>
                </a:solidFill>
                <a:latin typeface="Anaheim" panose="020B0604020202020204" charset="0"/>
              </a:rPr>
              <a:t>Telangana should promote sustainable development by integrating environmental </a:t>
            </a:r>
            <a:r>
              <a:rPr lang="en-US" sz="1200" dirty="0" smtClean="0">
                <a:solidFill>
                  <a:schemeClr val="accent3"/>
                </a:solidFill>
                <a:latin typeface="Anaheim" panose="020B0604020202020204" charset="0"/>
              </a:rPr>
              <a:t>considerations into </a:t>
            </a:r>
            <a:r>
              <a:rPr lang="en-US" sz="1200" dirty="0">
                <a:solidFill>
                  <a:schemeClr val="accent3"/>
                </a:solidFill>
                <a:latin typeface="Anaheim" panose="020B0604020202020204" charset="0"/>
              </a:rPr>
              <a:t>its economic policies. This could include investing in renewable energy, developing green infrastructure, and </a:t>
            </a:r>
            <a:r>
              <a:rPr lang="en-US" sz="1200" dirty="0" smtClean="0">
                <a:solidFill>
                  <a:schemeClr val="accent3"/>
                </a:solidFill>
                <a:latin typeface="Anaheim" panose="020B0604020202020204" charset="0"/>
              </a:rPr>
              <a:t>promoting sustainable </a:t>
            </a:r>
            <a:r>
              <a:rPr lang="en-US" sz="1200" dirty="0">
                <a:solidFill>
                  <a:schemeClr val="accent3"/>
                </a:solidFill>
                <a:latin typeface="Anaheim" panose="020B0604020202020204" charset="0"/>
              </a:rPr>
              <a:t>practices in agriculture and industry.</a:t>
            </a:r>
          </a:p>
          <a:p>
            <a:r>
              <a:rPr lang="en-US" sz="1200" dirty="0">
                <a:solidFill>
                  <a:schemeClr val="accent3"/>
                </a:solidFill>
                <a:latin typeface="Anaheim" panose="020B0604020202020204" charset="0"/>
              </a:rPr>
              <a:t>By implementing these recommendations, Telangana can continue to achieve sustained growth in the next 5 years and beyond.</a:t>
            </a:r>
            <a:endParaRPr lang="en-US" sz="1200" dirty="0">
              <a:solidFill>
                <a:schemeClr val="accent3"/>
              </a:solidFill>
              <a:latin typeface="Anaheim" panose="020B0604020202020204" charset="0"/>
            </a:endParaRPr>
          </a:p>
        </p:txBody>
      </p:sp>
      <p:sp>
        <p:nvSpPr>
          <p:cNvPr id="19" name="Google Shape;2442;p41"/>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Tree>
    <p:extLst>
      <p:ext uri="{BB962C8B-B14F-4D97-AF65-F5344CB8AC3E}">
        <p14:creationId xmlns:p14="http://schemas.microsoft.com/office/powerpoint/2010/main" val="5602218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089345" y="622281"/>
            <a:ext cx="3104914" cy="4055853"/>
          </a:xfrm>
          <a:prstGeom prst="roundRect">
            <a:avLst>
              <a:gd name="adj" fmla="val 826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oogle Shape;2553;p46"/>
          <p:cNvGrpSpPr/>
          <p:nvPr/>
        </p:nvGrpSpPr>
        <p:grpSpPr>
          <a:xfrm flipH="1">
            <a:off x="7934272" y="3156168"/>
            <a:ext cx="921144" cy="1561106"/>
            <a:chOff x="4321997" y="3141168"/>
            <a:chExt cx="921144" cy="1561106"/>
          </a:xfrm>
        </p:grpSpPr>
        <p:sp>
          <p:nvSpPr>
            <p:cNvPr id="5" name="Google Shape;2554;p46"/>
            <p:cNvSpPr/>
            <p:nvPr/>
          </p:nvSpPr>
          <p:spPr>
            <a:xfrm>
              <a:off x="4321997" y="3141168"/>
              <a:ext cx="921144" cy="1187366"/>
            </a:xfrm>
            <a:custGeom>
              <a:avLst/>
              <a:gdLst/>
              <a:ahLst/>
              <a:cxnLst/>
              <a:rect l="l" t="t" r="r" b="b"/>
              <a:pathLst>
                <a:path w="20750" h="26747" extrusionOk="0">
                  <a:moveTo>
                    <a:pt x="2574" y="0"/>
                  </a:moveTo>
                  <a:cubicBezTo>
                    <a:pt x="1560" y="0"/>
                    <a:pt x="524" y="638"/>
                    <a:pt x="269" y="1627"/>
                  </a:cubicBezTo>
                  <a:cubicBezTo>
                    <a:pt x="0" y="2664"/>
                    <a:pt x="607" y="3716"/>
                    <a:pt x="1264" y="4552"/>
                  </a:cubicBezTo>
                  <a:cubicBezTo>
                    <a:pt x="2240" y="5797"/>
                    <a:pt x="3396" y="6900"/>
                    <a:pt x="4680" y="7811"/>
                  </a:cubicBezTo>
                  <a:cubicBezTo>
                    <a:pt x="4910" y="7977"/>
                    <a:pt x="5162" y="8152"/>
                    <a:pt x="5251" y="8425"/>
                  </a:cubicBezTo>
                  <a:cubicBezTo>
                    <a:pt x="5412" y="8913"/>
                    <a:pt x="4946" y="9402"/>
                    <a:pt x="4461" y="9563"/>
                  </a:cubicBezTo>
                  <a:cubicBezTo>
                    <a:pt x="3916" y="9746"/>
                    <a:pt x="3320" y="9688"/>
                    <a:pt x="2745" y="9756"/>
                  </a:cubicBezTo>
                  <a:cubicBezTo>
                    <a:pt x="2175" y="9824"/>
                    <a:pt x="1554" y="10076"/>
                    <a:pt x="1335" y="10618"/>
                  </a:cubicBezTo>
                  <a:cubicBezTo>
                    <a:pt x="1034" y="11368"/>
                    <a:pt x="1662" y="12158"/>
                    <a:pt x="2283" y="12672"/>
                  </a:cubicBezTo>
                  <a:cubicBezTo>
                    <a:pt x="3521" y="13705"/>
                    <a:pt x="4935" y="14519"/>
                    <a:pt x="6443" y="15072"/>
                  </a:cubicBezTo>
                  <a:cubicBezTo>
                    <a:pt x="6981" y="15270"/>
                    <a:pt x="7552" y="15445"/>
                    <a:pt x="7986" y="15826"/>
                  </a:cubicBezTo>
                  <a:cubicBezTo>
                    <a:pt x="8424" y="16207"/>
                    <a:pt x="8686" y="16867"/>
                    <a:pt x="8424" y="17384"/>
                  </a:cubicBezTo>
                  <a:cubicBezTo>
                    <a:pt x="8209" y="17803"/>
                    <a:pt x="7723" y="17991"/>
                    <a:pt x="7244" y="17991"/>
                  </a:cubicBezTo>
                  <a:cubicBezTo>
                    <a:pt x="7133" y="17991"/>
                    <a:pt x="7023" y="17981"/>
                    <a:pt x="6917" y="17962"/>
                  </a:cubicBezTo>
                  <a:cubicBezTo>
                    <a:pt x="6350" y="17857"/>
                    <a:pt x="5843" y="17549"/>
                    <a:pt x="5305" y="17348"/>
                  </a:cubicBezTo>
                  <a:cubicBezTo>
                    <a:pt x="4931" y="17206"/>
                    <a:pt x="4517" y="17126"/>
                    <a:pt x="4111" y="17126"/>
                  </a:cubicBezTo>
                  <a:cubicBezTo>
                    <a:pt x="3419" y="17126"/>
                    <a:pt x="2751" y="17358"/>
                    <a:pt x="2344" y="17908"/>
                  </a:cubicBezTo>
                  <a:cubicBezTo>
                    <a:pt x="1917" y="18482"/>
                    <a:pt x="1881" y="19279"/>
                    <a:pt x="2096" y="19964"/>
                  </a:cubicBezTo>
                  <a:cubicBezTo>
                    <a:pt x="2308" y="20650"/>
                    <a:pt x="2745" y="21238"/>
                    <a:pt x="3209" y="21781"/>
                  </a:cubicBezTo>
                  <a:cubicBezTo>
                    <a:pt x="4828" y="23680"/>
                    <a:pt x="6902" y="25209"/>
                    <a:pt x="9246" y="26024"/>
                  </a:cubicBezTo>
                  <a:cubicBezTo>
                    <a:pt x="10555" y="26477"/>
                    <a:pt x="11811" y="26747"/>
                    <a:pt x="13072" y="26747"/>
                  </a:cubicBezTo>
                  <a:cubicBezTo>
                    <a:pt x="14065" y="26747"/>
                    <a:pt x="15061" y="26579"/>
                    <a:pt x="16087" y="26203"/>
                  </a:cubicBezTo>
                  <a:cubicBezTo>
                    <a:pt x="19885" y="23551"/>
                    <a:pt x="20749" y="18626"/>
                    <a:pt x="20599" y="14196"/>
                  </a:cubicBezTo>
                  <a:cubicBezTo>
                    <a:pt x="20574" y="13457"/>
                    <a:pt x="20653" y="12678"/>
                    <a:pt x="20301" y="12029"/>
                  </a:cubicBezTo>
                  <a:cubicBezTo>
                    <a:pt x="20028" y="11528"/>
                    <a:pt x="19475" y="11148"/>
                    <a:pt x="18933" y="11148"/>
                  </a:cubicBezTo>
                  <a:cubicBezTo>
                    <a:pt x="18776" y="11148"/>
                    <a:pt x="18619" y="11180"/>
                    <a:pt x="18471" y="11250"/>
                  </a:cubicBezTo>
                  <a:cubicBezTo>
                    <a:pt x="17921" y="11509"/>
                    <a:pt x="17681" y="12147"/>
                    <a:pt x="17373" y="12675"/>
                  </a:cubicBezTo>
                  <a:cubicBezTo>
                    <a:pt x="16967" y="13378"/>
                    <a:pt x="16356" y="13959"/>
                    <a:pt x="15639" y="14330"/>
                  </a:cubicBezTo>
                  <a:cubicBezTo>
                    <a:pt x="15341" y="14484"/>
                    <a:pt x="15000" y="14601"/>
                    <a:pt x="14672" y="14601"/>
                  </a:cubicBezTo>
                  <a:cubicBezTo>
                    <a:pt x="14481" y="14601"/>
                    <a:pt x="14294" y="14561"/>
                    <a:pt x="14124" y="14466"/>
                  </a:cubicBezTo>
                  <a:cubicBezTo>
                    <a:pt x="13485" y="14114"/>
                    <a:pt x="13410" y="13235"/>
                    <a:pt x="13413" y="12499"/>
                  </a:cubicBezTo>
                  <a:cubicBezTo>
                    <a:pt x="13424" y="11128"/>
                    <a:pt x="13432" y="9760"/>
                    <a:pt x="13442" y="8389"/>
                  </a:cubicBezTo>
                  <a:cubicBezTo>
                    <a:pt x="13445" y="7654"/>
                    <a:pt x="13445" y="6903"/>
                    <a:pt x="13220" y="6206"/>
                  </a:cubicBezTo>
                  <a:cubicBezTo>
                    <a:pt x="12990" y="5507"/>
                    <a:pt x="12484" y="4861"/>
                    <a:pt x="11784" y="4664"/>
                  </a:cubicBezTo>
                  <a:cubicBezTo>
                    <a:pt x="11666" y="4631"/>
                    <a:pt x="11543" y="4615"/>
                    <a:pt x="11419" y="4615"/>
                  </a:cubicBezTo>
                  <a:cubicBezTo>
                    <a:pt x="10815" y="4615"/>
                    <a:pt x="10198" y="4993"/>
                    <a:pt x="10075" y="5590"/>
                  </a:cubicBezTo>
                  <a:cubicBezTo>
                    <a:pt x="10011" y="5891"/>
                    <a:pt x="10072" y="6203"/>
                    <a:pt x="10054" y="6505"/>
                  </a:cubicBezTo>
                  <a:cubicBezTo>
                    <a:pt x="10032" y="6814"/>
                    <a:pt x="9888" y="7151"/>
                    <a:pt x="9602" y="7233"/>
                  </a:cubicBezTo>
                  <a:cubicBezTo>
                    <a:pt x="9555" y="7247"/>
                    <a:pt x="9508" y="7253"/>
                    <a:pt x="9462" y="7253"/>
                  </a:cubicBezTo>
                  <a:cubicBezTo>
                    <a:pt x="9216" y="7253"/>
                    <a:pt x="8978" y="7077"/>
                    <a:pt x="8794" y="6896"/>
                  </a:cubicBezTo>
                  <a:cubicBezTo>
                    <a:pt x="8033" y="6156"/>
                    <a:pt x="7520" y="5199"/>
                    <a:pt x="7039" y="4247"/>
                  </a:cubicBezTo>
                  <a:cubicBezTo>
                    <a:pt x="6557" y="3296"/>
                    <a:pt x="6091" y="2323"/>
                    <a:pt x="5402" y="1516"/>
                  </a:cubicBezTo>
                  <a:cubicBezTo>
                    <a:pt x="4713" y="704"/>
                    <a:pt x="3762" y="62"/>
                    <a:pt x="2710" y="4"/>
                  </a:cubicBezTo>
                  <a:cubicBezTo>
                    <a:pt x="2665" y="2"/>
                    <a:pt x="2619" y="0"/>
                    <a:pt x="25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55;p46"/>
            <p:cNvSpPr/>
            <p:nvPr/>
          </p:nvSpPr>
          <p:spPr>
            <a:xfrm>
              <a:off x="4380949" y="3168602"/>
              <a:ext cx="665088" cy="1533672"/>
            </a:xfrm>
            <a:custGeom>
              <a:avLst/>
              <a:gdLst/>
              <a:ahLst/>
              <a:cxnLst/>
              <a:rect l="l" t="t" r="r" b="b"/>
              <a:pathLst>
                <a:path w="14982" h="34548" extrusionOk="0">
                  <a:moveTo>
                    <a:pt x="0" y="0"/>
                  </a:moveTo>
                  <a:cubicBezTo>
                    <a:pt x="0" y="4"/>
                    <a:pt x="25" y="25"/>
                    <a:pt x="72" y="72"/>
                  </a:cubicBezTo>
                  <a:cubicBezTo>
                    <a:pt x="125" y="118"/>
                    <a:pt x="201" y="183"/>
                    <a:pt x="291" y="266"/>
                  </a:cubicBezTo>
                  <a:cubicBezTo>
                    <a:pt x="485" y="434"/>
                    <a:pt x="768" y="686"/>
                    <a:pt x="1124" y="1019"/>
                  </a:cubicBezTo>
                  <a:cubicBezTo>
                    <a:pt x="1838" y="1684"/>
                    <a:pt x="2843" y="2681"/>
                    <a:pt x="3934" y="4049"/>
                  </a:cubicBezTo>
                  <a:cubicBezTo>
                    <a:pt x="4480" y="4731"/>
                    <a:pt x="5047" y="5502"/>
                    <a:pt x="5643" y="6342"/>
                  </a:cubicBezTo>
                  <a:cubicBezTo>
                    <a:pt x="6238" y="7182"/>
                    <a:pt x="6866" y="8083"/>
                    <a:pt x="7491" y="9056"/>
                  </a:cubicBezTo>
                  <a:cubicBezTo>
                    <a:pt x="8115" y="10029"/>
                    <a:pt x="8744" y="11073"/>
                    <a:pt x="9304" y="12200"/>
                  </a:cubicBezTo>
                  <a:cubicBezTo>
                    <a:pt x="9587" y="12760"/>
                    <a:pt x="9842" y="13349"/>
                    <a:pt x="10096" y="13949"/>
                  </a:cubicBezTo>
                  <a:cubicBezTo>
                    <a:pt x="10355" y="14547"/>
                    <a:pt x="10613" y="15158"/>
                    <a:pt x="10879" y="15771"/>
                  </a:cubicBezTo>
                  <a:cubicBezTo>
                    <a:pt x="11924" y="18238"/>
                    <a:pt x="12843" y="20620"/>
                    <a:pt x="13499" y="22846"/>
                  </a:cubicBezTo>
                  <a:cubicBezTo>
                    <a:pt x="14160" y="25072"/>
                    <a:pt x="14551" y="27132"/>
                    <a:pt x="14723" y="28876"/>
                  </a:cubicBezTo>
                  <a:cubicBezTo>
                    <a:pt x="14899" y="30624"/>
                    <a:pt x="14864" y="32053"/>
                    <a:pt x="14791" y="33029"/>
                  </a:cubicBezTo>
                  <a:cubicBezTo>
                    <a:pt x="14752" y="33517"/>
                    <a:pt x="14716" y="33898"/>
                    <a:pt x="14680" y="34156"/>
                  </a:cubicBezTo>
                  <a:cubicBezTo>
                    <a:pt x="14666" y="34279"/>
                    <a:pt x="14655" y="34375"/>
                    <a:pt x="14648" y="34447"/>
                  </a:cubicBezTo>
                  <a:cubicBezTo>
                    <a:pt x="14640" y="34515"/>
                    <a:pt x="14637" y="34547"/>
                    <a:pt x="14640" y="34547"/>
                  </a:cubicBezTo>
                  <a:cubicBezTo>
                    <a:pt x="14645" y="34547"/>
                    <a:pt x="14652" y="34515"/>
                    <a:pt x="14662" y="34451"/>
                  </a:cubicBezTo>
                  <a:cubicBezTo>
                    <a:pt x="14673" y="34378"/>
                    <a:pt x="14688" y="34282"/>
                    <a:pt x="14709" y="34160"/>
                  </a:cubicBezTo>
                  <a:cubicBezTo>
                    <a:pt x="14752" y="33905"/>
                    <a:pt x="14799" y="33525"/>
                    <a:pt x="14845" y="33033"/>
                  </a:cubicBezTo>
                  <a:cubicBezTo>
                    <a:pt x="14932" y="32053"/>
                    <a:pt x="14982" y="30624"/>
                    <a:pt x="14817" y="28869"/>
                  </a:cubicBezTo>
                  <a:cubicBezTo>
                    <a:pt x="14659" y="27114"/>
                    <a:pt x="14274" y="25043"/>
                    <a:pt x="13618" y="22810"/>
                  </a:cubicBezTo>
                  <a:cubicBezTo>
                    <a:pt x="12965" y="20574"/>
                    <a:pt x="12049" y="18183"/>
                    <a:pt x="11001" y="15718"/>
                  </a:cubicBezTo>
                  <a:cubicBezTo>
                    <a:pt x="10739" y="15104"/>
                    <a:pt x="10477" y="14494"/>
                    <a:pt x="10222" y="13894"/>
                  </a:cubicBezTo>
                  <a:cubicBezTo>
                    <a:pt x="9964" y="13295"/>
                    <a:pt x="9709" y="12703"/>
                    <a:pt x="9422" y="12140"/>
                  </a:cubicBezTo>
                  <a:cubicBezTo>
                    <a:pt x="8855" y="11009"/>
                    <a:pt x="8227" y="9960"/>
                    <a:pt x="7595" y="8988"/>
                  </a:cubicBezTo>
                  <a:cubicBezTo>
                    <a:pt x="6967" y="8015"/>
                    <a:pt x="6332" y="7114"/>
                    <a:pt x="5732" y="6274"/>
                  </a:cubicBezTo>
                  <a:cubicBezTo>
                    <a:pt x="5133" y="5438"/>
                    <a:pt x="4558" y="4670"/>
                    <a:pt x="4006" y="3988"/>
                  </a:cubicBezTo>
                  <a:cubicBezTo>
                    <a:pt x="2903" y="2624"/>
                    <a:pt x="1884" y="1634"/>
                    <a:pt x="1159" y="980"/>
                  </a:cubicBezTo>
                  <a:cubicBezTo>
                    <a:pt x="797" y="653"/>
                    <a:pt x="506" y="406"/>
                    <a:pt x="309" y="244"/>
                  </a:cubicBezTo>
                  <a:cubicBezTo>
                    <a:pt x="211" y="166"/>
                    <a:pt x="140" y="105"/>
                    <a:pt x="82" y="61"/>
                  </a:cubicBezTo>
                  <a:cubicBezTo>
                    <a:pt x="29" y="18"/>
                    <a:pt x="4" y="0"/>
                    <a:pt x="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56;p46"/>
            <p:cNvSpPr/>
            <p:nvPr/>
          </p:nvSpPr>
          <p:spPr>
            <a:xfrm>
              <a:off x="4797120" y="3348164"/>
              <a:ext cx="48477" cy="359002"/>
            </a:xfrm>
            <a:custGeom>
              <a:avLst/>
              <a:gdLst/>
              <a:ahLst/>
              <a:cxnLst/>
              <a:rect l="l" t="t" r="r" b="b"/>
              <a:pathLst>
                <a:path w="1092" h="8087" extrusionOk="0">
                  <a:moveTo>
                    <a:pt x="1081" y="1"/>
                  </a:moveTo>
                  <a:lnTo>
                    <a:pt x="1081" y="1"/>
                  </a:lnTo>
                  <a:cubicBezTo>
                    <a:pt x="1074" y="1"/>
                    <a:pt x="1041" y="108"/>
                    <a:pt x="991" y="309"/>
                  </a:cubicBezTo>
                  <a:cubicBezTo>
                    <a:pt x="937" y="510"/>
                    <a:pt x="876" y="801"/>
                    <a:pt x="808" y="1167"/>
                  </a:cubicBezTo>
                  <a:cubicBezTo>
                    <a:pt x="668" y="1892"/>
                    <a:pt x="528" y="2908"/>
                    <a:pt x="413" y="4028"/>
                  </a:cubicBezTo>
                  <a:cubicBezTo>
                    <a:pt x="302" y="5133"/>
                    <a:pt x="198" y="6135"/>
                    <a:pt x="123" y="6899"/>
                  </a:cubicBezTo>
                  <a:cubicBezTo>
                    <a:pt x="87" y="7244"/>
                    <a:pt x="54" y="7535"/>
                    <a:pt x="29" y="7767"/>
                  </a:cubicBezTo>
                  <a:cubicBezTo>
                    <a:pt x="7" y="7972"/>
                    <a:pt x="0" y="8087"/>
                    <a:pt x="7" y="8087"/>
                  </a:cubicBezTo>
                  <a:cubicBezTo>
                    <a:pt x="7" y="8087"/>
                    <a:pt x="8" y="8087"/>
                    <a:pt x="8" y="8087"/>
                  </a:cubicBezTo>
                  <a:cubicBezTo>
                    <a:pt x="19" y="8087"/>
                    <a:pt x="44" y="7976"/>
                    <a:pt x="80" y="7775"/>
                  </a:cubicBezTo>
                  <a:cubicBezTo>
                    <a:pt x="118" y="7570"/>
                    <a:pt x="166" y="7276"/>
                    <a:pt x="216" y="6910"/>
                  </a:cubicBezTo>
                  <a:cubicBezTo>
                    <a:pt x="320" y="6178"/>
                    <a:pt x="431" y="5161"/>
                    <a:pt x="546" y="4042"/>
                  </a:cubicBezTo>
                  <a:cubicBezTo>
                    <a:pt x="661" y="2922"/>
                    <a:pt x="786" y="1910"/>
                    <a:pt x="901" y="1182"/>
                  </a:cubicBezTo>
                  <a:cubicBezTo>
                    <a:pt x="955" y="819"/>
                    <a:pt x="1006" y="524"/>
                    <a:pt x="1041" y="320"/>
                  </a:cubicBezTo>
                  <a:cubicBezTo>
                    <a:pt x="1077" y="119"/>
                    <a:pt x="1092" y="4"/>
                    <a:pt x="108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57;p46"/>
            <p:cNvSpPr/>
            <p:nvPr/>
          </p:nvSpPr>
          <p:spPr>
            <a:xfrm>
              <a:off x="4377886" y="3628362"/>
              <a:ext cx="419731" cy="78930"/>
            </a:xfrm>
            <a:custGeom>
              <a:avLst/>
              <a:gdLst/>
              <a:ahLst/>
              <a:cxnLst/>
              <a:rect l="l" t="t" r="r" b="b"/>
              <a:pathLst>
                <a:path w="9455" h="1778" extrusionOk="0">
                  <a:moveTo>
                    <a:pt x="209" y="1"/>
                  </a:moveTo>
                  <a:cubicBezTo>
                    <a:pt x="74" y="1"/>
                    <a:pt x="0" y="4"/>
                    <a:pt x="0" y="9"/>
                  </a:cubicBezTo>
                  <a:cubicBezTo>
                    <a:pt x="0" y="20"/>
                    <a:pt x="137" y="34"/>
                    <a:pt x="378" y="55"/>
                  </a:cubicBezTo>
                  <a:cubicBezTo>
                    <a:pt x="622" y="77"/>
                    <a:pt x="974" y="106"/>
                    <a:pt x="1405" y="156"/>
                  </a:cubicBezTo>
                  <a:cubicBezTo>
                    <a:pt x="2270" y="249"/>
                    <a:pt x="3461" y="422"/>
                    <a:pt x="4768" y="666"/>
                  </a:cubicBezTo>
                  <a:cubicBezTo>
                    <a:pt x="6074" y="917"/>
                    <a:pt x="7248" y="1190"/>
                    <a:pt x="8088" y="1417"/>
                  </a:cubicBezTo>
                  <a:cubicBezTo>
                    <a:pt x="8511" y="1524"/>
                    <a:pt x="8848" y="1621"/>
                    <a:pt x="9085" y="1685"/>
                  </a:cubicBezTo>
                  <a:cubicBezTo>
                    <a:pt x="9288" y="1745"/>
                    <a:pt x="9415" y="1777"/>
                    <a:pt x="9445" y="1777"/>
                  </a:cubicBezTo>
                  <a:cubicBezTo>
                    <a:pt x="9449" y="1777"/>
                    <a:pt x="9451" y="1776"/>
                    <a:pt x="9451" y="1775"/>
                  </a:cubicBezTo>
                  <a:cubicBezTo>
                    <a:pt x="9455" y="1768"/>
                    <a:pt x="9330" y="1718"/>
                    <a:pt x="9100" y="1635"/>
                  </a:cubicBezTo>
                  <a:cubicBezTo>
                    <a:pt x="8870" y="1553"/>
                    <a:pt x="8533" y="1442"/>
                    <a:pt x="8113" y="1319"/>
                  </a:cubicBezTo>
                  <a:cubicBezTo>
                    <a:pt x="7276" y="1072"/>
                    <a:pt x="6103" y="781"/>
                    <a:pt x="4793" y="534"/>
                  </a:cubicBezTo>
                  <a:cubicBezTo>
                    <a:pt x="3482" y="285"/>
                    <a:pt x="2283" y="128"/>
                    <a:pt x="1415" y="60"/>
                  </a:cubicBezTo>
                  <a:cubicBezTo>
                    <a:pt x="981" y="24"/>
                    <a:pt x="625" y="9"/>
                    <a:pt x="381" y="2"/>
                  </a:cubicBezTo>
                  <a:cubicBezTo>
                    <a:pt x="316" y="1"/>
                    <a:pt x="258" y="1"/>
                    <a:pt x="209"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58;p46"/>
            <p:cNvSpPr/>
            <p:nvPr/>
          </p:nvSpPr>
          <p:spPr>
            <a:xfrm>
              <a:off x="4980013" y="3637507"/>
              <a:ext cx="211663" cy="535906"/>
            </a:xfrm>
            <a:custGeom>
              <a:avLst/>
              <a:gdLst/>
              <a:ahLst/>
              <a:cxnLst/>
              <a:rect l="l" t="t" r="r" b="b"/>
              <a:pathLst>
                <a:path w="4768" h="12072" extrusionOk="0">
                  <a:moveTo>
                    <a:pt x="4764" y="0"/>
                  </a:moveTo>
                  <a:lnTo>
                    <a:pt x="4764" y="0"/>
                  </a:lnTo>
                  <a:cubicBezTo>
                    <a:pt x="4760" y="0"/>
                    <a:pt x="4739" y="40"/>
                    <a:pt x="4699" y="119"/>
                  </a:cubicBezTo>
                  <a:cubicBezTo>
                    <a:pt x="4656" y="209"/>
                    <a:pt x="4602" y="323"/>
                    <a:pt x="4538" y="460"/>
                  </a:cubicBezTo>
                  <a:cubicBezTo>
                    <a:pt x="4397" y="758"/>
                    <a:pt x="4208" y="1192"/>
                    <a:pt x="3981" y="1734"/>
                  </a:cubicBezTo>
                  <a:cubicBezTo>
                    <a:pt x="3526" y="2818"/>
                    <a:pt x="2944" y="4333"/>
                    <a:pt x="2323" y="6013"/>
                  </a:cubicBezTo>
                  <a:cubicBezTo>
                    <a:pt x="1702" y="7696"/>
                    <a:pt x="1132" y="9214"/>
                    <a:pt x="701" y="10306"/>
                  </a:cubicBezTo>
                  <a:cubicBezTo>
                    <a:pt x="489" y="10833"/>
                    <a:pt x="313" y="11271"/>
                    <a:pt x="184" y="11594"/>
                  </a:cubicBezTo>
                  <a:cubicBezTo>
                    <a:pt x="130" y="11734"/>
                    <a:pt x="83" y="11853"/>
                    <a:pt x="47" y="11946"/>
                  </a:cubicBezTo>
                  <a:cubicBezTo>
                    <a:pt x="15" y="12028"/>
                    <a:pt x="1" y="12072"/>
                    <a:pt x="4" y="12072"/>
                  </a:cubicBezTo>
                  <a:cubicBezTo>
                    <a:pt x="4" y="12072"/>
                    <a:pt x="5" y="12072"/>
                    <a:pt x="5" y="12072"/>
                  </a:cubicBezTo>
                  <a:cubicBezTo>
                    <a:pt x="14" y="12072"/>
                    <a:pt x="35" y="12032"/>
                    <a:pt x="69" y="11957"/>
                  </a:cubicBezTo>
                  <a:cubicBezTo>
                    <a:pt x="116" y="11866"/>
                    <a:pt x="169" y="11752"/>
                    <a:pt x="231" y="11616"/>
                  </a:cubicBezTo>
                  <a:cubicBezTo>
                    <a:pt x="370" y="11318"/>
                    <a:pt x="561" y="10884"/>
                    <a:pt x="791" y="10342"/>
                  </a:cubicBezTo>
                  <a:cubicBezTo>
                    <a:pt x="1246" y="9257"/>
                    <a:pt x="1828" y="7743"/>
                    <a:pt x="2449" y="6063"/>
                  </a:cubicBezTo>
                  <a:cubicBezTo>
                    <a:pt x="3070" y="4380"/>
                    <a:pt x="3637" y="2861"/>
                    <a:pt x="4071" y="1770"/>
                  </a:cubicBezTo>
                  <a:cubicBezTo>
                    <a:pt x="4283" y="1242"/>
                    <a:pt x="4455" y="805"/>
                    <a:pt x="4584" y="482"/>
                  </a:cubicBezTo>
                  <a:cubicBezTo>
                    <a:pt x="4642" y="341"/>
                    <a:pt x="4689" y="223"/>
                    <a:pt x="4725" y="129"/>
                  </a:cubicBezTo>
                  <a:cubicBezTo>
                    <a:pt x="4753" y="48"/>
                    <a:pt x="4768" y="5"/>
                    <a:pt x="476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59;p46"/>
            <p:cNvSpPr/>
            <p:nvPr/>
          </p:nvSpPr>
          <p:spPr>
            <a:xfrm>
              <a:off x="4422677" y="3993702"/>
              <a:ext cx="557747" cy="179790"/>
            </a:xfrm>
            <a:custGeom>
              <a:avLst/>
              <a:gdLst/>
              <a:ahLst/>
              <a:cxnLst/>
              <a:rect l="l" t="t" r="r" b="b"/>
              <a:pathLst>
                <a:path w="12564" h="4050" extrusionOk="0">
                  <a:moveTo>
                    <a:pt x="8" y="0"/>
                  </a:moveTo>
                  <a:cubicBezTo>
                    <a:pt x="3" y="0"/>
                    <a:pt x="1" y="1"/>
                    <a:pt x="0" y="2"/>
                  </a:cubicBezTo>
                  <a:cubicBezTo>
                    <a:pt x="0" y="6"/>
                    <a:pt x="43" y="24"/>
                    <a:pt x="126" y="52"/>
                  </a:cubicBezTo>
                  <a:cubicBezTo>
                    <a:pt x="227" y="85"/>
                    <a:pt x="345" y="125"/>
                    <a:pt x="492" y="175"/>
                  </a:cubicBezTo>
                  <a:cubicBezTo>
                    <a:pt x="830" y="286"/>
                    <a:pt x="1282" y="433"/>
                    <a:pt x="1834" y="612"/>
                  </a:cubicBezTo>
                  <a:cubicBezTo>
                    <a:pt x="2972" y="978"/>
                    <a:pt x="4534" y="1506"/>
                    <a:pt x="6260" y="2091"/>
                  </a:cubicBezTo>
                  <a:cubicBezTo>
                    <a:pt x="7987" y="2676"/>
                    <a:pt x="9555" y="3186"/>
                    <a:pt x="10700" y="3531"/>
                  </a:cubicBezTo>
                  <a:cubicBezTo>
                    <a:pt x="11271" y="3706"/>
                    <a:pt x="11734" y="3839"/>
                    <a:pt x="12057" y="3925"/>
                  </a:cubicBezTo>
                  <a:cubicBezTo>
                    <a:pt x="12204" y="3965"/>
                    <a:pt x="12330" y="3998"/>
                    <a:pt x="12430" y="4026"/>
                  </a:cubicBezTo>
                  <a:cubicBezTo>
                    <a:pt x="12495" y="4040"/>
                    <a:pt x="12538" y="4050"/>
                    <a:pt x="12553" y="4050"/>
                  </a:cubicBezTo>
                  <a:cubicBezTo>
                    <a:pt x="12557" y="4050"/>
                    <a:pt x="12559" y="4049"/>
                    <a:pt x="12559" y="4048"/>
                  </a:cubicBezTo>
                  <a:cubicBezTo>
                    <a:pt x="12563" y="4044"/>
                    <a:pt x="12520" y="4026"/>
                    <a:pt x="12438" y="3998"/>
                  </a:cubicBezTo>
                  <a:cubicBezTo>
                    <a:pt x="12337" y="3965"/>
                    <a:pt x="12219" y="3925"/>
                    <a:pt x="12072" y="3875"/>
                  </a:cubicBezTo>
                  <a:cubicBezTo>
                    <a:pt x="11734" y="3768"/>
                    <a:pt x="11282" y="3620"/>
                    <a:pt x="10725" y="3441"/>
                  </a:cubicBezTo>
                  <a:cubicBezTo>
                    <a:pt x="9591" y="3072"/>
                    <a:pt x="8030" y="2543"/>
                    <a:pt x="6303" y="1962"/>
                  </a:cubicBezTo>
                  <a:cubicBezTo>
                    <a:pt x="4577" y="1377"/>
                    <a:pt x="3008" y="864"/>
                    <a:pt x="1864" y="519"/>
                  </a:cubicBezTo>
                  <a:cubicBezTo>
                    <a:pt x="1292" y="347"/>
                    <a:pt x="830" y="211"/>
                    <a:pt x="507" y="125"/>
                  </a:cubicBezTo>
                  <a:cubicBezTo>
                    <a:pt x="356" y="85"/>
                    <a:pt x="234" y="52"/>
                    <a:pt x="133" y="27"/>
                  </a:cubicBezTo>
                  <a:cubicBezTo>
                    <a:pt x="65" y="10"/>
                    <a:pt x="23" y="0"/>
                    <a:pt x="8"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2565;p46"/>
          <p:cNvGrpSpPr/>
          <p:nvPr/>
        </p:nvGrpSpPr>
        <p:grpSpPr>
          <a:xfrm>
            <a:off x="4534350" y="4713051"/>
            <a:ext cx="4600713" cy="150450"/>
            <a:chOff x="0" y="4397412"/>
            <a:chExt cx="4600713" cy="150450"/>
          </a:xfrm>
        </p:grpSpPr>
        <p:sp>
          <p:nvSpPr>
            <p:cNvPr id="12" name="Google Shape;2566;p46"/>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67;p46"/>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68;p46"/>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69;p46"/>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70;p46"/>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Rounded Rectangle 16"/>
          <p:cNvSpPr/>
          <p:nvPr/>
        </p:nvSpPr>
        <p:spPr>
          <a:xfrm>
            <a:off x="3223761" y="472440"/>
            <a:ext cx="3063240" cy="4059936"/>
          </a:xfrm>
          <a:prstGeom prst="roundRect">
            <a:avLst>
              <a:gd name="adj" fmla="val 9069"/>
            </a:avLst>
          </a:prstGeom>
          <a:no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stretch>
            <a:fillRect/>
          </a:stretch>
        </p:blipFill>
        <p:spPr>
          <a:xfrm>
            <a:off x="3093640" y="1198556"/>
            <a:ext cx="3615241" cy="1712284"/>
          </a:xfrm>
          <a:prstGeom prst="rect">
            <a:avLst/>
          </a:prstGeom>
        </p:spPr>
      </p:pic>
      <p:grpSp>
        <p:nvGrpSpPr>
          <p:cNvPr id="23" name="Google Shape;2812;p46"/>
          <p:cNvGrpSpPr/>
          <p:nvPr/>
        </p:nvGrpSpPr>
        <p:grpSpPr>
          <a:xfrm>
            <a:off x="5178283" y="4238808"/>
            <a:ext cx="256220" cy="255937"/>
            <a:chOff x="3303268" y="3817349"/>
            <a:chExt cx="346056" cy="345674"/>
          </a:xfrm>
        </p:grpSpPr>
        <p:sp>
          <p:nvSpPr>
            <p:cNvPr id="24" name="Google Shape;2813;p4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14;p4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15;p4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16;p4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17;p46"/>
          <p:cNvGrpSpPr/>
          <p:nvPr/>
        </p:nvGrpSpPr>
        <p:grpSpPr>
          <a:xfrm>
            <a:off x="5510789" y="4238808"/>
            <a:ext cx="256220" cy="255937"/>
            <a:chOff x="3752358" y="3817349"/>
            <a:chExt cx="346056" cy="345674"/>
          </a:xfrm>
        </p:grpSpPr>
        <p:sp>
          <p:nvSpPr>
            <p:cNvPr id="29" name="Google Shape;2818;p4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19;p4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20;p4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21;p4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2822;p46"/>
          <p:cNvGrpSpPr/>
          <p:nvPr/>
        </p:nvGrpSpPr>
        <p:grpSpPr>
          <a:xfrm>
            <a:off x="5843294" y="4238808"/>
            <a:ext cx="256196" cy="255937"/>
            <a:chOff x="4201447" y="3817349"/>
            <a:chExt cx="346024" cy="345674"/>
          </a:xfrm>
        </p:grpSpPr>
        <p:sp>
          <p:nvSpPr>
            <p:cNvPr id="34" name="Google Shape;2823;p4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24;p4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2537;p46"/>
          <p:cNvSpPr txBox="1">
            <a:spLocks/>
          </p:cNvSpPr>
          <p:nvPr/>
        </p:nvSpPr>
        <p:spPr>
          <a:xfrm>
            <a:off x="3223761" y="3571200"/>
            <a:ext cx="3326700" cy="321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1200" dirty="0" smtClean="0">
                <a:latin typeface="Anaheim" panose="020B0604020202020204" charset="0"/>
              </a:rPr>
              <a:t>Does anyone have any questions?</a:t>
            </a:r>
          </a:p>
          <a:p>
            <a:pPr>
              <a:buClr>
                <a:schemeClr val="dk1"/>
              </a:buClr>
              <a:buSzPts val="1100"/>
            </a:pPr>
            <a:r>
              <a:rPr lang="en-US" sz="1200" dirty="0" smtClean="0">
                <a:latin typeface="Anaheim" panose="020B0604020202020204" charset="0"/>
              </a:rPr>
              <a:t>vvmahesh82@gmail.com </a:t>
            </a:r>
            <a:endParaRPr lang="en-US" sz="1200" dirty="0">
              <a:latin typeface="Anaheim" panose="020B0604020202020204" charset="0"/>
            </a:endParaRPr>
          </a:p>
        </p:txBody>
      </p:sp>
    </p:spTree>
    <p:extLst>
      <p:ext uri="{BB962C8B-B14F-4D97-AF65-F5344CB8AC3E}">
        <p14:creationId xmlns:p14="http://schemas.microsoft.com/office/powerpoint/2010/main" val="2188112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09"/>
        <p:cNvGrpSpPr/>
        <p:nvPr/>
      </p:nvGrpSpPr>
      <p:grpSpPr>
        <a:xfrm>
          <a:off x="0" y="0"/>
          <a:ext cx="0" cy="0"/>
          <a:chOff x="0" y="0"/>
          <a:chExt cx="0" cy="0"/>
        </a:xfrm>
      </p:grpSpPr>
      <p:sp>
        <p:nvSpPr>
          <p:cNvPr id="515" name="Google Shape;515;p29"/>
          <p:cNvSpPr txBox="1">
            <a:spLocks noGrp="1"/>
          </p:cNvSpPr>
          <p:nvPr>
            <p:ph type="subTitle" idx="1"/>
          </p:nvPr>
        </p:nvSpPr>
        <p:spPr>
          <a:xfrm>
            <a:off x="1549619" y="1949839"/>
            <a:ext cx="6269463" cy="1158780"/>
          </a:xfrm>
          <a:prstGeom prst="rect">
            <a:avLst/>
          </a:prstGeom>
          <a:noFill/>
        </p:spPr>
        <p:txBody>
          <a:bodyPr spcFirstLastPara="1" wrap="square" lIns="91425" tIns="91425" rIns="91425" bIns="91425" anchor="t" anchorCtr="0">
            <a:noAutofit/>
          </a:bodyPr>
          <a:lstStyle/>
          <a:p>
            <a:pPr marL="0" indent="0"/>
            <a:r>
              <a:rPr lang="en" dirty="0" smtClean="0"/>
              <a:t>Telangana is one of the 28 states in india, located in the southern part of the country. Telangana has been on a path of rapid economic growth and devlopment, particularly in sectors such as IT, Pharmaceuticals, and Manufacturing. The state government has implemented several initiatives to promote industrialization and infrastructure development, making telengana an important contributor to India’s ecomic growth.</a:t>
            </a:r>
          </a:p>
          <a:p>
            <a:pPr marL="0" indent="0" algn="l"/>
            <a:endParaRPr lang="en" dirty="0"/>
          </a:p>
          <a:p>
            <a:pPr marL="0" lvl="0" indent="0" algn="ctr" rtl="0">
              <a:spcBef>
                <a:spcPts val="0"/>
              </a:spcBef>
              <a:spcAft>
                <a:spcPts val="0"/>
              </a:spcAft>
              <a:buNone/>
            </a:pPr>
            <a:endParaRPr lang="en" dirty="0" smtClean="0"/>
          </a:p>
          <a:p>
            <a:pPr marL="0" lvl="0" indent="0" algn="ctr" rtl="0">
              <a:spcBef>
                <a:spcPts val="0"/>
              </a:spcBef>
              <a:spcAft>
                <a:spcPts val="0"/>
              </a:spcAft>
              <a:buNone/>
            </a:pPr>
            <a:endParaRPr lang="en" dirty="0"/>
          </a:p>
          <a:p>
            <a:pPr marL="0" lvl="0" indent="0" algn="ctr" rtl="0">
              <a:spcBef>
                <a:spcPts val="0"/>
              </a:spcBef>
              <a:spcAft>
                <a:spcPts val="0"/>
              </a:spcAft>
              <a:buNone/>
            </a:pPr>
            <a:endParaRPr lang="en" dirty="0" smtClean="0"/>
          </a:p>
        </p:txBody>
      </p:sp>
      <p:sp>
        <p:nvSpPr>
          <p:cNvPr id="516" name="Google Shape;516;p29"/>
          <p:cNvSpPr txBox="1">
            <a:spLocks noGrp="1"/>
          </p:cNvSpPr>
          <p:nvPr>
            <p:ph type="ctrTitle"/>
          </p:nvPr>
        </p:nvSpPr>
        <p:spPr>
          <a:xfrm>
            <a:off x="2260255" y="1351788"/>
            <a:ext cx="4669200" cy="38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preface</a:t>
            </a:r>
            <a:endParaRPr dirty="0"/>
          </a:p>
        </p:txBody>
      </p:sp>
      <p:grpSp>
        <p:nvGrpSpPr>
          <p:cNvPr id="517" name="Google Shape;517;p29"/>
          <p:cNvGrpSpPr/>
          <p:nvPr/>
        </p:nvGrpSpPr>
        <p:grpSpPr>
          <a:xfrm>
            <a:off x="4857224" y="3636403"/>
            <a:ext cx="2371910" cy="1507092"/>
            <a:chOff x="4857224" y="3518946"/>
            <a:chExt cx="2371910" cy="1507092"/>
          </a:xfrm>
        </p:grpSpPr>
        <p:sp>
          <p:nvSpPr>
            <p:cNvPr id="518" name="Google Shape;518;p29"/>
            <p:cNvSpPr/>
            <p:nvPr/>
          </p:nvSpPr>
          <p:spPr>
            <a:xfrm flipH="1">
              <a:off x="6620122" y="4175756"/>
              <a:ext cx="454956" cy="850283"/>
            </a:xfrm>
            <a:custGeom>
              <a:avLst/>
              <a:gdLst/>
              <a:ahLst/>
              <a:cxnLst/>
              <a:rect l="l" t="t" r="r" b="b"/>
              <a:pathLst>
                <a:path w="9415" h="17596" extrusionOk="0">
                  <a:moveTo>
                    <a:pt x="0" y="1"/>
                  </a:moveTo>
                  <a:lnTo>
                    <a:pt x="0" y="15912"/>
                  </a:lnTo>
                  <a:cubicBezTo>
                    <a:pt x="0" y="16842"/>
                    <a:pt x="620" y="17595"/>
                    <a:pt x="1382" y="17595"/>
                  </a:cubicBezTo>
                  <a:lnTo>
                    <a:pt x="8029" y="17595"/>
                  </a:lnTo>
                  <a:cubicBezTo>
                    <a:pt x="8794" y="17595"/>
                    <a:pt x="9415" y="16842"/>
                    <a:pt x="9415" y="15912"/>
                  </a:cubicBezTo>
                  <a:lnTo>
                    <a:pt x="9415" y="1"/>
                  </a:lnTo>
                  <a:lnTo>
                    <a:pt x="9228" y="1"/>
                  </a:lnTo>
                  <a:lnTo>
                    <a:pt x="9228" y="15912"/>
                  </a:lnTo>
                  <a:cubicBezTo>
                    <a:pt x="9228" y="16737"/>
                    <a:pt x="8693" y="17413"/>
                    <a:pt x="8029" y="17413"/>
                  </a:cubicBezTo>
                  <a:lnTo>
                    <a:pt x="1382" y="17413"/>
                  </a:lnTo>
                  <a:cubicBezTo>
                    <a:pt x="721" y="17413"/>
                    <a:pt x="183" y="16737"/>
                    <a:pt x="183" y="15912"/>
                  </a:cubicBezTo>
                  <a:lnTo>
                    <a:pt x="1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flipH="1">
              <a:off x="4865016" y="4175756"/>
              <a:ext cx="455005" cy="850283"/>
            </a:xfrm>
            <a:custGeom>
              <a:avLst/>
              <a:gdLst/>
              <a:ahLst/>
              <a:cxnLst/>
              <a:rect l="l" t="t" r="r" b="b"/>
              <a:pathLst>
                <a:path w="9416" h="17596" extrusionOk="0">
                  <a:moveTo>
                    <a:pt x="1" y="1"/>
                  </a:moveTo>
                  <a:lnTo>
                    <a:pt x="1" y="15912"/>
                  </a:lnTo>
                  <a:cubicBezTo>
                    <a:pt x="1" y="16842"/>
                    <a:pt x="622" y="17595"/>
                    <a:pt x="1383" y="17595"/>
                  </a:cubicBezTo>
                  <a:lnTo>
                    <a:pt x="8030" y="17595"/>
                  </a:lnTo>
                  <a:cubicBezTo>
                    <a:pt x="8794" y="17595"/>
                    <a:pt x="9415" y="16842"/>
                    <a:pt x="9415" y="15912"/>
                  </a:cubicBezTo>
                  <a:lnTo>
                    <a:pt x="9415" y="1"/>
                  </a:lnTo>
                  <a:lnTo>
                    <a:pt x="9229" y="1"/>
                  </a:lnTo>
                  <a:lnTo>
                    <a:pt x="9229" y="15912"/>
                  </a:lnTo>
                  <a:cubicBezTo>
                    <a:pt x="9229" y="16737"/>
                    <a:pt x="8694" y="17413"/>
                    <a:pt x="8030" y="17413"/>
                  </a:cubicBezTo>
                  <a:lnTo>
                    <a:pt x="1383" y="17413"/>
                  </a:lnTo>
                  <a:cubicBezTo>
                    <a:pt x="723" y="17413"/>
                    <a:pt x="184" y="16737"/>
                    <a:pt x="184" y="15912"/>
                  </a:cubicBezTo>
                  <a:lnTo>
                    <a:pt x="1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flipH="1">
              <a:off x="4857224" y="3925297"/>
              <a:ext cx="2371910" cy="250504"/>
            </a:xfrm>
            <a:custGeom>
              <a:avLst/>
              <a:gdLst/>
              <a:ahLst/>
              <a:cxnLst/>
              <a:rect l="l" t="t" r="r" b="b"/>
              <a:pathLst>
                <a:path w="49085" h="5184" extrusionOk="0">
                  <a:moveTo>
                    <a:pt x="1" y="0"/>
                  </a:moveTo>
                  <a:lnTo>
                    <a:pt x="1" y="5184"/>
                  </a:lnTo>
                  <a:lnTo>
                    <a:pt x="49084" y="5184"/>
                  </a:lnTo>
                  <a:lnTo>
                    <a:pt x="490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flipH="1">
              <a:off x="6769635" y="4175756"/>
              <a:ext cx="455005" cy="850283"/>
            </a:xfrm>
            <a:custGeom>
              <a:avLst/>
              <a:gdLst/>
              <a:ahLst/>
              <a:cxnLst/>
              <a:rect l="l" t="t" r="r" b="b"/>
              <a:pathLst>
                <a:path w="9416" h="17596" extrusionOk="0">
                  <a:moveTo>
                    <a:pt x="1" y="1"/>
                  </a:moveTo>
                  <a:lnTo>
                    <a:pt x="1" y="15912"/>
                  </a:lnTo>
                  <a:cubicBezTo>
                    <a:pt x="1" y="16842"/>
                    <a:pt x="622" y="17595"/>
                    <a:pt x="1386" y="17595"/>
                  </a:cubicBezTo>
                  <a:lnTo>
                    <a:pt x="8034" y="17595"/>
                  </a:lnTo>
                  <a:cubicBezTo>
                    <a:pt x="8794" y="17595"/>
                    <a:pt x="9415" y="16842"/>
                    <a:pt x="9415" y="15912"/>
                  </a:cubicBezTo>
                  <a:lnTo>
                    <a:pt x="9415" y="1"/>
                  </a:lnTo>
                  <a:lnTo>
                    <a:pt x="9233" y="1"/>
                  </a:lnTo>
                  <a:lnTo>
                    <a:pt x="9233" y="15912"/>
                  </a:lnTo>
                  <a:cubicBezTo>
                    <a:pt x="9233" y="16737"/>
                    <a:pt x="8694" y="17413"/>
                    <a:pt x="8034" y="17413"/>
                  </a:cubicBezTo>
                  <a:lnTo>
                    <a:pt x="1386" y="17413"/>
                  </a:lnTo>
                  <a:cubicBezTo>
                    <a:pt x="722" y="17413"/>
                    <a:pt x="188" y="16737"/>
                    <a:pt x="188" y="15912"/>
                  </a:cubicBezTo>
                  <a:lnTo>
                    <a:pt x="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flipH="1">
              <a:off x="5039125" y="4175756"/>
              <a:ext cx="455005" cy="850283"/>
            </a:xfrm>
            <a:custGeom>
              <a:avLst/>
              <a:gdLst/>
              <a:ahLst/>
              <a:cxnLst/>
              <a:rect l="l" t="t" r="r" b="b"/>
              <a:pathLst>
                <a:path w="9416" h="17596" extrusionOk="0">
                  <a:moveTo>
                    <a:pt x="0" y="1"/>
                  </a:moveTo>
                  <a:lnTo>
                    <a:pt x="0" y="15912"/>
                  </a:lnTo>
                  <a:cubicBezTo>
                    <a:pt x="0" y="16842"/>
                    <a:pt x="622" y="17595"/>
                    <a:pt x="1382" y="17595"/>
                  </a:cubicBezTo>
                  <a:lnTo>
                    <a:pt x="8033" y="17595"/>
                  </a:lnTo>
                  <a:cubicBezTo>
                    <a:pt x="8794" y="17595"/>
                    <a:pt x="9415" y="16842"/>
                    <a:pt x="9415" y="15912"/>
                  </a:cubicBezTo>
                  <a:lnTo>
                    <a:pt x="9415" y="1"/>
                  </a:lnTo>
                  <a:lnTo>
                    <a:pt x="9232" y="1"/>
                  </a:lnTo>
                  <a:lnTo>
                    <a:pt x="9232" y="15912"/>
                  </a:lnTo>
                  <a:cubicBezTo>
                    <a:pt x="9232" y="16737"/>
                    <a:pt x="8693" y="17413"/>
                    <a:pt x="8033" y="17413"/>
                  </a:cubicBezTo>
                  <a:lnTo>
                    <a:pt x="1382" y="17413"/>
                  </a:lnTo>
                  <a:cubicBezTo>
                    <a:pt x="721" y="17413"/>
                    <a:pt x="183" y="16737"/>
                    <a:pt x="183" y="15912"/>
                  </a:cubicBezTo>
                  <a:lnTo>
                    <a:pt x="1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flipH="1">
              <a:off x="5686280" y="3518946"/>
              <a:ext cx="881692" cy="406392"/>
            </a:xfrm>
            <a:custGeom>
              <a:avLst/>
              <a:gdLst/>
              <a:ahLst/>
              <a:cxnLst/>
              <a:rect l="l" t="t" r="r" b="b"/>
              <a:pathLst>
                <a:path w="18246" h="8410" extrusionOk="0">
                  <a:moveTo>
                    <a:pt x="6106" y="0"/>
                  </a:moveTo>
                  <a:lnTo>
                    <a:pt x="4096" y="8004"/>
                  </a:lnTo>
                  <a:lnTo>
                    <a:pt x="1" y="8004"/>
                  </a:lnTo>
                  <a:lnTo>
                    <a:pt x="1" y="8409"/>
                  </a:lnTo>
                  <a:lnTo>
                    <a:pt x="16490" y="8409"/>
                  </a:lnTo>
                  <a:lnTo>
                    <a:pt x="182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flipH="1">
              <a:off x="5968474" y="3699820"/>
              <a:ext cx="57455" cy="57455"/>
            </a:xfrm>
            <a:custGeom>
              <a:avLst/>
              <a:gdLst/>
              <a:ahLst/>
              <a:cxnLst/>
              <a:rect l="l" t="t" r="r" b="b"/>
              <a:pathLst>
                <a:path w="1189" h="1189" extrusionOk="0">
                  <a:moveTo>
                    <a:pt x="592" y="1"/>
                  </a:moveTo>
                  <a:cubicBezTo>
                    <a:pt x="266" y="1"/>
                    <a:pt x="1" y="266"/>
                    <a:pt x="1" y="593"/>
                  </a:cubicBezTo>
                  <a:cubicBezTo>
                    <a:pt x="1" y="923"/>
                    <a:pt x="266" y="1189"/>
                    <a:pt x="592" y="1189"/>
                  </a:cubicBezTo>
                  <a:cubicBezTo>
                    <a:pt x="923" y="1189"/>
                    <a:pt x="1189" y="923"/>
                    <a:pt x="1189" y="593"/>
                  </a:cubicBezTo>
                  <a:cubicBezTo>
                    <a:pt x="1189" y="266"/>
                    <a:pt x="923" y="1"/>
                    <a:pt x="59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flipH="1">
              <a:off x="5488240" y="3848994"/>
              <a:ext cx="284136" cy="169805"/>
            </a:xfrm>
            <a:custGeom>
              <a:avLst/>
              <a:gdLst/>
              <a:ahLst/>
              <a:cxnLst/>
              <a:rect l="l" t="t" r="r" b="b"/>
              <a:pathLst>
                <a:path w="5880" h="3514" extrusionOk="0">
                  <a:moveTo>
                    <a:pt x="2620" y="1414"/>
                  </a:moveTo>
                  <a:cubicBezTo>
                    <a:pt x="2664" y="1527"/>
                    <a:pt x="2706" y="1643"/>
                    <a:pt x="2747" y="1763"/>
                  </a:cubicBezTo>
                  <a:cubicBezTo>
                    <a:pt x="2865" y="2104"/>
                    <a:pt x="2998" y="2484"/>
                    <a:pt x="2905" y="2861"/>
                  </a:cubicBezTo>
                  <a:cubicBezTo>
                    <a:pt x="2858" y="3044"/>
                    <a:pt x="2754" y="3224"/>
                    <a:pt x="2593" y="3328"/>
                  </a:cubicBezTo>
                  <a:cubicBezTo>
                    <a:pt x="2503" y="3388"/>
                    <a:pt x="2397" y="3417"/>
                    <a:pt x="2289" y="3417"/>
                  </a:cubicBezTo>
                  <a:cubicBezTo>
                    <a:pt x="2204" y="3417"/>
                    <a:pt x="2117" y="3398"/>
                    <a:pt x="2036" y="3363"/>
                  </a:cubicBezTo>
                  <a:cubicBezTo>
                    <a:pt x="1853" y="3288"/>
                    <a:pt x="1699" y="3141"/>
                    <a:pt x="1616" y="2965"/>
                  </a:cubicBezTo>
                  <a:cubicBezTo>
                    <a:pt x="1537" y="2790"/>
                    <a:pt x="1530" y="2585"/>
                    <a:pt x="1577" y="2402"/>
                  </a:cubicBezTo>
                  <a:cubicBezTo>
                    <a:pt x="1674" y="2025"/>
                    <a:pt x="1954" y="1734"/>
                    <a:pt x="2270" y="1566"/>
                  </a:cubicBezTo>
                  <a:cubicBezTo>
                    <a:pt x="2384" y="1503"/>
                    <a:pt x="2501" y="1454"/>
                    <a:pt x="2620" y="1414"/>
                  </a:cubicBezTo>
                  <a:close/>
                  <a:moveTo>
                    <a:pt x="999" y="0"/>
                  </a:moveTo>
                  <a:cubicBezTo>
                    <a:pt x="776" y="4"/>
                    <a:pt x="586" y="40"/>
                    <a:pt x="436" y="83"/>
                  </a:cubicBezTo>
                  <a:cubicBezTo>
                    <a:pt x="285" y="126"/>
                    <a:pt x="173" y="184"/>
                    <a:pt x="101" y="227"/>
                  </a:cubicBezTo>
                  <a:cubicBezTo>
                    <a:pt x="33" y="270"/>
                    <a:pt x="1" y="298"/>
                    <a:pt x="1" y="298"/>
                  </a:cubicBezTo>
                  <a:cubicBezTo>
                    <a:pt x="1" y="299"/>
                    <a:pt x="2" y="299"/>
                    <a:pt x="2" y="299"/>
                  </a:cubicBezTo>
                  <a:cubicBezTo>
                    <a:pt x="21" y="299"/>
                    <a:pt x="158" y="194"/>
                    <a:pt x="446" y="119"/>
                  </a:cubicBezTo>
                  <a:cubicBezTo>
                    <a:pt x="593" y="83"/>
                    <a:pt x="780" y="55"/>
                    <a:pt x="999" y="55"/>
                  </a:cubicBezTo>
                  <a:cubicBezTo>
                    <a:pt x="1218" y="58"/>
                    <a:pt x="1469" y="83"/>
                    <a:pt x="1717" y="194"/>
                  </a:cubicBezTo>
                  <a:cubicBezTo>
                    <a:pt x="1842" y="248"/>
                    <a:pt x="1950" y="338"/>
                    <a:pt x="2051" y="446"/>
                  </a:cubicBezTo>
                  <a:cubicBezTo>
                    <a:pt x="2154" y="557"/>
                    <a:pt x="2248" y="679"/>
                    <a:pt x="2331" y="815"/>
                  </a:cubicBezTo>
                  <a:cubicBezTo>
                    <a:pt x="2428" y="975"/>
                    <a:pt x="2511" y="1149"/>
                    <a:pt x="2588" y="1335"/>
                  </a:cubicBezTo>
                  <a:lnTo>
                    <a:pt x="2588" y="1335"/>
                  </a:lnTo>
                  <a:cubicBezTo>
                    <a:pt x="2467" y="1376"/>
                    <a:pt x="2345" y="1426"/>
                    <a:pt x="2227" y="1490"/>
                  </a:cubicBezTo>
                  <a:cubicBezTo>
                    <a:pt x="1892" y="1659"/>
                    <a:pt x="1591" y="1971"/>
                    <a:pt x="1487" y="2376"/>
                  </a:cubicBezTo>
                  <a:cubicBezTo>
                    <a:pt x="1433" y="2578"/>
                    <a:pt x="1437" y="2803"/>
                    <a:pt x="1530" y="3005"/>
                  </a:cubicBezTo>
                  <a:cubicBezTo>
                    <a:pt x="1624" y="3206"/>
                    <a:pt x="1792" y="3367"/>
                    <a:pt x="2000" y="3453"/>
                  </a:cubicBezTo>
                  <a:cubicBezTo>
                    <a:pt x="2090" y="3493"/>
                    <a:pt x="2189" y="3513"/>
                    <a:pt x="2288" y="3513"/>
                  </a:cubicBezTo>
                  <a:cubicBezTo>
                    <a:pt x="2415" y="3513"/>
                    <a:pt x="2541" y="3479"/>
                    <a:pt x="2646" y="3406"/>
                  </a:cubicBezTo>
                  <a:cubicBezTo>
                    <a:pt x="2833" y="3285"/>
                    <a:pt x="2944" y="3083"/>
                    <a:pt x="2994" y="2883"/>
                  </a:cubicBezTo>
                  <a:cubicBezTo>
                    <a:pt x="3048" y="2678"/>
                    <a:pt x="3034" y="2470"/>
                    <a:pt x="2994" y="2280"/>
                  </a:cubicBezTo>
                  <a:cubicBezTo>
                    <a:pt x="2955" y="2086"/>
                    <a:pt x="2894" y="1907"/>
                    <a:pt x="2833" y="1730"/>
                  </a:cubicBezTo>
                  <a:cubicBezTo>
                    <a:pt x="2792" y="1614"/>
                    <a:pt x="2749" y="1499"/>
                    <a:pt x="2703" y="1387"/>
                  </a:cubicBezTo>
                  <a:lnTo>
                    <a:pt x="2703" y="1387"/>
                  </a:lnTo>
                  <a:cubicBezTo>
                    <a:pt x="2885" y="1332"/>
                    <a:pt x="3069" y="1297"/>
                    <a:pt x="3246" y="1267"/>
                  </a:cubicBezTo>
                  <a:cubicBezTo>
                    <a:pt x="3547" y="1221"/>
                    <a:pt x="3829" y="1199"/>
                    <a:pt x="4089" y="1199"/>
                  </a:cubicBezTo>
                  <a:cubicBezTo>
                    <a:pt x="4109" y="1199"/>
                    <a:pt x="4128" y="1199"/>
                    <a:pt x="4147" y="1199"/>
                  </a:cubicBezTo>
                  <a:cubicBezTo>
                    <a:pt x="4700" y="1203"/>
                    <a:pt x="5141" y="1304"/>
                    <a:pt x="5432" y="1404"/>
                  </a:cubicBezTo>
                  <a:cubicBezTo>
                    <a:pt x="5713" y="1497"/>
                    <a:pt x="5864" y="1580"/>
                    <a:pt x="5879" y="1580"/>
                  </a:cubicBezTo>
                  <a:cubicBezTo>
                    <a:pt x="5879" y="1580"/>
                    <a:pt x="5880" y="1580"/>
                    <a:pt x="5880" y="1579"/>
                  </a:cubicBezTo>
                  <a:cubicBezTo>
                    <a:pt x="5880" y="1576"/>
                    <a:pt x="5845" y="1554"/>
                    <a:pt x="5772" y="1515"/>
                  </a:cubicBezTo>
                  <a:cubicBezTo>
                    <a:pt x="5701" y="1476"/>
                    <a:pt x="5590" y="1422"/>
                    <a:pt x="5446" y="1368"/>
                  </a:cubicBezTo>
                  <a:cubicBezTo>
                    <a:pt x="5152" y="1256"/>
                    <a:pt x="4707" y="1145"/>
                    <a:pt x="4147" y="1131"/>
                  </a:cubicBezTo>
                  <a:cubicBezTo>
                    <a:pt x="4105" y="1130"/>
                    <a:pt x="4063" y="1130"/>
                    <a:pt x="4020" y="1130"/>
                  </a:cubicBezTo>
                  <a:cubicBezTo>
                    <a:pt x="3775" y="1130"/>
                    <a:pt x="3513" y="1149"/>
                    <a:pt x="3235" y="1188"/>
                  </a:cubicBezTo>
                  <a:cubicBezTo>
                    <a:pt x="3054" y="1217"/>
                    <a:pt x="2863" y="1252"/>
                    <a:pt x="2671" y="1309"/>
                  </a:cubicBezTo>
                  <a:lnTo>
                    <a:pt x="2671" y="1309"/>
                  </a:lnTo>
                  <a:cubicBezTo>
                    <a:pt x="2590" y="1119"/>
                    <a:pt x="2501" y="939"/>
                    <a:pt x="2399" y="776"/>
                  </a:cubicBezTo>
                  <a:cubicBezTo>
                    <a:pt x="2313" y="636"/>
                    <a:pt x="2212" y="507"/>
                    <a:pt x="2104" y="395"/>
                  </a:cubicBezTo>
                  <a:cubicBezTo>
                    <a:pt x="2000" y="284"/>
                    <a:pt x="1879" y="187"/>
                    <a:pt x="1745" y="133"/>
                  </a:cubicBezTo>
                  <a:cubicBezTo>
                    <a:pt x="1483" y="18"/>
                    <a:pt x="1221" y="0"/>
                    <a:pt x="9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6" name="Google Shape;526;p29"/>
          <p:cNvSpPr/>
          <p:nvPr/>
        </p:nvSpPr>
        <p:spPr>
          <a:xfrm flipH="1">
            <a:off x="7815668" y="5340898"/>
            <a:ext cx="6829" cy="3196"/>
          </a:xfrm>
          <a:custGeom>
            <a:avLst/>
            <a:gdLst/>
            <a:ahLst/>
            <a:cxnLst/>
            <a:rect l="l" t="t" r="r" b="b"/>
            <a:pathLst>
              <a:path w="141" h="66" extrusionOk="0">
                <a:moveTo>
                  <a:pt x="123" y="1"/>
                </a:moveTo>
                <a:cubicBezTo>
                  <a:pt x="112" y="22"/>
                  <a:pt x="80" y="40"/>
                  <a:pt x="29" y="58"/>
                </a:cubicBezTo>
                <a:cubicBezTo>
                  <a:pt x="22" y="61"/>
                  <a:pt x="11" y="61"/>
                  <a:pt x="1" y="65"/>
                </a:cubicBezTo>
                <a:cubicBezTo>
                  <a:pt x="76" y="51"/>
                  <a:pt x="119" y="36"/>
                  <a:pt x="130" y="22"/>
                </a:cubicBezTo>
                <a:cubicBezTo>
                  <a:pt x="137" y="15"/>
                  <a:pt x="141" y="8"/>
                  <a:pt x="141" y="1"/>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7" name="Google Shape;527;p29"/>
          <p:cNvGrpSpPr/>
          <p:nvPr/>
        </p:nvGrpSpPr>
        <p:grpSpPr>
          <a:xfrm>
            <a:off x="4695403" y="5143498"/>
            <a:ext cx="4600713" cy="150450"/>
            <a:chOff x="0" y="4397412"/>
            <a:chExt cx="4600713" cy="150450"/>
          </a:xfrm>
        </p:grpSpPr>
        <p:sp>
          <p:nvSpPr>
            <p:cNvPr id="528" name="Google Shape;528;p29"/>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29"/>
          <p:cNvGrpSpPr/>
          <p:nvPr/>
        </p:nvGrpSpPr>
        <p:grpSpPr>
          <a:xfrm>
            <a:off x="7693964" y="2227283"/>
            <a:ext cx="1333531" cy="2916217"/>
            <a:chOff x="7352169" y="1792626"/>
            <a:chExt cx="1333531" cy="2916217"/>
          </a:xfrm>
        </p:grpSpPr>
        <p:grpSp>
          <p:nvGrpSpPr>
            <p:cNvPr id="539" name="Google Shape;539;p29"/>
            <p:cNvGrpSpPr/>
            <p:nvPr/>
          </p:nvGrpSpPr>
          <p:grpSpPr>
            <a:xfrm>
              <a:off x="7352169" y="1792626"/>
              <a:ext cx="1333531" cy="2916217"/>
              <a:chOff x="7352169" y="1999451"/>
              <a:chExt cx="1333531" cy="2916217"/>
            </a:xfrm>
          </p:grpSpPr>
          <p:grpSp>
            <p:nvGrpSpPr>
              <p:cNvPr id="540" name="Google Shape;540;p29"/>
              <p:cNvGrpSpPr/>
              <p:nvPr/>
            </p:nvGrpSpPr>
            <p:grpSpPr>
              <a:xfrm>
                <a:off x="7788625" y="4788743"/>
                <a:ext cx="623190" cy="126925"/>
                <a:chOff x="7605347" y="4840573"/>
                <a:chExt cx="925164" cy="188427"/>
              </a:xfrm>
            </p:grpSpPr>
            <p:sp>
              <p:nvSpPr>
                <p:cNvPr id="541" name="Google Shape;541;p29"/>
                <p:cNvSpPr/>
                <p:nvPr/>
              </p:nvSpPr>
              <p:spPr>
                <a:xfrm flipH="1">
                  <a:off x="8100033" y="4840573"/>
                  <a:ext cx="429399" cy="187705"/>
                </a:xfrm>
                <a:custGeom>
                  <a:avLst/>
                  <a:gdLst/>
                  <a:ahLst/>
                  <a:cxnLst/>
                  <a:rect l="l" t="t" r="r" b="b"/>
                  <a:pathLst>
                    <a:path w="5973" h="2611" extrusionOk="0">
                      <a:moveTo>
                        <a:pt x="3202" y="0"/>
                      </a:moveTo>
                      <a:lnTo>
                        <a:pt x="0" y="54"/>
                      </a:lnTo>
                      <a:lnTo>
                        <a:pt x="32" y="2556"/>
                      </a:lnTo>
                      <a:lnTo>
                        <a:pt x="230" y="2563"/>
                      </a:lnTo>
                      <a:cubicBezTo>
                        <a:pt x="681" y="2581"/>
                        <a:pt x="1837" y="2611"/>
                        <a:pt x="2942" y="2611"/>
                      </a:cubicBezTo>
                      <a:cubicBezTo>
                        <a:pt x="4010" y="2611"/>
                        <a:pt x="5029" y="2583"/>
                        <a:pt x="5316" y="2491"/>
                      </a:cubicBezTo>
                      <a:cubicBezTo>
                        <a:pt x="5973" y="2279"/>
                        <a:pt x="3241" y="1713"/>
                        <a:pt x="3241" y="1713"/>
                      </a:cubicBezTo>
                      <a:lnTo>
                        <a:pt x="32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9"/>
                <p:cNvSpPr/>
                <p:nvPr/>
              </p:nvSpPr>
              <p:spPr>
                <a:xfrm flipH="1">
                  <a:off x="8139206" y="4986872"/>
                  <a:ext cx="61250" cy="27965"/>
                </a:xfrm>
                <a:custGeom>
                  <a:avLst/>
                  <a:gdLst/>
                  <a:ahLst/>
                  <a:cxnLst/>
                  <a:rect l="l" t="t" r="r" b="b"/>
                  <a:pathLst>
                    <a:path w="852" h="389" extrusionOk="0">
                      <a:moveTo>
                        <a:pt x="0" y="1"/>
                      </a:moveTo>
                      <a:cubicBezTo>
                        <a:pt x="79" y="22"/>
                        <a:pt x="155" y="47"/>
                        <a:pt x="227" y="69"/>
                      </a:cubicBezTo>
                      <a:cubicBezTo>
                        <a:pt x="98" y="26"/>
                        <a:pt x="0" y="1"/>
                        <a:pt x="0" y="1"/>
                      </a:cubicBezTo>
                      <a:close/>
                      <a:moveTo>
                        <a:pt x="833" y="349"/>
                      </a:moveTo>
                      <a:cubicBezTo>
                        <a:pt x="844" y="363"/>
                        <a:pt x="844" y="374"/>
                        <a:pt x="840" y="388"/>
                      </a:cubicBezTo>
                      <a:lnTo>
                        <a:pt x="851" y="388"/>
                      </a:lnTo>
                      <a:cubicBezTo>
                        <a:pt x="851" y="374"/>
                        <a:pt x="844" y="363"/>
                        <a:pt x="833" y="34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flipH="1">
                  <a:off x="8138989" y="5014766"/>
                  <a:ext cx="10065" cy="5464"/>
                </a:xfrm>
                <a:custGeom>
                  <a:avLst/>
                  <a:gdLst/>
                  <a:ahLst/>
                  <a:cxnLst/>
                  <a:rect l="l" t="t" r="r" b="b"/>
                  <a:pathLst>
                    <a:path w="140" h="76" extrusionOk="0">
                      <a:moveTo>
                        <a:pt x="125" y="0"/>
                      </a:moveTo>
                      <a:cubicBezTo>
                        <a:pt x="118" y="25"/>
                        <a:pt x="86" y="47"/>
                        <a:pt x="25" y="68"/>
                      </a:cubicBezTo>
                      <a:cubicBezTo>
                        <a:pt x="17" y="68"/>
                        <a:pt x="7" y="72"/>
                        <a:pt x="0" y="75"/>
                      </a:cubicBezTo>
                      <a:cubicBezTo>
                        <a:pt x="72" y="61"/>
                        <a:pt x="118" y="47"/>
                        <a:pt x="129" y="32"/>
                      </a:cubicBezTo>
                      <a:cubicBezTo>
                        <a:pt x="136" y="22"/>
                        <a:pt x="140" y="11"/>
                        <a:pt x="136" y="0"/>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flipH="1">
                  <a:off x="8305710" y="5024255"/>
                  <a:ext cx="221421" cy="4529"/>
                </a:xfrm>
                <a:custGeom>
                  <a:avLst/>
                  <a:gdLst/>
                  <a:ahLst/>
                  <a:cxnLst/>
                  <a:rect l="l" t="t" r="r" b="b"/>
                  <a:pathLst>
                    <a:path w="3080" h="63" extrusionOk="0">
                      <a:moveTo>
                        <a:pt x="0" y="1"/>
                      </a:moveTo>
                      <a:cubicBezTo>
                        <a:pt x="582" y="41"/>
                        <a:pt x="1433" y="62"/>
                        <a:pt x="2283" y="62"/>
                      </a:cubicBezTo>
                      <a:cubicBezTo>
                        <a:pt x="2552" y="62"/>
                        <a:pt x="2818" y="59"/>
                        <a:pt x="3080" y="54"/>
                      </a:cubicBezTo>
                      <a:lnTo>
                        <a:pt x="2882" y="54"/>
                      </a:lnTo>
                      <a:cubicBezTo>
                        <a:pt x="1784" y="54"/>
                        <a:pt x="646" y="26"/>
                        <a:pt x="198" y="8"/>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9"/>
                <p:cNvSpPr/>
                <p:nvPr/>
              </p:nvSpPr>
              <p:spPr>
                <a:xfrm flipH="1">
                  <a:off x="8139716" y="4986872"/>
                  <a:ext cx="387415" cy="41337"/>
                </a:xfrm>
                <a:custGeom>
                  <a:avLst/>
                  <a:gdLst/>
                  <a:ahLst/>
                  <a:cxnLst/>
                  <a:rect l="l" t="t" r="r" b="b"/>
                  <a:pathLst>
                    <a:path w="5389" h="575" extrusionOk="0">
                      <a:moveTo>
                        <a:pt x="4544" y="1"/>
                      </a:moveTo>
                      <a:cubicBezTo>
                        <a:pt x="4358" y="11"/>
                        <a:pt x="4268" y="417"/>
                        <a:pt x="4268" y="417"/>
                      </a:cubicBezTo>
                      <a:lnTo>
                        <a:pt x="1156" y="442"/>
                      </a:lnTo>
                      <a:lnTo>
                        <a:pt x="1156" y="456"/>
                      </a:lnTo>
                      <a:cubicBezTo>
                        <a:pt x="1153" y="456"/>
                        <a:pt x="1153" y="453"/>
                        <a:pt x="1149" y="442"/>
                      </a:cubicBezTo>
                      <a:lnTo>
                        <a:pt x="4" y="449"/>
                      </a:lnTo>
                      <a:lnTo>
                        <a:pt x="0" y="521"/>
                      </a:lnTo>
                      <a:lnTo>
                        <a:pt x="198" y="528"/>
                      </a:lnTo>
                      <a:cubicBezTo>
                        <a:pt x="646" y="546"/>
                        <a:pt x="1784" y="574"/>
                        <a:pt x="2882" y="574"/>
                      </a:cubicBezTo>
                      <a:lnTo>
                        <a:pt x="3080" y="574"/>
                      </a:lnTo>
                      <a:cubicBezTo>
                        <a:pt x="4063" y="561"/>
                        <a:pt x="4936" y="521"/>
                        <a:pt x="5259" y="463"/>
                      </a:cubicBezTo>
                      <a:cubicBezTo>
                        <a:pt x="5266" y="460"/>
                        <a:pt x="5276" y="456"/>
                        <a:pt x="5284" y="456"/>
                      </a:cubicBezTo>
                      <a:cubicBezTo>
                        <a:pt x="5345" y="435"/>
                        <a:pt x="5377" y="413"/>
                        <a:pt x="5384" y="388"/>
                      </a:cubicBezTo>
                      <a:cubicBezTo>
                        <a:pt x="5388" y="374"/>
                        <a:pt x="5388" y="363"/>
                        <a:pt x="5377" y="349"/>
                      </a:cubicBezTo>
                      <a:cubicBezTo>
                        <a:pt x="5302" y="251"/>
                        <a:pt x="4989" y="137"/>
                        <a:pt x="4771" y="69"/>
                      </a:cubicBezTo>
                      <a:cubicBezTo>
                        <a:pt x="4699" y="47"/>
                        <a:pt x="4623" y="22"/>
                        <a:pt x="45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9"/>
                <p:cNvSpPr/>
                <p:nvPr/>
              </p:nvSpPr>
              <p:spPr>
                <a:xfrm flipH="1">
                  <a:off x="8139716" y="5013040"/>
                  <a:ext cx="390794" cy="8699"/>
                </a:xfrm>
                <a:custGeom>
                  <a:avLst/>
                  <a:gdLst/>
                  <a:ahLst/>
                  <a:cxnLst/>
                  <a:rect l="l" t="t" r="r" b="b"/>
                  <a:pathLst>
                    <a:path w="5436" h="121" extrusionOk="0">
                      <a:moveTo>
                        <a:pt x="5420" y="0"/>
                      </a:moveTo>
                      <a:cubicBezTo>
                        <a:pt x="5410" y="0"/>
                        <a:pt x="5396" y="1"/>
                        <a:pt x="5378" y="3"/>
                      </a:cubicBezTo>
                      <a:cubicBezTo>
                        <a:pt x="5331" y="3"/>
                        <a:pt x="5280" y="3"/>
                        <a:pt x="5220" y="6"/>
                      </a:cubicBezTo>
                      <a:cubicBezTo>
                        <a:pt x="5061" y="10"/>
                        <a:pt x="4868" y="17"/>
                        <a:pt x="4639" y="28"/>
                      </a:cubicBezTo>
                      <a:cubicBezTo>
                        <a:pt x="4147" y="46"/>
                        <a:pt x="3468" y="64"/>
                        <a:pt x="2718" y="78"/>
                      </a:cubicBezTo>
                      <a:cubicBezTo>
                        <a:pt x="2235" y="85"/>
                        <a:pt x="1783" y="87"/>
                        <a:pt x="1390" y="87"/>
                      </a:cubicBezTo>
                      <a:cubicBezTo>
                        <a:pt x="1172" y="87"/>
                        <a:pt x="973" y="87"/>
                        <a:pt x="797" y="85"/>
                      </a:cubicBezTo>
                      <a:cubicBezTo>
                        <a:pt x="568" y="81"/>
                        <a:pt x="374" y="81"/>
                        <a:pt x="216" y="81"/>
                      </a:cubicBezTo>
                      <a:lnTo>
                        <a:pt x="55" y="81"/>
                      </a:lnTo>
                      <a:cubicBezTo>
                        <a:pt x="19" y="81"/>
                        <a:pt x="1" y="81"/>
                        <a:pt x="1" y="85"/>
                      </a:cubicBezTo>
                      <a:cubicBezTo>
                        <a:pt x="1" y="85"/>
                        <a:pt x="19" y="85"/>
                        <a:pt x="55" y="89"/>
                      </a:cubicBezTo>
                      <a:cubicBezTo>
                        <a:pt x="105" y="92"/>
                        <a:pt x="155" y="92"/>
                        <a:pt x="212" y="96"/>
                      </a:cubicBezTo>
                      <a:cubicBezTo>
                        <a:pt x="374" y="99"/>
                        <a:pt x="568" y="107"/>
                        <a:pt x="797" y="110"/>
                      </a:cubicBezTo>
                      <a:cubicBezTo>
                        <a:pt x="1083" y="116"/>
                        <a:pt x="1432" y="120"/>
                        <a:pt x="1821" y="120"/>
                      </a:cubicBezTo>
                      <a:cubicBezTo>
                        <a:pt x="2102" y="120"/>
                        <a:pt x="2404" y="118"/>
                        <a:pt x="2718" y="114"/>
                      </a:cubicBezTo>
                      <a:cubicBezTo>
                        <a:pt x="3468" y="103"/>
                        <a:pt x="4150" y="78"/>
                        <a:pt x="4639" y="53"/>
                      </a:cubicBezTo>
                      <a:cubicBezTo>
                        <a:pt x="4868" y="42"/>
                        <a:pt x="5061" y="31"/>
                        <a:pt x="5220" y="21"/>
                      </a:cubicBezTo>
                      <a:cubicBezTo>
                        <a:pt x="5280" y="17"/>
                        <a:pt x="5331" y="13"/>
                        <a:pt x="5378" y="10"/>
                      </a:cubicBezTo>
                      <a:cubicBezTo>
                        <a:pt x="5414" y="6"/>
                        <a:pt x="5435" y="3"/>
                        <a:pt x="5435" y="3"/>
                      </a:cubicBezTo>
                      <a:cubicBezTo>
                        <a:pt x="5435" y="1"/>
                        <a:pt x="5430" y="0"/>
                        <a:pt x="54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p:nvPr/>
              </p:nvSpPr>
              <p:spPr>
                <a:xfrm flipH="1">
                  <a:off x="8198300" y="4983996"/>
                  <a:ext cx="23436" cy="36448"/>
                </a:xfrm>
                <a:custGeom>
                  <a:avLst/>
                  <a:gdLst/>
                  <a:ahLst/>
                  <a:cxnLst/>
                  <a:rect l="l" t="t" r="r" b="b"/>
                  <a:pathLst>
                    <a:path w="326" h="507" extrusionOk="0">
                      <a:moveTo>
                        <a:pt x="320" y="0"/>
                      </a:moveTo>
                      <a:cubicBezTo>
                        <a:pt x="304" y="0"/>
                        <a:pt x="177" y="62"/>
                        <a:pt x="92" y="209"/>
                      </a:cubicBezTo>
                      <a:cubicBezTo>
                        <a:pt x="0" y="358"/>
                        <a:pt x="9" y="507"/>
                        <a:pt x="20" y="507"/>
                      </a:cubicBezTo>
                      <a:cubicBezTo>
                        <a:pt x="20" y="507"/>
                        <a:pt x="20" y="507"/>
                        <a:pt x="20" y="507"/>
                      </a:cubicBezTo>
                      <a:cubicBezTo>
                        <a:pt x="31" y="507"/>
                        <a:pt x="38" y="371"/>
                        <a:pt x="124" y="227"/>
                      </a:cubicBezTo>
                      <a:cubicBezTo>
                        <a:pt x="207" y="84"/>
                        <a:pt x="325" y="11"/>
                        <a:pt x="322" y="1"/>
                      </a:cubicBezTo>
                      <a:cubicBezTo>
                        <a:pt x="322" y="1"/>
                        <a:pt x="321" y="0"/>
                        <a:pt x="3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9"/>
                <p:cNvSpPr/>
                <p:nvPr/>
              </p:nvSpPr>
              <p:spPr>
                <a:xfrm flipH="1">
                  <a:off x="8276302" y="4967677"/>
                  <a:ext cx="13156" cy="19554"/>
                </a:xfrm>
                <a:custGeom>
                  <a:avLst/>
                  <a:gdLst/>
                  <a:ahLst/>
                  <a:cxnLst/>
                  <a:rect l="l" t="t" r="r" b="b"/>
                  <a:pathLst>
                    <a:path w="183" h="272" extrusionOk="0">
                      <a:moveTo>
                        <a:pt x="174" y="1"/>
                      </a:moveTo>
                      <a:cubicBezTo>
                        <a:pt x="161" y="1"/>
                        <a:pt x="120" y="56"/>
                        <a:pt x="75" y="124"/>
                      </a:cubicBezTo>
                      <a:cubicBezTo>
                        <a:pt x="32" y="200"/>
                        <a:pt x="0" y="264"/>
                        <a:pt x="11" y="271"/>
                      </a:cubicBezTo>
                      <a:cubicBezTo>
                        <a:pt x="11" y="271"/>
                        <a:pt x="11" y="271"/>
                        <a:pt x="11" y="271"/>
                      </a:cubicBezTo>
                      <a:cubicBezTo>
                        <a:pt x="21" y="271"/>
                        <a:pt x="66" y="219"/>
                        <a:pt x="108" y="145"/>
                      </a:cubicBezTo>
                      <a:cubicBezTo>
                        <a:pt x="154" y="70"/>
                        <a:pt x="183" y="6"/>
                        <a:pt x="176" y="1"/>
                      </a:cubicBezTo>
                      <a:cubicBezTo>
                        <a:pt x="175" y="1"/>
                        <a:pt x="175" y="1"/>
                        <a:pt x="1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flipH="1">
                  <a:off x="8292765" y="4964298"/>
                  <a:ext cx="15313" cy="13443"/>
                </a:xfrm>
                <a:custGeom>
                  <a:avLst/>
                  <a:gdLst/>
                  <a:ahLst/>
                  <a:cxnLst/>
                  <a:rect l="l" t="t" r="r" b="b"/>
                  <a:pathLst>
                    <a:path w="213" h="187" extrusionOk="0">
                      <a:moveTo>
                        <a:pt x="202" y="1"/>
                      </a:moveTo>
                      <a:cubicBezTo>
                        <a:pt x="189" y="1"/>
                        <a:pt x="143" y="32"/>
                        <a:pt x="94" y="78"/>
                      </a:cubicBezTo>
                      <a:cubicBezTo>
                        <a:pt x="40" y="128"/>
                        <a:pt x="1" y="174"/>
                        <a:pt x="8" y="185"/>
                      </a:cubicBezTo>
                      <a:cubicBezTo>
                        <a:pt x="8" y="186"/>
                        <a:pt x="9" y="186"/>
                        <a:pt x="10" y="186"/>
                      </a:cubicBezTo>
                      <a:cubicBezTo>
                        <a:pt x="24" y="186"/>
                        <a:pt x="70" y="152"/>
                        <a:pt x="119" y="106"/>
                      </a:cubicBezTo>
                      <a:cubicBezTo>
                        <a:pt x="173" y="56"/>
                        <a:pt x="213" y="10"/>
                        <a:pt x="205" y="2"/>
                      </a:cubicBezTo>
                      <a:cubicBezTo>
                        <a:pt x="204" y="1"/>
                        <a:pt x="203" y="1"/>
                        <a:pt x="2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flipH="1">
                  <a:off x="8295569" y="4954592"/>
                  <a:ext cx="24155" cy="2732"/>
                </a:xfrm>
                <a:custGeom>
                  <a:avLst/>
                  <a:gdLst/>
                  <a:ahLst/>
                  <a:cxnLst/>
                  <a:rect l="l" t="t" r="r" b="b"/>
                  <a:pathLst>
                    <a:path w="336" h="38" extrusionOk="0">
                      <a:moveTo>
                        <a:pt x="205" y="0"/>
                      </a:moveTo>
                      <a:cubicBezTo>
                        <a:pt x="193" y="0"/>
                        <a:pt x="182" y="0"/>
                        <a:pt x="170" y="1"/>
                      </a:cubicBezTo>
                      <a:cubicBezTo>
                        <a:pt x="77" y="1"/>
                        <a:pt x="1" y="8"/>
                        <a:pt x="1" y="19"/>
                      </a:cubicBezTo>
                      <a:cubicBezTo>
                        <a:pt x="1" y="28"/>
                        <a:pt x="59" y="38"/>
                        <a:pt x="135" y="38"/>
                      </a:cubicBezTo>
                      <a:cubicBezTo>
                        <a:pt x="147" y="38"/>
                        <a:pt x="158" y="37"/>
                        <a:pt x="170" y="37"/>
                      </a:cubicBezTo>
                      <a:cubicBezTo>
                        <a:pt x="259" y="37"/>
                        <a:pt x="335" y="29"/>
                        <a:pt x="335" y="19"/>
                      </a:cubicBezTo>
                      <a:cubicBezTo>
                        <a:pt x="335" y="9"/>
                        <a:pt x="278" y="0"/>
                        <a:pt x="2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flipH="1">
                  <a:off x="8296432" y="4940430"/>
                  <a:ext cx="27893" cy="4026"/>
                </a:xfrm>
                <a:custGeom>
                  <a:avLst/>
                  <a:gdLst/>
                  <a:ahLst/>
                  <a:cxnLst/>
                  <a:rect l="l" t="t" r="r" b="b"/>
                  <a:pathLst>
                    <a:path w="388" h="56" extrusionOk="0">
                      <a:moveTo>
                        <a:pt x="18" y="0"/>
                      </a:moveTo>
                      <a:cubicBezTo>
                        <a:pt x="10" y="0"/>
                        <a:pt x="5" y="1"/>
                        <a:pt x="5" y="4"/>
                      </a:cubicBezTo>
                      <a:cubicBezTo>
                        <a:pt x="0" y="14"/>
                        <a:pt x="83" y="51"/>
                        <a:pt x="194" y="54"/>
                      </a:cubicBezTo>
                      <a:cubicBezTo>
                        <a:pt x="208" y="55"/>
                        <a:pt x="221" y="55"/>
                        <a:pt x="234" y="55"/>
                      </a:cubicBezTo>
                      <a:cubicBezTo>
                        <a:pt x="322" y="55"/>
                        <a:pt x="387" y="35"/>
                        <a:pt x="384" y="26"/>
                      </a:cubicBezTo>
                      <a:cubicBezTo>
                        <a:pt x="384" y="20"/>
                        <a:pt x="365" y="19"/>
                        <a:pt x="334" y="19"/>
                      </a:cubicBezTo>
                      <a:cubicBezTo>
                        <a:pt x="313" y="19"/>
                        <a:pt x="288" y="20"/>
                        <a:pt x="259" y="20"/>
                      </a:cubicBezTo>
                      <a:cubicBezTo>
                        <a:pt x="239" y="20"/>
                        <a:pt x="217" y="19"/>
                        <a:pt x="194" y="19"/>
                      </a:cubicBezTo>
                      <a:cubicBezTo>
                        <a:pt x="114" y="13"/>
                        <a:pt x="46"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flipH="1">
                  <a:off x="8237553" y="4945750"/>
                  <a:ext cx="43709" cy="25161"/>
                </a:xfrm>
                <a:custGeom>
                  <a:avLst/>
                  <a:gdLst/>
                  <a:ahLst/>
                  <a:cxnLst/>
                  <a:rect l="l" t="t" r="r" b="b"/>
                  <a:pathLst>
                    <a:path w="608" h="350" extrusionOk="0">
                      <a:moveTo>
                        <a:pt x="415" y="38"/>
                      </a:moveTo>
                      <a:cubicBezTo>
                        <a:pt x="460" y="38"/>
                        <a:pt x="505" y="47"/>
                        <a:pt x="543" y="70"/>
                      </a:cubicBezTo>
                      <a:cubicBezTo>
                        <a:pt x="575" y="91"/>
                        <a:pt x="564" y="131"/>
                        <a:pt x="529" y="152"/>
                      </a:cubicBezTo>
                      <a:cubicBezTo>
                        <a:pt x="493" y="174"/>
                        <a:pt x="450" y="188"/>
                        <a:pt x="413" y="203"/>
                      </a:cubicBezTo>
                      <a:cubicBezTo>
                        <a:pt x="335" y="232"/>
                        <a:pt x="263" y="250"/>
                        <a:pt x="202" y="263"/>
                      </a:cubicBezTo>
                      <a:cubicBezTo>
                        <a:pt x="142" y="274"/>
                        <a:pt x="91" y="281"/>
                        <a:pt x="56" y="285"/>
                      </a:cubicBezTo>
                      <a:lnTo>
                        <a:pt x="56" y="285"/>
                      </a:lnTo>
                      <a:cubicBezTo>
                        <a:pt x="69" y="254"/>
                        <a:pt x="89" y="214"/>
                        <a:pt x="123" y="174"/>
                      </a:cubicBezTo>
                      <a:cubicBezTo>
                        <a:pt x="163" y="124"/>
                        <a:pt x="220" y="81"/>
                        <a:pt x="299" y="56"/>
                      </a:cubicBezTo>
                      <a:cubicBezTo>
                        <a:pt x="333" y="46"/>
                        <a:pt x="374" y="38"/>
                        <a:pt x="415" y="38"/>
                      </a:cubicBezTo>
                      <a:close/>
                      <a:moveTo>
                        <a:pt x="409" y="0"/>
                      </a:moveTo>
                      <a:cubicBezTo>
                        <a:pt x="271" y="0"/>
                        <a:pt x="154" y="80"/>
                        <a:pt x="102" y="156"/>
                      </a:cubicBezTo>
                      <a:cubicBezTo>
                        <a:pt x="64" y="204"/>
                        <a:pt x="46" y="254"/>
                        <a:pt x="38" y="287"/>
                      </a:cubicBezTo>
                      <a:lnTo>
                        <a:pt x="38" y="287"/>
                      </a:lnTo>
                      <a:cubicBezTo>
                        <a:pt x="14" y="290"/>
                        <a:pt x="1" y="291"/>
                        <a:pt x="1" y="293"/>
                      </a:cubicBezTo>
                      <a:cubicBezTo>
                        <a:pt x="1" y="295"/>
                        <a:pt x="13" y="298"/>
                        <a:pt x="36" y="299"/>
                      </a:cubicBezTo>
                      <a:lnTo>
                        <a:pt x="36" y="299"/>
                      </a:lnTo>
                      <a:cubicBezTo>
                        <a:pt x="30" y="331"/>
                        <a:pt x="30" y="350"/>
                        <a:pt x="34" y="350"/>
                      </a:cubicBezTo>
                      <a:cubicBezTo>
                        <a:pt x="34" y="350"/>
                        <a:pt x="34" y="350"/>
                        <a:pt x="34" y="350"/>
                      </a:cubicBezTo>
                      <a:cubicBezTo>
                        <a:pt x="37" y="350"/>
                        <a:pt x="40" y="330"/>
                        <a:pt x="51" y="300"/>
                      </a:cubicBezTo>
                      <a:lnTo>
                        <a:pt x="51" y="300"/>
                      </a:lnTo>
                      <a:cubicBezTo>
                        <a:pt x="55" y="300"/>
                        <a:pt x="59" y="300"/>
                        <a:pt x="64" y="300"/>
                      </a:cubicBezTo>
                      <a:cubicBezTo>
                        <a:pt x="99" y="300"/>
                        <a:pt x="147" y="297"/>
                        <a:pt x="206" y="289"/>
                      </a:cubicBezTo>
                      <a:cubicBezTo>
                        <a:pt x="270" y="281"/>
                        <a:pt x="345" y="263"/>
                        <a:pt x="425" y="238"/>
                      </a:cubicBezTo>
                      <a:cubicBezTo>
                        <a:pt x="464" y="225"/>
                        <a:pt x="507" y="210"/>
                        <a:pt x="550" y="185"/>
                      </a:cubicBezTo>
                      <a:cubicBezTo>
                        <a:pt x="569" y="170"/>
                        <a:pt x="593" y="152"/>
                        <a:pt x="600" y="120"/>
                      </a:cubicBezTo>
                      <a:cubicBezTo>
                        <a:pt x="607" y="88"/>
                        <a:pt x="590" y="56"/>
                        <a:pt x="569" y="38"/>
                      </a:cubicBezTo>
                      <a:cubicBezTo>
                        <a:pt x="514" y="11"/>
                        <a:pt x="460" y="0"/>
                        <a:pt x="4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p:nvPr/>
              </p:nvSpPr>
              <p:spPr>
                <a:xfrm flipH="1">
                  <a:off x="8275008" y="4939136"/>
                  <a:ext cx="22430" cy="28468"/>
                </a:xfrm>
                <a:custGeom>
                  <a:avLst/>
                  <a:gdLst/>
                  <a:ahLst/>
                  <a:cxnLst/>
                  <a:rect l="l" t="t" r="r" b="b"/>
                  <a:pathLst>
                    <a:path w="312" h="396" extrusionOk="0">
                      <a:moveTo>
                        <a:pt x="75" y="0"/>
                      </a:moveTo>
                      <a:cubicBezTo>
                        <a:pt x="73" y="0"/>
                        <a:pt x="71" y="0"/>
                        <a:pt x="68" y="0"/>
                      </a:cubicBezTo>
                      <a:cubicBezTo>
                        <a:pt x="22" y="7"/>
                        <a:pt x="0" y="62"/>
                        <a:pt x="7" y="97"/>
                      </a:cubicBezTo>
                      <a:cubicBezTo>
                        <a:pt x="10" y="133"/>
                        <a:pt x="29" y="162"/>
                        <a:pt x="43" y="187"/>
                      </a:cubicBezTo>
                      <a:cubicBezTo>
                        <a:pt x="75" y="237"/>
                        <a:pt x="111" y="280"/>
                        <a:pt x="143" y="312"/>
                      </a:cubicBezTo>
                      <a:cubicBezTo>
                        <a:pt x="203" y="369"/>
                        <a:pt x="252" y="392"/>
                        <a:pt x="261" y="392"/>
                      </a:cubicBezTo>
                      <a:cubicBezTo>
                        <a:pt x="261" y="392"/>
                        <a:pt x="262" y="392"/>
                        <a:pt x="262" y="392"/>
                      </a:cubicBezTo>
                      <a:cubicBezTo>
                        <a:pt x="265" y="388"/>
                        <a:pt x="219" y="355"/>
                        <a:pt x="161" y="291"/>
                      </a:cubicBezTo>
                      <a:cubicBezTo>
                        <a:pt x="133" y="259"/>
                        <a:pt x="104" y="219"/>
                        <a:pt x="75" y="169"/>
                      </a:cubicBezTo>
                      <a:cubicBezTo>
                        <a:pt x="47" y="126"/>
                        <a:pt x="25" y="50"/>
                        <a:pt x="75" y="40"/>
                      </a:cubicBezTo>
                      <a:cubicBezTo>
                        <a:pt x="79" y="40"/>
                        <a:pt x="83" y="39"/>
                        <a:pt x="86" y="39"/>
                      </a:cubicBezTo>
                      <a:cubicBezTo>
                        <a:pt x="136" y="39"/>
                        <a:pt x="182" y="86"/>
                        <a:pt x="212" y="123"/>
                      </a:cubicBezTo>
                      <a:cubicBezTo>
                        <a:pt x="247" y="169"/>
                        <a:pt x="265" y="216"/>
                        <a:pt x="272" y="255"/>
                      </a:cubicBezTo>
                      <a:cubicBezTo>
                        <a:pt x="290" y="342"/>
                        <a:pt x="272" y="395"/>
                        <a:pt x="280" y="395"/>
                      </a:cubicBezTo>
                      <a:cubicBezTo>
                        <a:pt x="280" y="395"/>
                        <a:pt x="280" y="395"/>
                        <a:pt x="280" y="395"/>
                      </a:cubicBezTo>
                      <a:cubicBezTo>
                        <a:pt x="285" y="395"/>
                        <a:pt x="312" y="342"/>
                        <a:pt x="302" y="252"/>
                      </a:cubicBezTo>
                      <a:cubicBezTo>
                        <a:pt x="294" y="209"/>
                        <a:pt x="277" y="155"/>
                        <a:pt x="240" y="105"/>
                      </a:cubicBezTo>
                      <a:cubicBezTo>
                        <a:pt x="205" y="59"/>
                        <a:pt x="160" y="0"/>
                        <a:pt x="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flipH="1">
                  <a:off x="8443739" y="4954305"/>
                  <a:ext cx="83105" cy="65420"/>
                </a:xfrm>
                <a:custGeom>
                  <a:avLst/>
                  <a:gdLst/>
                  <a:ahLst/>
                  <a:cxnLst/>
                  <a:rect l="l" t="t" r="r" b="b"/>
                  <a:pathLst>
                    <a:path w="1156" h="910" extrusionOk="0">
                      <a:moveTo>
                        <a:pt x="183" y="0"/>
                      </a:moveTo>
                      <a:cubicBezTo>
                        <a:pt x="134" y="0"/>
                        <a:pt x="93" y="3"/>
                        <a:pt x="65" y="8"/>
                      </a:cubicBezTo>
                      <a:cubicBezTo>
                        <a:pt x="22" y="15"/>
                        <a:pt x="0" y="23"/>
                        <a:pt x="0" y="23"/>
                      </a:cubicBezTo>
                      <a:cubicBezTo>
                        <a:pt x="0" y="25"/>
                        <a:pt x="5" y="25"/>
                        <a:pt x="13" y="25"/>
                      </a:cubicBezTo>
                      <a:cubicBezTo>
                        <a:pt x="21" y="25"/>
                        <a:pt x="34" y="25"/>
                        <a:pt x="50" y="23"/>
                      </a:cubicBezTo>
                      <a:cubicBezTo>
                        <a:pt x="70" y="23"/>
                        <a:pt x="96" y="22"/>
                        <a:pt x="128" y="22"/>
                      </a:cubicBezTo>
                      <a:cubicBezTo>
                        <a:pt x="159" y="22"/>
                        <a:pt x="196" y="23"/>
                        <a:pt x="237" y="26"/>
                      </a:cubicBezTo>
                      <a:cubicBezTo>
                        <a:pt x="380" y="41"/>
                        <a:pt x="582" y="98"/>
                        <a:pt x="758" y="231"/>
                      </a:cubicBezTo>
                      <a:cubicBezTo>
                        <a:pt x="933" y="367"/>
                        <a:pt x="1038" y="547"/>
                        <a:pt x="1088" y="683"/>
                      </a:cubicBezTo>
                      <a:cubicBezTo>
                        <a:pt x="1137" y="817"/>
                        <a:pt x="1145" y="909"/>
                        <a:pt x="1152" y="909"/>
                      </a:cubicBezTo>
                      <a:cubicBezTo>
                        <a:pt x="1152" y="909"/>
                        <a:pt x="1152" y="909"/>
                        <a:pt x="1152" y="909"/>
                      </a:cubicBezTo>
                      <a:cubicBezTo>
                        <a:pt x="1152" y="909"/>
                        <a:pt x="1156" y="888"/>
                        <a:pt x="1152" y="845"/>
                      </a:cubicBezTo>
                      <a:cubicBezTo>
                        <a:pt x="1145" y="805"/>
                        <a:pt x="1134" y="744"/>
                        <a:pt x="1112" y="672"/>
                      </a:cubicBezTo>
                      <a:cubicBezTo>
                        <a:pt x="1069" y="532"/>
                        <a:pt x="965" y="343"/>
                        <a:pt x="783" y="202"/>
                      </a:cubicBezTo>
                      <a:cubicBezTo>
                        <a:pt x="599" y="63"/>
                        <a:pt x="388" y="8"/>
                        <a:pt x="241" y="1"/>
                      </a:cubicBezTo>
                      <a:cubicBezTo>
                        <a:pt x="220" y="0"/>
                        <a:pt x="201"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flipH="1">
                  <a:off x="8502832" y="4859911"/>
                  <a:ext cx="2876" cy="94535"/>
                </a:xfrm>
                <a:custGeom>
                  <a:avLst/>
                  <a:gdLst/>
                  <a:ahLst/>
                  <a:cxnLst/>
                  <a:rect l="l" t="t" r="r" b="b"/>
                  <a:pathLst>
                    <a:path w="40" h="1315" extrusionOk="0">
                      <a:moveTo>
                        <a:pt x="18" y="1"/>
                      </a:moveTo>
                      <a:cubicBezTo>
                        <a:pt x="18" y="1"/>
                        <a:pt x="18" y="1"/>
                        <a:pt x="18" y="1"/>
                      </a:cubicBezTo>
                      <a:cubicBezTo>
                        <a:pt x="8" y="1"/>
                        <a:pt x="0" y="294"/>
                        <a:pt x="0" y="657"/>
                      </a:cubicBezTo>
                      <a:cubicBezTo>
                        <a:pt x="0" y="1020"/>
                        <a:pt x="11" y="1314"/>
                        <a:pt x="22" y="1314"/>
                      </a:cubicBezTo>
                      <a:cubicBezTo>
                        <a:pt x="33" y="1314"/>
                        <a:pt x="40" y="1020"/>
                        <a:pt x="40" y="657"/>
                      </a:cubicBezTo>
                      <a:cubicBezTo>
                        <a:pt x="40" y="297"/>
                        <a:pt x="30" y="1"/>
                        <a:pt x="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p:nvPr/>
              </p:nvSpPr>
              <p:spPr>
                <a:xfrm flipH="1">
                  <a:off x="8347763" y="4997440"/>
                  <a:ext cx="67361" cy="3666"/>
                </a:xfrm>
                <a:custGeom>
                  <a:avLst/>
                  <a:gdLst/>
                  <a:ahLst/>
                  <a:cxnLst/>
                  <a:rect l="l" t="t" r="r" b="b"/>
                  <a:pathLst>
                    <a:path w="937" h="51" extrusionOk="0">
                      <a:moveTo>
                        <a:pt x="894" y="0"/>
                      </a:moveTo>
                      <a:cubicBezTo>
                        <a:pt x="820" y="0"/>
                        <a:pt x="657" y="9"/>
                        <a:pt x="471" y="11"/>
                      </a:cubicBezTo>
                      <a:cubicBezTo>
                        <a:pt x="298" y="11"/>
                        <a:pt x="147" y="7"/>
                        <a:pt x="65" y="7"/>
                      </a:cubicBezTo>
                      <a:cubicBezTo>
                        <a:pt x="24" y="7"/>
                        <a:pt x="0" y="8"/>
                        <a:pt x="0" y="11"/>
                      </a:cubicBezTo>
                      <a:cubicBezTo>
                        <a:pt x="0" y="22"/>
                        <a:pt x="208" y="51"/>
                        <a:pt x="471" y="51"/>
                      </a:cubicBezTo>
                      <a:cubicBezTo>
                        <a:pt x="729" y="47"/>
                        <a:pt x="937" y="15"/>
                        <a:pt x="937" y="4"/>
                      </a:cubicBezTo>
                      <a:cubicBezTo>
                        <a:pt x="937" y="1"/>
                        <a:pt x="922" y="0"/>
                        <a:pt x="8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9"/>
                <p:cNvSpPr/>
                <p:nvPr/>
              </p:nvSpPr>
              <p:spPr>
                <a:xfrm flipH="1">
                  <a:off x="8453011" y="4998662"/>
                  <a:ext cx="7836" cy="13300"/>
                </a:xfrm>
                <a:custGeom>
                  <a:avLst/>
                  <a:gdLst/>
                  <a:ahLst/>
                  <a:cxnLst/>
                  <a:rect l="l" t="t" r="r" b="b"/>
                  <a:pathLst>
                    <a:path w="109" h="185" extrusionOk="0">
                      <a:moveTo>
                        <a:pt x="11" y="0"/>
                      </a:moveTo>
                      <a:cubicBezTo>
                        <a:pt x="10" y="0"/>
                        <a:pt x="9" y="0"/>
                        <a:pt x="8" y="1"/>
                      </a:cubicBezTo>
                      <a:cubicBezTo>
                        <a:pt x="1" y="9"/>
                        <a:pt x="26" y="49"/>
                        <a:pt x="47" y="95"/>
                      </a:cubicBezTo>
                      <a:cubicBezTo>
                        <a:pt x="73" y="142"/>
                        <a:pt x="83" y="185"/>
                        <a:pt x="95" y="185"/>
                      </a:cubicBezTo>
                      <a:cubicBezTo>
                        <a:pt x="105" y="185"/>
                        <a:pt x="108" y="130"/>
                        <a:pt x="83" y="77"/>
                      </a:cubicBezTo>
                      <a:cubicBezTo>
                        <a:pt x="61" y="28"/>
                        <a:pt x="24" y="0"/>
                        <a:pt x="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9"/>
                <p:cNvSpPr/>
                <p:nvPr/>
              </p:nvSpPr>
              <p:spPr>
                <a:xfrm flipH="1">
                  <a:off x="8468252" y="4977741"/>
                  <a:ext cx="9849" cy="9058"/>
                </a:xfrm>
                <a:custGeom>
                  <a:avLst/>
                  <a:gdLst/>
                  <a:ahLst/>
                  <a:cxnLst/>
                  <a:rect l="l" t="t" r="r" b="b"/>
                  <a:pathLst>
                    <a:path w="137" h="126" extrusionOk="0">
                      <a:moveTo>
                        <a:pt x="11" y="1"/>
                      </a:moveTo>
                      <a:cubicBezTo>
                        <a:pt x="10" y="1"/>
                        <a:pt x="8" y="1"/>
                        <a:pt x="7" y="2"/>
                      </a:cubicBezTo>
                      <a:cubicBezTo>
                        <a:pt x="0" y="9"/>
                        <a:pt x="22" y="45"/>
                        <a:pt x="55" y="77"/>
                      </a:cubicBezTo>
                      <a:cubicBezTo>
                        <a:pt x="85" y="105"/>
                        <a:pt x="114" y="125"/>
                        <a:pt x="126" y="125"/>
                      </a:cubicBezTo>
                      <a:cubicBezTo>
                        <a:pt x="127" y="125"/>
                        <a:pt x="129" y="125"/>
                        <a:pt x="130" y="124"/>
                      </a:cubicBezTo>
                      <a:cubicBezTo>
                        <a:pt x="136" y="116"/>
                        <a:pt x="115" y="81"/>
                        <a:pt x="83" y="48"/>
                      </a:cubicBezTo>
                      <a:cubicBezTo>
                        <a:pt x="54" y="21"/>
                        <a:pt x="24" y="1"/>
                        <a:pt x="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9"/>
                <p:cNvSpPr/>
                <p:nvPr/>
              </p:nvSpPr>
              <p:spPr>
                <a:xfrm flipH="1">
                  <a:off x="8488382" y="4967245"/>
                  <a:ext cx="13947" cy="5823"/>
                </a:xfrm>
                <a:custGeom>
                  <a:avLst/>
                  <a:gdLst/>
                  <a:ahLst/>
                  <a:cxnLst/>
                  <a:rect l="l" t="t" r="r" b="b"/>
                  <a:pathLst>
                    <a:path w="194" h="81" extrusionOk="0">
                      <a:moveTo>
                        <a:pt x="63" y="1"/>
                      </a:moveTo>
                      <a:cubicBezTo>
                        <a:pt x="27" y="1"/>
                        <a:pt x="1" y="14"/>
                        <a:pt x="4" y="19"/>
                      </a:cubicBezTo>
                      <a:cubicBezTo>
                        <a:pt x="7" y="29"/>
                        <a:pt x="50" y="29"/>
                        <a:pt x="97" y="44"/>
                      </a:cubicBezTo>
                      <a:cubicBezTo>
                        <a:pt x="138" y="60"/>
                        <a:pt x="171" y="81"/>
                        <a:pt x="183" y="81"/>
                      </a:cubicBezTo>
                      <a:cubicBezTo>
                        <a:pt x="185" y="81"/>
                        <a:pt x="186" y="81"/>
                        <a:pt x="187" y="80"/>
                      </a:cubicBezTo>
                      <a:cubicBezTo>
                        <a:pt x="193" y="72"/>
                        <a:pt x="168" y="26"/>
                        <a:pt x="107" y="7"/>
                      </a:cubicBezTo>
                      <a:cubicBezTo>
                        <a:pt x="92" y="3"/>
                        <a:pt x="77" y="1"/>
                        <a:pt x="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9"/>
                <p:cNvSpPr/>
                <p:nvPr/>
              </p:nvSpPr>
              <p:spPr>
                <a:xfrm flipH="1">
                  <a:off x="8512106" y="4963866"/>
                  <a:ext cx="7548" cy="3666"/>
                </a:xfrm>
                <a:custGeom>
                  <a:avLst/>
                  <a:gdLst/>
                  <a:ahLst/>
                  <a:cxnLst/>
                  <a:rect l="l" t="t" r="r" b="b"/>
                  <a:pathLst>
                    <a:path w="105" h="51" extrusionOk="0">
                      <a:moveTo>
                        <a:pt x="23" y="0"/>
                      </a:moveTo>
                      <a:cubicBezTo>
                        <a:pt x="13" y="0"/>
                        <a:pt x="6" y="3"/>
                        <a:pt x="4" y="8"/>
                      </a:cubicBezTo>
                      <a:cubicBezTo>
                        <a:pt x="0" y="19"/>
                        <a:pt x="18" y="33"/>
                        <a:pt x="43" y="44"/>
                      </a:cubicBezTo>
                      <a:cubicBezTo>
                        <a:pt x="57" y="49"/>
                        <a:pt x="69" y="51"/>
                        <a:pt x="79" y="51"/>
                      </a:cubicBezTo>
                      <a:cubicBezTo>
                        <a:pt x="91" y="51"/>
                        <a:pt x="99" y="48"/>
                        <a:pt x="101" y="44"/>
                      </a:cubicBezTo>
                      <a:cubicBezTo>
                        <a:pt x="105" y="33"/>
                        <a:pt x="86" y="16"/>
                        <a:pt x="58" y="8"/>
                      </a:cubicBezTo>
                      <a:cubicBezTo>
                        <a:pt x="46" y="3"/>
                        <a:pt x="33" y="0"/>
                        <a:pt x="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9"/>
                <p:cNvSpPr/>
                <p:nvPr/>
              </p:nvSpPr>
              <p:spPr>
                <a:xfrm flipH="1">
                  <a:off x="8296647" y="4914836"/>
                  <a:ext cx="791" cy="27462"/>
                </a:xfrm>
                <a:custGeom>
                  <a:avLst/>
                  <a:gdLst/>
                  <a:ahLst/>
                  <a:cxnLst/>
                  <a:rect l="l" t="t" r="r" b="b"/>
                  <a:pathLst>
                    <a:path w="11" h="382" extrusionOk="0">
                      <a:moveTo>
                        <a:pt x="0" y="1"/>
                      </a:moveTo>
                      <a:lnTo>
                        <a:pt x="7" y="382"/>
                      </a:lnTo>
                      <a:lnTo>
                        <a:pt x="10" y="382"/>
                      </a:lnTo>
                      <a:lnTo>
                        <a:pt x="0"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9"/>
                <p:cNvSpPr/>
                <p:nvPr/>
              </p:nvSpPr>
              <p:spPr>
                <a:xfrm flipH="1">
                  <a:off x="8296867" y="4914621"/>
                  <a:ext cx="206540" cy="34363"/>
                </a:xfrm>
                <a:custGeom>
                  <a:avLst/>
                  <a:gdLst/>
                  <a:ahLst/>
                  <a:cxnLst/>
                  <a:rect l="l" t="t" r="r" b="b"/>
                  <a:pathLst>
                    <a:path w="2873" h="478" extrusionOk="0">
                      <a:moveTo>
                        <a:pt x="2865" y="0"/>
                      </a:moveTo>
                      <a:lnTo>
                        <a:pt x="4" y="255"/>
                      </a:lnTo>
                      <a:cubicBezTo>
                        <a:pt x="4" y="348"/>
                        <a:pt x="1" y="428"/>
                        <a:pt x="1" y="478"/>
                      </a:cubicBezTo>
                      <a:lnTo>
                        <a:pt x="2567" y="395"/>
                      </a:lnTo>
                      <a:cubicBezTo>
                        <a:pt x="2524" y="385"/>
                        <a:pt x="2496" y="370"/>
                        <a:pt x="2496" y="363"/>
                      </a:cubicBezTo>
                      <a:cubicBezTo>
                        <a:pt x="2499" y="360"/>
                        <a:pt x="2502" y="360"/>
                        <a:pt x="2509" y="360"/>
                      </a:cubicBezTo>
                      <a:cubicBezTo>
                        <a:pt x="2539" y="360"/>
                        <a:pt x="2607" y="370"/>
                        <a:pt x="2685" y="378"/>
                      </a:cubicBezTo>
                      <a:cubicBezTo>
                        <a:pt x="2779" y="381"/>
                        <a:pt x="2857" y="378"/>
                        <a:pt x="2872" y="385"/>
                      </a:cubicBezTo>
                      <a:lnTo>
                        <a:pt x="2865" y="4"/>
                      </a:lnTo>
                      <a:lnTo>
                        <a:pt x="28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9"/>
                <p:cNvSpPr/>
                <p:nvPr/>
              </p:nvSpPr>
              <p:spPr>
                <a:xfrm flipH="1">
                  <a:off x="8296647" y="4940430"/>
                  <a:ext cx="27390" cy="2588"/>
                </a:xfrm>
                <a:custGeom>
                  <a:avLst/>
                  <a:gdLst/>
                  <a:ahLst/>
                  <a:cxnLst/>
                  <a:rect l="l" t="t" r="r" b="b"/>
                  <a:pathLst>
                    <a:path w="381" h="36" extrusionOk="0">
                      <a:moveTo>
                        <a:pt x="14" y="1"/>
                      </a:moveTo>
                      <a:cubicBezTo>
                        <a:pt x="7" y="1"/>
                        <a:pt x="4" y="1"/>
                        <a:pt x="1" y="4"/>
                      </a:cubicBezTo>
                      <a:cubicBezTo>
                        <a:pt x="1" y="11"/>
                        <a:pt x="29" y="26"/>
                        <a:pt x="72" y="36"/>
                      </a:cubicBezTo>
                      <a:lnTo>
                        <a:pt x="380" y="26"/>
                      </a:lnTo>
                      <a:lnTo>
                        <a:pt x="377" y="26"/>
                      </a:lnTo>
                      <a:cubicBezTo>
                        <a:pt x="362" y="19"/>
                        <a:pt x="284" y="22"/>
                        <a:pt x="190" y="19"/>
                      </a:cubicBezTo>
                      <a:cubicBezTo>
                        <a:pt x="112" y="11"/>
                        <a:pt x="44" y="1"/>
                        <a:pt x="14"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p:cNvSpPr/>
                <p:nvPr/>
              </p:nvSpPr>
              <p:spPr>
                <a:xfrm flipH="1">
                  <a:off x="8528066" y="4935254"/>
                  <a:ext cx="647" cy="3163"/>
                </a:xfrm>
                <a:custGeom>
                  <a:avLst/>
                  <a:gdLst/>
                  <a:ahLst/>
                  <a:cxnLst/>
                  <a:rect l="l" t="t" r="r" b="b"/>
                  <a:pathLst>
                    <a:path w="9" h="44" extrusionOk="0">
                      <a:moveTo>
                        <a:pt x="1" y="0"/>
                      </a:moveTo>
                      <a:lnTo>
                        <a:pt x="8" y="43"/>
                      </a:lnTo>
                      <a:lnTo>
                        <a:pt x="8"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9"/>
                <p:cNvSpPr/>
                <p:nvPr/>
              </p:nvSpPr>
              <p:spPr>
                <a:xfrm flipH="1">
                  <a:off x="8504630" y="4933169"/>
                  <a:ext cx="23508" cy="16607"/>
                </a:xfrm>
                <a:custGeom>
                  <a:avLst/>
                  <a:gdLst/>
                  <a:ahLst/>
                  <a:cxnLst/>
                  <a:rect l="l" t="t" r="r" b="b"/>
                  <a:pathLst>
                    <a:path w="327" h="231" extrusionOk="0">
                      <a:moveTo>
                        <a:pt x="316" y="1"/>
                      </a:moveTo>
                      <a:lnTo>
                        <a:pt x="0" y="29"/>
                      </a:lnTo>
                      <a:lnTo>
                        <a:pt x="0" y="72"/>
                      </a:lnTo>
                      <a:lnTo>
                        <a:pt x="22" y="231"/>
                      </a:lnTo>
                      <a:lnTo>
                        <a:pt x="327" y="223"/>
                      </a:lnTo>
                      <a:cubicBezTo>
                        <a:pt x="323" y="170"/>
                        <a:pt x="320" y="94"/>
                        <a:pt x="3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9"/>
                <p:cNvSpPr/>
                <p:nvPr/>
              </p:nvSpPr>
              <p:spPr>
                <a:xfrm flipH="1">
                  <a:off x="8503048" y="4932953"/>
                  <a:ext cx="2444" cy="16319"/>
                </a:xfrm>
                <a:custGeom>
                  <a:avLst/>
                  <a:gdLst/>
                  <a:ahLst/>
                  <a:cxnLst/>
                  <a:rect l="l" t="t" r="r" b="b"/>
                  <a:pathLst>
                    <a:path w="34" h="227" extrusionOk="0">
                      <a:moveTo>
                        <a:pt x="33" y="0"/>
                      </a:moveTo>
                      <a:lnTo>
                        <a:pt x="1" y="4"/>
                      </a:lnTo>
                      <a:cubicBezTo>
                        <a:pt x="5" y="97"/>
                        <a:pt x="8" y="173"/>
                        <a:pt x="12" y="226"/>
                      </a:cubicBezTo>
                      <a:lnTo>
                        <a:pt x="30" y="223"/>
                      </a:lnTo>
                      <a:cubicBezTo>
                        <a:pt x="30" y="173"/>
                        <a:pt x="33" y="93"/>
                        <a:pt x="33" y="0"/>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9"/>
                <p:cNvSpPr/>
                <p:nvPr/>
              </p:nvSpPr>
              <p:spPr>
                <a:xfrm flipH="1">
                  <a:off x="7605347" y="4840573"/>
                  <a:ext cx="430190" cy="187633"/>
                </a:xfrm>
                <a:custGeom>
                  <a:avLst/>
                  <a:gdLst/>
                  <a:ahLst/>
                  <a:cxnLst/>
                  <a:rect l="l" t="t" r="r" b="b"/>
                  <a:pathLst>
                    <a:path w="5984" h="2610" extrusionOk="0">
                      <a:moveTo>
                        <a:pt x="3202" y="0"/>
                      </a:moveTo>
                      <a:lnTo>
                        <a:pt x="0" y="68"/>
                      </a:lnTo>
                      <a:lnTo>
                        <a:pt x="43" y="2571"/>
                      </a:lnTo>
                      <a:lnTo>
                        <a:pt x="240" y="2577"/>
                      </a:lnTo>
                      <a:cubicBezTo>
                        <a:pt x="641" y="2590"/>
                        <a:pt x="1598" y="2610"/>
                        <a:pt x="2581" y="2610"/>
                      </a:cubicBezTo>
                      <a:cubicBezTo>
                        <a:pt x="3774" y="2610"/>
                        <a:pt x="5006" y="2581"/>
                        <a:pt x="5326" y="2477"/>
                      </a:cubicBezTo>
                      <a:cubicBezTo>
                        <a:pt x="5984" y="2261"/>
                        <a:pt x="3249" y="1709"/>
                        <a:pt x="3249" y="1709"/>
                      </a:cubicBezTo>
                      <a:lnTo>
                        <a:pt x="32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9"/>
                <p:cNvSpPr/>
                <p:nvPr/>
              </p:nvSpPr>
              <p:spPr>
                <a:xfrm flipH="1">
                  <a:off x="7644303" y="4986081"/>
                  <a:ext cx="61466" cy="28468"/>
                </a:xfrm>
                <a:custGeom>
                  <a:avLst/>
                  <a:gdLst/>
                  <a:ahLst/>
                  <a:cxnLst/>
                  <a:rect l="l" t="t" r="r" b="b"/>
                  <a:pathLst>
                    <a:path w="855" h="396" extrusionOk="0">
                      <a:moveTo>
                        <a:pt x="0" y="0"/>
                      </a:moveTo>
                      <a:lnTo>
                        <a:pt x="0" y="0"/>
                      </a:lnTo>
                      <a:cubicBezTo>
                        <a:pt x="11" y="4"/>
                        <a:pt x="101" y="30"/>
                        <a:pt x="223" y="68"/>
                      </a:cubicBezTo>
                      <a:cubicBezTo>
                        <a:pt x="151" y="44"/>
                        <a:pt x="75" y="22"/>
                        <a:pt x="0" y="0"/>
                      </a:cubicBezTo>
                      <a:close/>
                      <a:moveTo>
                        <a:pt x="833" y="345"/>
                      </a:moveTo>
                      <a:cubicBezTo>
                        <a:pt x="844" y="363"/>
                        <a:pt x="844" y="381"/>
                        <a:pt x="833" y="396"/>
                      </a:cubicBezTo>
                      <a:lnTo>
                        <a:pt x="851" y="396"/>
                      </a:lnTo>
                      <a:cubicBezTo>
                        <a:pt x="855" y="381"/>
                        <a:pt x="847" y="363"/>
                        <a:pt x="833" y="34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9"/>
                <p:cNvSpPr/>
                <p:nvPr/>
              </p:nvSpPr>
              <p:spPr>
                <a:xfrm flipH="1">
                  <a:off x="7811239" y="5025334"/>
                  <a:ext cx="221206" cy="3666"/>
                </a:xfrm>
                <a:custGeom>
                  <a:avLst/>
                  <a:gdLst/>
                  <a:ahLst/>
                  <a:cxnLst/>
                  <a:rect l="l" t="t" r="r" b="b"/>
                  <a:pathLst>
                    <a:path w="3077" h="51" extrusionOk="0">
                      <a:moveTo>
                        <a:pt x="0" y="1"/>
                      </a:moveTo>
                      <a:cubicBezTo>
                        <a:pt x="517" y="32"/>
                        <a:pt x="1242" y="51"/>
                        <a:pt x="1996" y="51"/>
                      </a:cubicBezTo>
                      <a:cubicBezTo>
                        <a:pt x="2355" y="51"/>
                        <a:pt x="2724" y="47"/>
                        <a:pt x="3076" y="39"/>
                      </a:cubicBezTo>
                      <a:lnTo>
                        <a:pt x="2530" y="39"/>
                      </a:lnTo>
                      <a:cubicBezTo>
                        <a:pt x="1551" y="39"/>
                        <a:pt x="596" y="22"/>
                        <a:pt x="197" y="7"/>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9"/>
                <p:cNvSpPr/>
                <p:nvPr/>
              </p:nvSpPr>
              <p:spPr>
                <a:xfrm flipH="1">
                  <a:off x="7645102" y="4986081"/>
                  <a:ext cx="387343" cy="42128"/>
                </a:xfrm>
                <a:custGeom>
                  <a:avLst/>
                  <a:gdLst/>
                  <a:ahLst/>
                  <a:cxnLst/>
                  <a:rect l="l" t="t" r="r" b="b"/>
                  <a:pathLst>
                    <a:path w="5388" h="586" extrusionOk="0">
                      <a:moveTo>
                        <a:pt x="4541" y="0"/>
                      </a:moveTo>
                      <a:cubicBezTo>
                        <a:pt x="4357" y="15"/>
                        <a:pt x="4268" y="421"/>
                        <a:pt x="4268" y="421"/>
                      </a:cubicBezTo>
                      <a:lnTo>
                        <a:pt x="1156" y="460"/>
                      </a:lnTo>
                      <a:lnTo>
                        <a:pt x="1156" y="478"/>
                      </a:lnTo>
                      <a:cubicBezTo>
                        <a:pt x="1152" y="478"/>
                        <a:pt x="1152" y="471"/>
                        <a:pt x="1148" y="460"/>
                      </a:cubicBezTo>
                      <a:lnTo>
                        <a:pt x="4" y="474"/>
                      </a:lnTo>
                      <a:lnTo>
                        <a:pt x="0" y="547"/>
                      </a:lnTo>
                      <a:lnTo>
                        <a:pt x="197" y="553"/>
                      </a:lnTo>
                      <a:cubicBezTo>
                        <a:pt x="596" y="568"/>
                        <a:pt x="1551" y="585"/>
                        <a:pt x="2530" y="585"/>
                      </a:cubicBezTo>
                      <a:lnTo>
                        <a:pt x="3076" y="585"/>
                      </a:lnTo>
                      <a:cubicBezTo>
                        <a:pt x="4059" y="564"/>
                        <a:pt x="4935" y="521"/>
                        <a:pt x="5255" y="460"/>
                      </a:cubicBezTo>
                      <a:cubicBezTo>
                        <a:pt x="5265" y="456"/>
                        <a:pt x="5276" y="456"/>
                        <a:pt x="5283" y="453"/>
                      </a:cubicBezTo>
                      <a:cubicBezTo>
                        <a:pt x="5334" y="435"/>
                        <a:pt x="5366" y="417"/>
                        <a:pt x="5377" y="396"/>
                      </a:cubicBezTo>
                      <a:cubicBezTo>
                        <a:pt x="5388" y="381"/>
                        <a:pt x="5388" y="363"/>
                        <a:pt x="5377" y="345"/>
                      </a:cubicBezTo>
                      <a:cubicBezTo>
                        <a:pt x="5298" y="249"/>
                        <a:pt x="4985" y="137"/>
                        <a:pt x="4767" y="68"/>
                      </a:cubicBezTo>
                      <a:cubicBezTo>
                        <a:pt x="4695" y="44"/>
                        <a:pt x="4619" y="22"/>
                        <a:pt x="45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9"/>
                <p:cNvSpPr/>
                <p:nvPr/>
              </p:nvSpPr>
              <p:spPr>
                <a:xfrm flipH="1">
                  <a:off x="7645317" y="5011962"/>
                  <a:ext cx="390506" cy="10136"/>
                </a:xfrm>
                <a:custGeom>
                  <a:avLst/>
                  <a:gdLst/>
                  <a:ahLst/>
                  <a:cxnLst/>
                  <a:rect l="l" t="t" r="r" b="b"/>
                  <a:pathLst>
                    <a:path w="5432" h="141" extrusionOk="0">
                      <a:moveTo>
                        <a:pt x="5418" y="1"/>
                      </a:moveTo>
                      <a:cubicBezTo>
                        <a:pt x="5409" y="1"/>
                        <a:pt x="5395" y="1"/>
                        <a:pt x="5377" y="3"/>
                      </a:cubicBezTo>
                      <a:cubicBezTo>
                        <a:pt x="5330" y="3"/>
                        <a:pt x="5277" y="7"/>
                        <a:pt x="5219" y="7"/>
                      </a:cubicBezTo>
                      <a:cubicBezTo>
                        <a:pt x="5062" y="14"/>
                        <a:pt x="4868" y="21"/>
                        <a:pt x="4638" y="32"/>
                      </a:cubicBezTo>
                      <a:cubicBezTo>
                        <a:pt x="4146" y="50"/>
                        <a:pt x="3468" y="75"/>
                        <a:pt x="2718" y="89"/>
                      </a:cubicBezTo>
                      <a:cubicBezTo>
                        <a:pt x="2134" y="103"/>
                        <a:pt x="1594" y="109"/>
                        <a:pt x="1152" y="109"/>
                      </a:cubicBezTo>
                      <a:cubicBezTo>
                        <a:pt x="1025" y="109"/>
                        <a:pt x="907" y="108"/>
                        <a:pt x="798" y="107"/>
                      </a:cubicBezTo>
                      <a:lnTo>
                        <a:pt x="213" y="107"/>
                      </a:lnTo>
                      <a:cubicBezTo>
                        <a:pt x="155" y="107"/>
                        <a:pt x="105" y="107"/>
                        <a:pt x="54" y="111"/>
                      </a:cubicBezTo>
                      <a:lnTo>
                        <a:pt x="1" y="111"/>
                      </a:lnTo>
                      <a:cubicBezTo>
                        <a:pt x="1" y="114"/>
                        <a:pt x="19" y="114"/>
                        <a:pt x="54" y="118"/>
                      </a:cubicBezTo>
                      <a:cubicBezTo>
                        <a:pt x="101" y="118"/>
                        <a:pt x="155" y="122"/>
                        <a:pt x="213" y="122"/>
                      </a:cubicBezTo>
                      <a:cubicBezTo>
                        <a:pt x="370" y="125"/>
                        <a:pt x="568" y="132"/>
                        <a:pt x="798" y="136"/>
                      </a:cubicBezTo>
                      <a:cubicBezTo>
                        <a:pt x="1005" y="139"/>
                        <a:pt x="1245" y="141"/>
                        <a:pt x="1510" y="141"/>
                      </a:cubicBezTo>
                      <a:cubicBezTo>
                        <a:pt x="1873" y="141"/>
                        <a:pt x="2283" y="137"/>
                        <a:pt x="2718" y="129"/>
                      </a:cubicBezTo>
                      <a:cubicBezTo>
                        <a:pt x="3468" y="114"/>
                        <a:pt x="4146" y="86"/>
                        <a:pt x="4638" y="57"/>
                      </a:cubicBezTo>
                      <a:cubicBezTo>
                        <a:pt x="4868" y="43"/>
                        <a:pt x="5062" y="32"/>
                        <a:pt x="5219" y="21"/>
                      </a:cubicBezTo>
                      <a:cubicBezTo>
                        <a:pt x="5280" y="18"/>
                        <a:pt x="5330" y="14"/>
                        <a:pt x="5377" y="10"/>
                      </a:cubicBezTo>
                      <a:cubicBezTo>
                        <a:pt x="5413" y="7"/>
                        <a:pt x="5431" y="3"/>
                        <a:pt x="5431" y="3"/>
                      </a:cubicBezTo>
                      <a:cubicBezTo>
                        <a:pt x="5431" y="1"/>
                        <a:pt x="5427" y="1"/>
                        <a:pt x="5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9"/>
                <p:cNvSpPr/>
                <p:nvPr/>
              </p:nvSpPr>
              <p:spPr>
                <a:xfrm flipH="1">
                  <a:off x="7703685" y="4983421"/>
                  <a:ext cx="23508" cy="36520"/>
                </a:xfrm>
                <a:custGeom>
                  <a:avLst/>
                  <a:gdLst/>
                  <a:ahLst/>
                  <a:cxnLst/>
                  <a:rect l="l" t="t" r="r" b="b"/>
                  <a:pathLst>
                    <a:path w="327" h="508" extrusionOk="0">
                      <a:moveTo>
                        <a:pt x="317" y="1"/>
                      </a:moveTo>
                      <a:cubicBezTo>
                        <a:pt x="296" y="1"/>
                        <a:pt x="173" y="64"/>
                        <a:pt x="90" y="206"/>
                      </a:cubicBezTo>
                      <a:cubicBezTo>
                        <a:pt x="0" y="360"/>
                        <a:pt x="11" y="508"/>
                        <a:pt x="22" y="508"/>
                      </a:cubicBezTo>
                      <a:cubicBezTo>
                        <a:pt x="33" y="508"/>
                        <a:pt x="40" y="368"/>
                        <a:pt x="126" y="228"/>
                      </a:cubicBezTo>
                      <a:cubicBezTo>
                        <a:pt x="209" y="84"/>
                        <a:pt x="327" y="9"/>
                        <a:pt x="320" y="2"/>
                      </a:cubicBezTo>
                      <a:cubicBezTo>
                        <a:pt x="320" y="1"/>
                        <a:pt x="318" y="1"/>
                        <a:pt x="3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9"/>
                <p:cNvSpPr/>
                <p:nvPr/>
              </p:nvSpPr>
              <p:spPr>
                <a:xfrm flipH="1">
                  <a:off x="7781831" y="4967461"/>
                  <a:ext cx="13012" cy="19482"/>
                </a:xfrm>
                <a:custGeom>
                  <a:avLst/>
                  <a:gdLst/>
                  <a:ahLst/>
                  <a:cxnLst/>
                  <a:rect l="l" t="t" r="r" b="b"/>
                  <a:pathLst>
                    <a:path w="181" h="271" extrusionOk="0">
                      <a:moveTo>
                        <a:pt x="171" y="0"/>
                      </a:moveTo>
                      <a:cubicBezTo>
                        <a:pt x="158" y="0"/>
                        <a:pt x="117" y="56"/>
                        <a:pt x="73" y="123"/>
                      </a:cubicBezTo>
                      <a:cubicBezTo>
                        <a:pt x="30" y="198"/>
                        <a:pt x="1" y="263"/>
                        <a:pt x="8" y="271"/>
                      </a:cubicBezTo>
                      <a:cubicBezTo>
                        <a:pt x="9" y="271"/>
                        <a:pt x="9" y="271"/>
                        <a:pt x="9" y="271"/>
                      </a:cubicBezTo>
                      <a:cubicBezTo>
                        <a:pt x="21" y="271"/>
                        <a:pt x="63" y="218"/>
                        <a:pt x="105" y="145"/>
                      </a:cubicBezTo>
                      <a:cubicBezTo>
                        <a:pt x="151" y="69"/>
                        <a:pt x="181" y="4"/>
                        <a:pt x="173" y="1"/>
                      </a:cubicBezTo>
                      <a:cubicBezTo>
                        <a:pt x="172" y="1"/>
                        <a:pt x="172" y="0"/>
                        <a:pt x="1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9"/>
                <p:cNvSpPr/>
                <p:nvPr/>
              </p:nvSpPr>
              <p:spPr>
                <a:xfrm flipH="1">
                  <a:off x="7798366" y="4964082"/>
                  <a:ext cx="15313" cy="13372"/>
                </a:xfrm>
                <a:custGeom>
                  <a:avLst/>
                  <a:gdLst/>
                  <a:ahLst/>
                  <a:cxnLst/>
                  <a:rect l="l" t="t" r="r" b="b"/>
                  <a:pathLst>
                    <a:path w="213" h="186" extrusionOk="0">
                      <a:moveTo>
                        <a:pt x="203" y="1"/>
                      </a:moveTo>
                      <a:cubicBezTo>
                        <a:pt x="189" y="1"/>
                        <a:pt x="143" y="31"/>
                        <a:pt x="95" y="81"/>
                      </a:cubicBezTo>
                      <a:cubicBezTo>
                        <a:pt x="40" y="131"/>
                        <a:pt x="1" y="177"/>
                        <a:pt x="8" y="185"/>
                      </a:cubicBezTo>
                      <a:cubicBezTo>
                        <a:pt x="9" y="186"/>
                        <a:pt x="10" y="186"/>
                        <a:pt x="11" y="186"/>
                      </a:cubicBezTo>
                      <a:cubicBezTo>
                        <a:pt x="24" y="186"/>
                        <a:pt x="70" y="154"/>
                        <a:pt x="120" y="106"/>
                      </a:cubicBezTo>
                      <a:cubicBezTo>
                        <a:pt x="173" y="56"/>
                        <a:pt x="213" y="8"/>
                        <a:pt x="206" y="1"/>
                      </a:cubicBezTo>
                      <a:cubicBezTo>
                        <a:pt x="205" y="1"/>
                        <a:pt x="204" y="1"/>
                        <a:pt x="2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9"/>
                <p:cNvSpPr/>
                <p:nvPr/>
              </p:nvSpPr>
              <p:spPr>
                <a:xfrm flipH="1">
                  <a:off x="7801242" y="4954377"/>
                  <a:ext cx="24011" cy="2876"/>
                </a:xfrm>
                <a:custGeom>
                  <a:avLst/>
                  <a:gdLst/>
                  <a:ahLst/>
                  <a:cxnLst/>
                  <a:rect l="l" t="t" r="r" b="b"/>
                  <a:pathLst>
                    <a:path w="334" h="40" extrusionOk="0">
                      <a:moveTo>
                        <a:pt x="165" y="0"/>
                      </a:moveTo>
                      <a:cubicBezTo>
                        <a:pt x="72" y="0"/>
                        <a:pt x="1" y="11"/>
                        <a:pt x="1" y="22"/>
                      </a:cubicBezTo>
                      <a:cubicBezTo>
                        <a:pt x="1" y="32"/>
                        <a:pt x="76" y="40"/>
                        <a:pt x="165" y="40"/>
                      </a:cubicBezTo>
                      <a:cubicBezTo>
                        <a:pt x="259" y="40"/>
                        <a:pt x="334" y="29"/>
                        <a:pt x="334" y="18"/>
                      </a:cubicBezTo>
                      <a:cubicBezTo>
                        <a:pt x="334" y="7"/>
                        <a:pt x="259" y="0"/>
                        <a:pt x="1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9"/>
                <p:cNvSpPr/>
                <p:nvPr/>
              </p:nvSpPr>
              <p:spPr>
                <a:xfrm flipH="1">
                  <a:off x="7802249" y="4940430"/>
                  <a:ext cx="27678" cy="4026"/>
                </a:xfrm>
                <a:custGeom>
                  <a:avLst/>
                  <a:gdLst/>
                  <a:ahLst/>
                  <a:cxnLst/>
                  <a:rect l="l" t="t" r="r" b="b"/>
                  <a:pathLst>
                    <a:path w="385" h="56" extrusionOk="0">
                      <a:moveTo>
                        <a:pt x="19" y="0"/>
                      </a:moveTo>
                      <a:cubicBezTo>
                        <a:pt x="10" y="0"/>
                        <a:pt x="5" y="1"/>
                        <a:pt x="4" y="4"/>
                      </a:cubicBezTo>
                      <a:cubicBezTo>
                        <a:pt x="1" y="14"/>
                        <a:pt x="84" y="47"/>
                        <a:pt x="191" y="54"/>
                      </a:cubicBezTo>
                      <a:cubicBezTo>
                        <a:pt x="204" y="55"/>
                        <a:pt x="216" y="55"/>
                        <a:pt x="228" y="55"/>
                      </a:cubicBezTo>
                      <a:cubicBezTo>
                        <a:pt x="318" y="55"/>
                        <a:pt x="385" y="32"/>
                        <a:pt x="381" y="26"/>
                      </a:cubicBezTo>
                      <a:cubicBezTo>
                        <a:pt x="381" y="14"/>
                        <a:pt x="295" y="22"/>
                        <a:pt x="195" y="14"/>
                      </a:cubicBezTo>
                      <a:cubicBezTo>
                        <a:pt x="115" y="12"/>
                        <a:pt x="47" y="0"/>
                        <a:pt x="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9"/>
                <p:cNvSpPr/>
                <p:nvPr/>
              </p:nvSpPr>
              <p:spPr>
                <a:xfrm flipH="1">
                  <a:off x="7743370" y="4945247"/>
                  <a:ext cx="43422" cy="25449"/>
                </a:xfrm>
                <a:custGeom>
                  <a:avLst/>
                  <a:gdLst/>
                  <a:ahLst/>
                  <a:cxnLst/>
                  <a:rect l="l" t="t" r="r" b="b"/>
                  <a:pathLst>
                    <a:path w="604" h="354" extrusionOk="0">
                      <a:moveTo>
                        <a:pt x="410" y="38"/>
                      </a:moveTo>
                      <a:cubicBezTo>
                        <a:pt x="456" y="38"/>
                        <a:pt x="502" y="47"/>
                        <a:pt x="539" y="70"/>
                      </a:cubicBezTo>
                      <a:cubicBezTo>
                        <a:pt x="574" y="91"/>
                        <a:pt x="560" y="131"/>
                        <a:pt x="524" y="152"/>
                      </a:cubicBezTo>
                      <a:cubicBezTo>
                        <a:pt x="492" y="174"/>
                        <a:pt x="448" y="189"/>
                        <a:pt x="410" y="206"/>
                      </a:cubicBezTo>
                      <a:cubicBezTo>
                        <a:pt x="334" y="235"/>
                        <a:pt x="262" y="253"/>
                        <a:pt x="201" y="263"/>
                      </a:cubicBezTo>
                      <a:cubicBezTo>
                        <a:pt x="139" y="276"/>
                        <a:pt x="89" y="283"/>
                        <a:pt x="55" y="287"/>
                      </a:cubicBezTo>
                      <a:lnTo>
                        <a:pt x="55" y="287"/>
                      </a:lnTo>
                      <a:cubicBezTo>
                        <a:pt x="67" y="256"/>
                        <a:pt x="87" y="216"/>
                        <a:pt x="122" y="174"/>
                      </a:cubicBezTo>
                      <a:cubicBezTo>
                        <a:pt x="158" y="127"/>
                        <a:pt x="219" y="81"/>
                        <a:pt x="294" y="55"/>
                      </a:cubicBezTo>
                      <a:cubicBezTo>
                        <a:pt x="328" y="45"/>
                        <a:pt x="369" y="38"/>
                        <a:pt x="410" y="38"/>
                      </a:cubicBezTo>
                      <a:close/>
                      <a:moveTo>
                        <a:pt x="408" y="1"/>
                      </a:moveTo>
                      <a:cubicBezTo>
                        <a:pt x="270" y="1"/>
                        <a:pt x="150" y="83"/>
                        <a:pt x="100" y="159"/>
                      </a:cubicBezTo>
                      <a:cubicBezTo>
                        <a:pt x="63" y="207"/>
                        <a:pt x="46" y="254"/>
                        <a:pt x="37" y="290"/>
                      </a:cubicBezTo>
                      <a:lnTo>
                        <a:pt x="37" y="290"/>
                      </a:lnTo>
                      <a:cubicBezTo>
                        <a:pt x="13" y="293"/>
                        <a:pt x="1" y="294"/>
                        <a:pt x="1" y="296"/>
                      </a:cubicBezTo>
                      <a:cubicBezTo>
                        <a:pt x="1" y="299"/>
                        <a:pt x="12" y="302"/>
                        <a:pt x="35" y="303"/>
                      </a:cubicBezTo>
                      <a:lnTo>
                        <a:pt x="35" y="303"/>
                      </a:lnTo>
                      <a:cubicBezTo>
                        <a:pt x="29" y="334"/>
                        <a:pt x="29" y="353"/>
                        <a:pt x="32" y="353"/>
                      </a:cubicBezTo>
                      <a:cubicBezTo>
                        <a:pt x="36" y="353"/>
                        <a:pt x="38" y="334"/>
                        <a:pt x="49" y="303"/>
                      </a:cubicBezTo>
                      <a:lnTo>
                        <a:pt x="49" y="303"/>
                      </a:lnTo>
                      <a:cubicBezTo>
                        <a:pt x="53" y="303"/>
                        <a:pt x="57" y="303"/>
                        <a:pt x="61" y="303"/>
                      </a:cubicBezTo>
                      <a:cubicBezTo>
                        <a:pt x="96" y="303"/>
                        <a:pt x="145" y="300"/>
                        <a:pt x="205" y="292"/>
                      </a:cubicBezTo>
                      <a:cubicBezTo>
                        <a:pt x="269" y="282"/>
                        <a:pt x="341" y="267"/>
                        <a:pt x="423" y="239"/>
                      </a:cubicBezTo>
                      <a:cubicBezTo>
                        <a:pt x="463" y="224"/>
                        <a:pt x="503" y="214"/>
                        <a:pt x="546" y="184"/>
                      </a:cubicBezTo>
                      <a:cubicBezTo>
                        <a:pt x="567" y="170"/>
                        <a:pt x="589" y="152"/>
                        <a:pt x="596" y="120"/>
                      </a:cubicBezTo>
                      <a:cubicBezTo>
                        <a:pt x="604" y="88"/>
                        <a:pt x="589" y="55"/>
                        <a:pt x="564" y="38"/>
                      </a:cubicBezTo>
                      <a:cubicBezTo>
                        <a:pt x="511" y="12"/>
                        <a:pt x="458" y="1"/>
                        <a:pt x="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9"/>
                <p:cNvSpPr/>
                <p:nvPr/>
              </p:nvSpPr>
              <p:spPr>
                <a:xfrm flipH="1">
                  <a:off x="7780537" y="4938848"/>
                  <a:ext cx="22789" cy="28468"/>
                </a:xfrm>
                <a:custGeom>
                  <a:avLst/>
                  <a:gdLst/>
                  <a:ahLst/>
                  <a:cxnLst/>
                  <a:rect l="l" t="t" r="r" b="b"/>
                  <a:pathLst>
                    <a:path w="317" h="396" extrusionOk="0">
                      <a:moveTo>
                        <a:pt x="79" y="1"/>
                      </a:moveTo>
                      <a:cubicBezTo>
                        <a:pt x="77" y="1"/>
                        <a:pt x="74" y="1"/>
                        <a:pt x="72" y="1"/>
                      </a:cubicBezTo>
                      <a:cubicBezTo>
                        <a:pt x="22" y="8"/>
                        <a:pt x="1" y="62"/>
                        <a:pt x="7" y="97"/>
                      </a:cubicBezTo>
                      <a:cubicBezTo>
                        <a:pt x="15" y="134"/>
                        <a:pt x="29" y="166"/>
                        <a:pt x="47" y="187"/>
                      </a:cubicBezTo>
                      <a:cubicBezTo>
                        <a:pt x="80" y="241"/>
                        <a:pt x="112" y="281"/>
                        <a:pt x="144" y="313"/>
                      </a:cubicBezTo>
                      <a:cubicBezTo>
                        <a:pt x="208" y="370"/>
                        <a:pt x="256" y="392"/>
                        <a:pt x="265" y="392"/>
                      </a:cubicBezTo>
                      <a:cubicBezTo>
                        <a:pt x="265" y="392"/>
                        <a:pt x="266" y="392"/>
                        <a:pt x="266" y="392"/>
                      </a:cubicBezTo>
                      <a:cubicBezTo>
                        <a:pt x="269" y="389"/>
                        <a:pt x="223" y="356"/>
                        <a:pt x="166" y="291"/>
                      </a:cubicBezTo>
                      <a:cubicBezTo>
                        <a:pt x="137" y="259"/>
                        <a:pt x="105" y="220"/>
                        <a:pt x="75" y="170"/>
                      </a:cubicBezTo>
                      <a:cubicBezTo>
                        <a:pt x="47" y="127"/>
                        <a:pt x="25" y="51"/>
                        <a:pt x="80" y="41"/>
                      </a:cubicBezTo>
                      <a:cubicBezTo>
                        <a:pt x="83" y="40"/>
                        <a:pt x="87" y="40"/>
                        <a:pt x="90" y="40"/>
                      </a:cubicBezTo>
                      <a:cubicBezTo>
                        <a:pt x="137" y="40"/>
                        <a:pt x="185" y="86"/>
                        <a:pt x="216" y="122"/>
                      </a:cubicBezTo>
                      <a:cubicBezTo>
                        <a:pt x="248" y="170"/>
                        <a:pt x="266" y="216"/>
                        <a:pt x="277" y="256"/>
                      </a:cubicBezTo>
                      <a:cubicBezTo>
                        <a:pt x="295" y="338"/>
                        <a:pt x="277" y="392"/>
                        <a:pt x="284" y="396"/>
                      </a:cubicBezTo>
                      <a:cubicBezTo>
                        <a:pt x="284" y="396"/>
                        <a:pt x="317" y="346"/>
                        <a:pt x="302" y="252"/>
                      </a:cubicBezTo>
                      <a:cubicBezTo>
                        <a:pt x="299" y="205"/>
                        <a:pt x="280" y="152"/>
                        <a:pt x="244" y="101"/>
                      </a:cubicBezTo>
                      <a:cubicBezTo>
                        <a:pt x="206" y="59"/>
                        <a:pt x="161" y="1"/>
                        <a:pt x="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flipH="1">
                  <a:off x="7949053" y="4955024"/>
                  <a:ext cx="83392" cy="65420"/>
                </a:xfrm>
                <a:custGeom>
                  <a:avLst/>
                  <a:gdLst/>
                  <a:ahLst/>
                  <a:cxnLst/>
                  <a:rect l="l" t="t" r="r" b="b"/>
                  <a:pathLst>
                    <a:path w="1160" h="910" extrusionOk="0">
                      <a:moveTo>
                        <a:pt x="199" y="1"/>
                      </a:moveTo>
                      <a:cubicBezTo>
                        <a:pt x="144" y="1"/>
                        <a:pt x="97" y="7"/>
                        <a:pt x="61" y="13"/>
                      </a:cubicBezTo>
                      <a:cubicBezTo>
                        <a:pt x="22" y="16"/>
                        <a:pt x="0" y="23"/>
                        <a:pt x="0" y="27"/>
                      </a:cubicBezTo>
                      <a:cubicBezTo>
                        <a:pt x="0" y="28"/>
                        <a:pt x="2" y="29"/>
                        <a:pt x="6" y="29"/>
                      </a:cubicBezTo>
                      <a:cubicBezTo>
                        <a:pt x="14" y="29"/>
                        <a:pt x="29" y="27"/>
                        <a:pt x="50" y="27"/>
                      </a:cubicBezTo>
                      <a:cubicBezTo>
                        <a:pt x="66" y="25"/>
                        <a:pt x="86" y="24"/>
                        <a:pt x="109" y="24"/>
                      </a:cubicBezTo>
                      <a:cubicBezTo>
                        <a:pt x="144" y="24"/>
                        <a:pt x="187" y="26"/>
                        <a:pt x="237" y="31"/>
                      </a:cubicBezTo>
                      <a:cubicBezTo>
                        <a:pt x="381" y="45"/>
                        <a:pt x="582" y="99"/>
                        <a:pt x="757" y="232"/>
                      </a:cubicBezTo>
                      <a:cubicBezTo>
                        <a:pt x="933" y="368"/>
                        <a:pt x="1037" y="548"/>
                        <a:pt x="1087" y="681"/>
                      </a:cubicBezTo>
                      <a:cubicBezTo>
                        <a:pt x="1142" y="817"/>
                        <a:pt x="1148" y="910"/>
                        <a:pt x="1156" y="910"/>
                      </a:cubicBezTo>
                      <a:cubicBezTo>
                        <a:pt x="1156" y="910"/>
                        <a:pt x="1160" y="885"/>
                        <a:pt x="1152" y="845"/>
                      </a:cubicBezTo>
                      <a:cubicBezTo>
                        <a:pt x="1148" y="802"/>
                        <a:pt x="1138" y="742"/>
                        <a:pt x="1117" y="673"/>
                      </a:cubicBezTo>
                      <a:cubicBezTo>
                        <a:pt x="1070" y="530"/>
                        <a:pt x="966" y="343"/>
                        <a:pt x="779" y="203"/>
                      </a:cubicBezTo>
                      <a:cubicBezTo>
                        <a:pt x="596" y="63"/>
                        <a:pt x="388" y="9"/>
                        <a:pt x="237" y="2"/>
                      </a:cubicBezTo>
                      <a:cubicBezTo>
                        <a:pt x="224" y="1"/>
                        <a:pt x="211" y="1"/>
                        <a:pt x="1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flipH="1">
                  <a:off x="8008649" y="4860702"/>
                  <a:ext cx="3163" cy="94751"/>
                </a:xfrm>
                <a:custGeom>
                  <a:avLst/>
                  <a:gdLst/>
                  <a:ahLst/>
                  <a:cxnLst/>
                  <a:rect l="l" t="t" r="r" b="b"/>
                  <a:pathLst>
                    <a:path w="44" h="1318" extrusionOk="0">
                      <a:moveTo>
                        <a:pt x="18" y="0"/>
                      </a:moveTo>
                      <a:cubicBezTo>
                        <a:pt x="8" y="0"/>
                        <a:pt x="0" y="295"/>
                        <a:pt x="4" y="657"/>
                      </a:cubicBezTo>
                      <a:cubicBezTo>
                        <a:pt x="8" y="1020"/>
                        <a:pt x="18" y="1317"/>
                        <a:pt x="29" y="1317"/>
                      </a:cubicBezTo>
                      <a:cubicBezTo>
                        <a:pt x="40" y="1314"/>
                        <a:pt x="43" y="1020"/>
                        <a:pt x="43" y="657"/>
                      </a:cubicBezTo>
                      <a:cubicBezTo>
                        <a:pt x="40" y="295"/>
                        <a:pt x="29"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flipH="1">
                  <a:off x="7853077" y="4997440"/>
                  <a:ext cx="67648" cy="3954"/>
                </a:xfrm>
                <a:custGeom>
                  <a:avLst/>
                  <a:gdLst/>
                  <a:ahLst/>
                  <a:cxnLst/>
                  <a:rect l="l" t="t" r="r" b="b"/>
                  <a:pathLst>
                    <a:path w="941" h="55" extrusionOk="0">
                      <a:moveTo>
                        <a:pt x="906" y="1"/>
                      </a:moveTo>
                      <a:cubicBezTo>
                        <a:pt x="838" y="1"/>
                        <a:pt x="669" y="12"/>
                        <a:pt x="471" y="15"/>
                      </a:cubicBezTo>
                      <a:cubicBezTo>
                        <a:pt x="441" y="15"/>
                        <a:pt x="411" y="15"/>
                        <a:pt x="383" y="15"/>
                      </a:cubicBezTo>
                      <a:cubicBezTo>
                        <a:pt x="236" y="15"/>
                        <a:pt x="113" y="11"/>
                        <a:pt x="50" y="11"/>
                      </a:cubicBezTo>
                      <a:cubicBezTo>
                        <a:pt x="20" y="11"/>
                        <a:pt x="4" y="12"/>
                        <a:pt x="4" y="15"/>
                      </a:cubicBezTo>
                      <a:cubicBezTo>
                        <a:pt x="0" y="26"/>
                        <a:pt x="212" y="54"/>
                        <a:pt x="471" y="54"/>
                      </a:cubicBezTo>
                      <a:cubicBezTo>
                        <a:pt x="732" y="51"/>
                        <a:pt x="941" y="15"/>
                        <a:pt x="937" y="4"/>
                      </a:cubicBezTo>
                      <a:cubicBezTo>
                        <a:pt x="937" y="2"/>
                        <a:pt x="926" y="1"/>
                        <a:pt x="9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flipH="1">
                  <a:off x="7958325" y="4999453"/>
                  <a:ext cx="7836" cy="13012"/>
                </a:xfrm>
                <a:custGeom>
                  <a:avLst/>
                  <a:gdLst/>
                  <a:ahLst/>
                  <a:cxnLst/>
                  <a:rect l="l" t="t" r="r" b="b"/>
                  <a:pathLst>
                    <a:path w="109" h="181" extrusionOk="0">
                      <a:moveTo>
                        <a:pt x="11" y="0"/>
                      </a:moveTo>
                      <a:cubicBezTo>
                        <a:pt x="10" y="0"/>
                        <a:pt x="8" y="1"/>
                        <a:pt x="8" y="1"/>
                      </a:cubicBezTo>
                      <a:cubicBezTo>
                        <a:pt x="1" y="8"/>
                        <a:pt x="26" y="44"/>
                        <a:pt x="47" y="91"/>
                      </a:cubicBezTo>
                      <a:cubicBezTo>
                        <a:pt x="69" y="137"/>
                        <a:pt x="84" y="181"/>
                        <a:pt x="94" y="181"/>
                      </a:cubicBezTo>
                      <a:cubicBezTo>
                        <a:pt x="105" y="181"/>
                        <a:pt x="108" y="131"/>
                        <a:pt x="84" y="76"/>
                      </a:cubicBezTo>
                      <a:cubicBezTo>
                        <a:pt x="60" y="26"/>
                        <a:pt x="24" y="0"/>
                        <a:pt x="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flipH="1">
                  <a:off x="7973782" y="4978460"/>
                  <a:ext cx="9921" cy="8842"/>
                </a:xfrm>
                <a:custGeom>
                  <a:avLst/>
                  <a:gdLst/>
                  <a:ahLst/>
                  <a:cxnLst/>
                  <a:rect l="l" t="t" r="r" b="b"/>
                  <a:pathLst>
                    <a:path w="138" h="123" extrusionOk="0">
                      <a:moveTo>
                        <a:pt x="12" y="1"/>
                      </a:moveTo>
                      <a:cubicBezTo>
                        <a:pt x="10" y="1"/>
                        <a:pt x="9" y="1"/>
                        <a:pt x="8" y="2"/>
                      </a:cubicBezTo>
                      <a:cubicBezTo>
                        <a:pt x="0" y="10"/>
                        <a:pt x="22" y="42"/>
                        <a:pt x="54" y="78"/>
                      </a:cubicBezTo>
                      <a:cubicBezTo>
                        <a:pt x="85" y="105"/>
                        <a:pt x="113" y="123"/>
                        <a:pt x="125" y="123"/>
                      </a:cubicBezTo>
                      <a:cubicBezTo>
                        <a:pt x="127" y="123"/>
                        <a:pt x="128" y="122"/>
                        <a:pt x="129" y="121"/>
                      </a:cubicBezTo>
                      <a:cubicBezTo>
                        <a:pt x="137" y="114"/>
                        <a:pt x="116" y="81"/>
                        <a:pt x="83" y="50"/>
                      </a:cubicBezTo>
                      <a:cubicBezTo>
                        <a:pt x="55" y="21"/>
                        <a:pt x="24" y="1"/>
                        <a:pt x="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flipH="1">
                  <a:off x="7993911" y="4968036"/>
                  <a:ext cx="13947" cy="5823"/>
                </a:xfrm>
                <a:custGeom>
                  <a:avLst/>
                  <a:gdLst/>
                  <a:ahLst/>
                  <a:cxnLst/>
                  <a:rect l="l" t="t" r="r" b="b"/>
                  <a:pathLst>
                    <a:path w="194" h="81" extrusionOk="0">
                      <a:moveTo>
                        <a:pt x="62" y="1"/>
                      </a:moveTo>
                      <a:cubicBezTo>
                        <a:pt x="26" y="1"/>
                        <a:pt x="0" y="14"/>
                        <a:pt x="3" y="22"/>
                      </a:cubicBezTo>
                      <a:cubicBezTo>
                        <a:pt x="6" y="33"/>
                        <a:pt x="49" y="29"/>
                        <a:pt x="96" y="47"/>
                      </a:cubicBezTo>
                      <a:cubicBezTo>
                        <a:pt x="136" y="59"/>
                        <a:pt x="169" y="81"/>
                        <a:pt x="181" y="81"/>
                      </a:cubicBezTo>
                      <a:cubicBezTo>
                        <a:pt x="183" y="81"/>
                        <a:pt x="185" y="80"/>
                        <a:pt x="185" y="79"/>
                      </a:cubicBezTo>
                      <a:cubicBezTo>
                        <a:pt x="193" y="72"/>
                        <a:pt x="168" y="26"/>
                        <a:pt x="107" y="8"/>
                      </a:cubicBezTo>
                      <a:cubicBezTo>
                        <a:pt x="91" y="3"/>
                        <a:pt x="76" y="1"/>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9"/>
                <p:cNvSpPr/>
                <p:nvPr/>
              </p:nvSpPr>
              <p:spPr>
                <a:xfrm flipH="1">
                  <a:off x="8017707" y="4964657"/>
                  <a:ext cx="7548" cy="3738"/>
                </a:xfrm>
                <a:custGeom>
                  <a:avLst/>
                  <a:gdLst/>
                  <a:ahLst/>
                  <a:cxnLst/>
                  <a:rect l="l" t="t" r="r" b="b"/>
                  <a:pathLst>
                    <a:path w="105" h="52" extrusionOk="0">
                      <a:moveTo>
                        <a:pt x="26" y="1"/>
                      </a:moveTo>
                      <a:cubicBezTo>
                        <a:pt x="15" y="1"/>
                        <a:pt x="6" y="4"/>
                        <a:pt x="4" y="8"/>
                      </a:cubicBezTo>
                      <a:cubicBezTo>
                        <a:pt x="1" y="18"/>
                        <a:pt x="18" y="37"/>
                        <a:pt x="44" y="43"/>
                      </a:cubicBezTo>
                      <a:cubicBezTo>
                        <a:pt x="58" y="49"/>
                        <a:pt x="72" y="52"/>
                        <a:pt x="82" y="52"/>
                      </a:cubicBezTo>
                      <a:cubicBezTo>
                        <a:pt x="92" y="52"/>
                        <a:pt x="99" y="49"/>
                        <a:pt x="101" y="43"/>
                      </a:cubicBezTo>
                      <a:cubicBezTo>
                        <a:pt x="104" y="33"/>
                        <a:pt x="83" y="18"/>
                        <a:pt x="58" y="8"/>
                      </a:cubicBezTo>
                      <a:cubicBezTo>
                        <a:pt x="46" y="3"/>
                        <a:pt x="35"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flipH="1">
                  <a:off x="7802535" y="4914333"/>
                  <a:ext cx="791" cy="27965"/>
                </a:xfrm>
                <a:custGeom>
                  <a:avLst/>
                  <a:gdLst/>
                  <a:ahLst/>
                  <a:cxnLst/>
                  <a:rect l="l" t="t" r="r" b="b"/>
                  <a:pathLst>
                    <a:path w="11" h="389" extrusionOk="0">
                      <a:moveTo>
                        <a:pt x="1" y="1"/>
                      </a:moveTo>
                      <a:lnTo>
                        <a:pt x="11" y="389"/>
                      </a:lnTo>
                      <a:lnTo>
                        <a:pt x="11" y="385"/>
                      </a:lnTo>
                      <a:lnTo>
                        <a:pt x="1"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flipH="1">
                  <a:off x="7802540" y="4914333"/>
                  <a:ext cx="206684" cy="35729"/>
                </a:xfrm>
                <a:custGeom>
                  <a:avLst/>
                  <a:gdLst/>
                  <a:ahLst/>
                  <a:cxnLst/>
                  <a:rect l="l" t="t" r="r" b="b"/>
                  <a:pathLst>
                    <a:path w="2875" h="497" extrusionOk="0">
                      <a:moveTo>
                        <a:pt x="2865" y="1"/>
                      </a:moveTo>
                      <a:lnTo>
                        <a:pt x="7" y="270"/>
                      </a:lnTo>
                      <a:cubicBezTo>
                        <a:pt x="4" y="367"/>
                        <a:pt x="4" y="442"/>
                        <a:pt x="0" y="496"/>
                      </a:cubicBezTo>
                      <a:lnTo>
                        <a:pt x="2566" y="399"/>
                      </a:lnTo>
                      <a:cubicBezTo>
                        <a:pt x="2523" y="385"/>
                        <a:pt x="2495" y="370"/>
                        <a:pt x="2498" y="367"/>
                      </a:cubicBezTo>
                      <a:cubicBezTo>
                        <a:pt x="2498" y="364"/>
                        <a:pt x="2502" y="364"/>
                        <a:pt x="2513" y="364"/>
                      </a:cubicBezTo>
                      <a:cubicBezTo>
                        <a:pt x="2541" y="364"/>
                        <a:pt x="2606" y="374"/>
                        <a:pt x="2689" y="377"/>
                      </a:cubicBezTo>
                      <a:cubicBezTo>
                        <a:pt x="2735" y="381"/>
                        <a:pt x="2778" y="381"/>
                        <a:pt x="2812" y="381"/>
                      </a:cubicBezTo>
                      <a:cubicBezTo>
                        <a:pt x="2845" y="381"/>
                        <a:pt x="2868" y="381"/>
                        <a:pt x="2875" y="385"/>
                      </a:cubicBezTo>
                      <a:lnTo>
                        <a:pt x="28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flipH="1">
                  <a:off x="7802536" y="4940430"/>
                  <a:ext cx="27390" cy="2588"/>
                </a:xfrm>
                <a:custGeom>
                  <a:avLst/>
                  <a:gdLst/>
                  <a:ahLst/>
                  <a:cxnLst/>
                  <a:rect l="l" t="t" r="r" b="b"/>
                  <a:pathLst>
                    <a:path w="381" h="36" extrusionOk="0">
                      <a:moveTo>
                        <a:pt x="19" y="1"/>
                      </a:moveTo>
                      <a:cubicBezTo>
                        <a:pt x="8" y="1"/>
                        <a:pt x="4" y="1"/>
                        <a:pt x="4" y="4"/>
                      </a:cubicBezTo>
                      <a:cubicBezTo>
                        <a:pt x="1" y="7"/>
                        <a:pt x="29" y="22"/>
                        <a:pt x="72" y="36"/>
                      </a:cubicBezTo>
                      <a:lnTo>
                        <a:pt x="381" y="26"/>
                      </a:lnTo>
                      <a:lnTo>
                        <a:pt x="381" y="22"/>
                      </a:lnTo>
                      <a:cubicBezTo>
                        <a:pt x="374" y="18"/>
                        <a:pt x="351" y="18"/>
                        <a:pt x="318" y="18"/>
                      </a:cubicBezTo>
                      <a:cubicBezTo>
                        <a:pt x="284" y="18"/>
                        <a:pt x="241" y="18"/>
                        <a:pt x="195" y="14"/>
                      </a:cubicBezTo>
                      <a:cubicBezTo>
                        <a:pt x="112" y="11"/>
                        <a:pt x="47" y="1"/>
                        <a:pt x="19"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flipH="1">
                  <a:off x="8033955" y="4936260"/>
                  <a:ext cx="575" cy="2947"/>
                </a:xfrm>
                <a:custGeom>
                  <a:avLst/>
                  <a:gdLst/>
                  <a:ahLst/>
                  <a:cxnLst/>
                  <a:rect l="l" t="t" r="r" b="b"/>
                  <a:pathLst>
                    <a:path w="8" h="41" extrusionOk="0">
                      <a:moveTo>
                        <a:pt x="1" y="1"/>
                      </a:moveTo>
                      <a:lnTo>
                        <a:pt x="8" y="40"/>
                      </a:lnTo>
                      <a:lnTo>
                        <a:pt x="8"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flipH="1">
                  <a:off x="8010447" y="4933960"/>
                  <a:ext cx="23580" cy="16822"/>
                </a:xfrm>
                <a:custGeom>
                  <a:avLst/>
                  <a:gdLst/>
                  <a:ahLst/>
                  <a:cxnLst/>
                  <a:rect l="l" t="t" r="r" b="b"/>
                  <a:pathLst>
                    <a:path w="328" h="234" extrusionOk="0">
                      <a:moveTo>
                        <a:pt x="320" y="1"/>
                      </a:moveTo>
                      <a:lnTo>
                        <a:pt x="1" y="33"/>
                      </a:lnTo>
                      <a:lnTo>
                        <a:pt x="1" y="72"/>
                      </a:lnTo>
                      <a:lnTo>
                        <a:pt x="26" y="234"/>
                      </a:lnTo>
                      <a:lnTo>
                        <a:pt x="327" y="223"/>
                      </a:lnTo>
                      <a:cubicBezTo>
                        <a:pt x="324" y="169"/>
                        <a:pt x="320" y="94"/>
                        <a:pt x="3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flipH="1">
                  <a:off x="8008649" y="4933672"/>
                  <a:ext cx="2372" cy="16391"/>
                </a:xfrm>
                <a:custGeom>
                  <a:avLst/>
                  <a:gdLst/>
                  <a:ahLst/>
                  <a:cxnLst/>
                  <a:rect l="l" t="t" r="r" b="b"/>
                  <a:pathLst>
                    <a:path w="33" h="228" extrusionOk="0">
                      <a:moveTo>
                        <a:pt x="32" y="1"/>
                      </a:moveTo>
                      <a:lnTo>
                        <a:pt x="0" y="5"/>
                      </a:lnTo>
                      <a:cubicBezTo>
                        <a:pt x="0" y="98"/>
                        <a:pt x="4" y="173"/>
                        <a:pt x="7" y="227"/>
                      </a:cubicBezTo>
                      <a:lnTo>
                        <a:pt x="25" y="227"/>
                      </a:lnTo>
                      <a:cubicBezTo>
                        <a:pt x="29" y="173"/>
                        <a:pt x="29" y="98"/>
                        <a:pt x="32"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9"/>
              <p:cNvSpPr/>
              <p:nvPr/>
            </p:nvSpPr>
            <p:spPr>
              <a:xfrm flipH="1">
                <a:off x="7352169" y="2317256"/>
                <a:ext cx="531159" cy="563531"/>
              </a:xfrm>
              <a:custGeom>
                <a:avLst/>
                <a:gdLst/>
                <a:ahLst/>
                <a:cxnLst/>
                <a:rect l="l" t="t" r="r" b="b"/>
                <a:pathLst>
                  <a:path w="10967" h="11636" extrusionOk="0">
                    <a:moveTo>
                      <a:pt x="9968" y="0"/>
                    </a:moveTo>
                    <a:cubicBezTo>
                      <a:pt x="9815" y="0"/>
                      <a:pt x="9735" y="286"/>
                      <a:pt x="9735" y="286"/>
                    </a:cubicBezTo>
                    <a:cubicBezTo>
                      <a:pt x="9735" y="286"/>
                      <a:pt x="9081" y="1726"/>
                      <a:pt x="8906" y="1726"/>
                    </a:cubicBezTo>
                    <a:cubicBezTo>
                      <a:pt x="8902" y="1726"/>
                      <a:pt x="8899" y="1726"/>
                      <a:pt x="8895" y="1724"/>
                    </a:cubicBezTo>
                    <a:cubicBezTo>
                      <a:pt x="8737" y="1660"/>
                      <a:pt x="9111" y="763"/>
                      <a:pt x="9257" y="468"/>
                    </a:cubicBezTo>
                    <a:cubicBezTo>
                      <a:pt x="9387" y="206"/>
                      <a:pt x="9335" y="28"/>
                      <a:pt x="9189" y="28"/>
                    </a:cubicBezTo>
                    <a:cubicBezTo>
                      <a:pt x="9173" y="28"/>
                      <a:pt x="9157" y="30"/>
                      <a:pt x="9139" y="34"/>
                    </a:cubicBezTo>
                    <a:cubicBezTo>
                      <a:pt x="9017" y="63"/>
                      <a:pt x="8543" y="953"/>
                      <a:pt x="8407" y="1247"/>
                    </a:cubicBezTo>
                    <a:cubicBezTo>
                      <a:pt x="8300" y="1471"/>
                      <a:pt x="8064" y="1992"/>
                      <a:pt x="7894" y="1992"/>
                    </a:cubicBezTo>
                    <a:cubicBezTo>
                      <a:pt x="7839" y="1992"/>
                      <a:pt x="7792" y="1939"/>
                      <a:pt x="7757" y="1807"/>
                    </a:cubicBezTo>
                    <a:cubicBezTo>
                      <a:pt x="7610" y="1258"/>
                      <a:pt x="7290" y="892"/>
                      <a:pt x="7136" y="853"/>
                    </a:cubicBezTo>
                    <a:cubicBezTo>
                      <a:pt x="7123" y="849"/>
                      <a:pt x="7110" y="848"/>
                      <a:pt x="7098" y="848"/>
                    </a:cubicBezTo>
                    <a:cubicBezTo>
                      <a:pt x="6965" y="848"/>
                      <a:pt x="6881" y="1029"/>
                      <a:pt x="6985" y="1151"/>
                    </a:cubicBezTo>
                    <a:cubicBezTo>
                      <a:pt x="7075" y="1262"/>
                      <a:pt x="7168" y="1492"/>
                      <a:pt x="7233" y="1664"/>
                    </a:cubicBezTo>
                    <a:cubicBezTo>
                      <a:pt x="7287" y="1811"/>
                      <a:pt x="7315" y="1961"/>
                      <a:pt x="7315" y="2116"/>
                    </a:cubicBezTo>
                    <a:cubicBezTo>
                      <a:pt x="7319" y="2612"/>
                      <a:pt x="7272" y="2920"/>
                      <a:pt x="7254" y="3010"/>
                    </a:cubicBezTo>
                    <a:lnTo>
                      <a:pt x="3224" y="8340"/>
                    </a:lnTo>
                    <a:lnTo>
                      <a:pt x="1555" y="7335"/>
                    </a:lnTo>
                    <a:lnTo>
                      <a:pt x="1" y="10034"/>
                    </a:lnTo>
                    <a:lnTo>
                      <a:pt x="2244" y="11304"/>
                    </a:lnTo>
                    <a:cubicBezTo>
                      <a:pt x="2639" y="11529"/>
                      <a:pt x="3069" y="11636"/>
                      <a:pt x="3494" y="11636"/>
                    </a:cubicBezTo>
                    <a:cubicBezTo>
                      <a:pt x="4341" y="11636"/>
                      <a:pt x="5166" y="11211"/>
                      <a:pt x="5647" y="10446"/>
                    </a:cubicBezTo>
                    <a:lnTo>
                      <a:pt x="9800" y="3031"/>
                    </a:lnTo>
                    <a:cubicBezTo>
                      <a:pt x="10094" y="2662"/>
                      <a:pt x="10367" y="2306"/>
                      <a:pt x="10517" y="2066"/>
                    </a:cubicBezTo>
                    <a:cubicBezTo>
                      <a:pt x="10966" y="1351"/>
                      <a:pt x="10902" y="1308"/>
                      <a:pt x="10812" y="1272"/>
                    </a:cubicBezTo>
                    <a:cubicBezTo>
                      <a:pt x="10803" y="1268"/>
                      <a:pt x="10793" y="1266"/>
                      <a:pt x="10783" y="1266"/>
                    </a:cubicBezTo>
                    <a:cubicBezTo>
                      <a:pt x="10553" y="1266"/>
                      <a:pt x="10105" y="2199"/>
                      <a:pt x="9972" y="2199"/>
                    </a:cubicBezTo>
                    <a:cubicBezTo>
                      <a:pt x="9953" y="2199"/>
                      <a:pt x="9941" y="2181"/>
                      <a:pt x="9936" y="2138"/>
                    </a:cubicBezTo>
                    <a:cubicBezTo>
                      <a:pt x="9896" y="1779"/>
                      <a:pt x="10844" y="598"/>
                      <a:pt x="10582" y="501"/>
                    </a:cubicBezTo>
                    <a:cubicBezTo>
                      <a:pt x="10567" y="496"/>
                      <a:pt x="10552" y="493"/>
                      <a:pt x="10536" y="493"/>
                    </a:cubicBezTo>
                    <a:cubicBezTo>
                      <a:pt x="10188" y="493"/>
                      <a:pt x="9647" y="1784"/>
                      <a:pt x="9591" y="1893"/>
                    </a:cubicBezTo>
                    <a:cubicBezTo>
                      <a:pt x="9571" y="1932"/>
                      <a:pt x="9537" y="1948"/>
                      <a:pt x="9504" y="1948"/>
                    </a:cubicBezTo>
                    <a:cubicBezTo>
                      <a:pt x="9443" y="1948"/>
                      <a:pt x="9385" y="1894"/>
                      <a:pt x="9422" y="1829"/>
                    </a:cubicBezTo>
                    <a:cubicBezTo>
                      <a:pt x="9505" y="1681"/>
                      <a:pt x="10352" y="135"/>
                      <a:pt x="10015" y="9"/>
                    </a:cubicBezTo>
                    <a:cubicBezTo>
                      <a:pt x="9999" y="3"/>
                      <a:pt x="9983" y="0"/>
                      <a:pt x="9968"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9"/>
              <p:cNvSpPr/>
              <p:nvPr/>
            </p:nvSpPr>
            <p:spPr>
              <a:xfrm flipH="1">
                <a:off x="8108534" y="2060426"/>
                <a:ext cx="254077" cy="497618"/>
              </a:xfrm>
              <a:custGeom>
                <a:avLst/>
                <a:gdLst/>
                <a:ahLst/>
                <a:cxnLst/>
                <a:rect l="l" t="t" r="r" b="b"/>
                <a:pathLst>
                  <a:path w="5246" h="10275" extrusionOk="0">
                    <a:moveTo>
                      <a:pt x="2880" y="0"/>
                    </a:moveTo>
                    <a:cubicBezTo>
                      <a:pt x="1946" y="0"/>
                      <a:pt x="1019" y="263"/>
                      <a:pt x="220" y="804"/>
                    </a:cubicBezTo>
                    <a:lnTo>
                      <a:pt x="1" y="951"/>
                    </a:lnTo>
                    <a:lnTo>
                      <a:pt x="72" y="8561"/>
                    </a:lnTo>
                    <a:cubicBezTo>
                      <a:pt x="84" y="9457"/>
                      <a:pt x="776" y="10201"/>
                      <a:pt x="1670" y="10269"/>
                    </a:cubicBezTo>
                    <a:cubicBezTo>
                      <a:pt x="1715" y="10272"/>
                      <a:pt x="1760" y="10274"/>
                      <a:pt x="1805" y="10274"/>
                    </a:cubicBezTo>
                    <a:cubicBezTo>
                      <a:pt x="2726" y="10274"/>
                      <a:pt x="3498" y="9545"/>
                      <a:pt x="3536" y="8611"/>
                    </a:cubicBezTo>
                    <a:cubicBezTo>
                      <a:pt x="3572" y="7667"/>
                      <a:pt x="3604" y="6712"/>
                      <a:pt x="3604" y="6712"/>
                    </a:cubicBezTo>
                    <a:cubicBezTo>
                      <a:pt x="3604" y="6712"/>
                      <a:pt x="5033" y="6579"/>
                      <a:pt x="5141" y="5165"/>
                    </a:cubicBezTo>
                    <a:cubicBezTo>
                      <a:pt x="5245" y="3750"/>
                      <a:pt x="5166" y="574"/>
                      <a:pt x="5166" y="574"/>
                    </a:cubicBezTo>
                    <a:lnTo>
                      <a:pt x="5209" y="560"/>
                    </a:lnTo>
                    <a:cubicBezTo>
                      <a:pt x="4476" y="190"/>
                      <a:pt x="3676" y="0"/>
                      <a:pt x="288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9"/>
              <p:cNvSpPr/>
              <p:nvPr/>
            </p:nvSpPr>
            <p:spPr>
              <a:xfrm flipH="1">
                <a:off x="8125245" y="2187557"/>
                <a:ext cx="22134" cy="20002"/>
              </a:xfrm>
              <a:custGeom>
                <a:avLst/>
                <a:gdLst/>
                <a:ahLst/>
                <a:cxnLst/>
                <a:rect l="l" t="t" r="r" b="b"/>
                <a:pathLst>
                  <a:path w="457" h="413" extrusionOk="0">
                    <a:moveTo>
                      <a:pt x="228" y="1"/>
                    </a:moveTo>
                    <a:cubicBezTo>
                      <a:pt x="176" y="1"/>
                      <a:pt x="124" y="21"/>
                      <a:pt x="83" y="60"/>
                    </a:cubicBezTo>
                    <a:cubicBezTo>
                      <a:pt x="4" y="138"/>
                      <a:pt x="0" y="267"/>
                      <a:pt x="79" y="350"/>
                    </a:cubicBezTo>
                    <a:cubicBezTo>
                      <a:pt x="119" y="392"/>
                      <a:pt x="173" y="413"/>
                      <a:pt x="227" y="413"/>
                    </a:cubicBezTo>
                    <a:cubicBezTo>
                      <a:pt x="280" y="413"/>
                      <a:pt x="333" y="393"/>
                      <a:pt x="374" y="354"/>
                    </a:cubicBezTo>
                    <a:cubicBezTo>
                      <a:pt x="452" y="275"/>
                      <a:pt x="457" y="146"/>
                      <a:pt x="377" y="63"/>
                    </a:cubicBezTo>
                    <a:cubicBezTo>
                      <a:pt x="336" y="22"/>
                      <a:pt x="282" y="1"/>
                      <a:pt x="2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flipH="1">
                <a:off x="8116237" y="2182036"/>
                <a:ext cx="35501" cy="11139"/>
              </a:xfrm>
              <a:custGeom>
                <a:avLst/>
                <a:gdLst/>
                <a:ahLst/>
                <a:cxnLst/>
                <a:rect l="l" t="t" r="r" b="b"/>
                <a:pathLst>
                  <a:path w="733" h="230" extrusionOk="0">
                    <a:moveTo>
                      <a:pt x="350" y="1"/>
                    </a:moveTo>
                    <a:cubicBezTo>
                      <a:pt x="241" y="1"/>
                      <a:pt x="146" y="37"/>
                      <a:pt x="87" y="77"/>
                    </a:cubicBezTo>
                    <a:cubicBezTo>
                      <a:pt x="22" y="120"/>
                      <a:pt x="1" y="163"/>
                      <a:pt x="8" y="174"/>
                    </a:cubicBezTo>
                    <a:cubicBezTo>
                      <a:pt x="11" y="177"/>
                      <a:pt x="15" y="178"/>
                      <a:pt x="21" y="178"/>
                    </a:cubicBezTo>
                    <a:cubicBezTo>
                      <a:pt x="62" y="178"/>
                      <a:pt x="179" y="118"/>
                      <a:pt x="330" y="118"/>
                    </a:cubicBezTo>
                    <a:cubicBezTo>
                      <a:pt x="343" y="118"/>
                      <a:pt x="357" y="119"/>
                      <a:pt x="370" y="120"/>
                    </a:cubicBezTo>
                    <a:cubicBezTo>
                      <a:pt x="551" y="133"/>
                      <a:pt x="675" y="230"/>
                      <a:pt x="714" y="230"/>
                    </a:cubicBezTo>
                    <a:cubicBezTo>
                      <a:pt x="717" y="230"/>
                      <a:pt x="720" y="229"/>
                      <a:pt x="722" y="227"/>
                    </a:cubicBezTo>
                    <a:cubicBezTo>
                      <a:pt x="733" y="217"/>
                      <a:pt x="715" y="170"/>
                      <a:pt x="658" y="116"/>
                    </a:cubicBezTo>
                    <a:cubicBezTo>
                      <a:pt x="600" y="66"/>
                      <a:pt x="504" y="12"/>
                      <a:pt x="381" y="2"/>
                    </a:cubicBezTo>
                    <a:cubicBezTo>
                      <a:pt x="371" y="1"/>
                      <a:pt x="361" y="1"/>
                      <a:pt x="3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flipH="1">
                <a:off x="8227291" y="2189688"/>
                <a:ext cx="22812" cy="19953"/>
              </a:xfrm>
              <a:custGeom>
                <a:avLst/>
                <a:gdLst/>
                <a:ahLst/>
                <a:cxnLst/>
                <a:rect l="l" t="t" r="r" b="b"/>
                <a:pathLst>
                  <a:path w="471" h="412" extrusionOk="0">
                    <a:moveTo>
                      <a:pt x="236" y="0"/>
                    </a:moveTo>
                    <a:cubicBezTo>
                      <a:pt x="172" y="0"/>
                      <a:pt x="108" y="30"/>
                      <a:pt x="68" y="87"/>
                    </a:cubicBezTo>
                    <a:cubicBezTo>
                      <a:pt x="0" y="180"/>
                      <a:pt x="25" y="310"/>
                      <a:pt x="118" y="374"/>
                    </a:cubicBezTo>
                    <a:cubicBezTo>
                      <a:pt x="155" y="399"/>
                      <a:pt x="196" y="411"/>
                      <a:pt x="237" y="411"/>
                    </a:cubicBezTo>
                    <a:cubicBezTo>
                      <a:pt x="301" y="411"/>
                      <a:pt x="364" y="381"/>
                      <a:pt x="406" y="324"/>
                    </a:cubicBezTo>
                    <a:cubicBezTo>
                      <a:pt x="471" y="231"/>
                      <a:pt x="449" y="105"/>
                      <a:pt x="355" y="37"/>
                    </a:cubicBezTo>
                    <a:cubicBezTo>
                      <a:pt x="319" y="12"/>
                      <a:pt x="278" y="0"/>
                      <a:pt x="2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9"/>
              <p:cNvSpPr/>
              <p:nvPr/>
            </p:nvSpPr>
            <p:spPr>
              <a:xfrm flipH="1">
                <a:off x="8219106" y="2184264"/>
                <a:ext cx="35743" cy="11042"/>
              </a:xfrm>
              <a:custGeom>
                <a:avLst/>
                <a:gdLst/>
                <a:ahLst/>
                <a:cxnLst/>
                <a:rect l="l" t="t" r="r" b="b"/>
                <a:pathLst>
                  <a:path w="738" h="228" extrusionOk="0">
                    <a:moveTo>
                      <a:pt x="340" y="0"/>
                    </a:moveTo>
                    <a:cubicBezTo>
                      <a:pt x="236" y="0"/>
                      <a:pt x="148" y="36"/>
                      <a:pt x="91" y="74"/>
                    </a:cubicBezTo>
                    <a:cubicBezTo>
                      <a:pt x="27" y="117"/>
                      <a:pt x="1" y="160"/>
                      <a:pt x="12" y="171"/>
                    </a:cubicBezTo>
                    <a:cubicBezTo>
                      <a:pt x="14" y="174"/>
                      <a:pt x="18" y="175"/>
                      <a:pt x="24" y="175"/>
                    </a:cubicBezTo>
                    <a:cubicBezTo>
                      <a:pt x="63" y="175"/>
                      <a:pt x="183" y="115"/>
                      <a:pt x="335" y="115"/>
                    </a:cubicBezTo>
                    <a:cubicBezTo>
                      <a:pt x="348" y="115"/>
                      <a:pt x="361" y="116"/>
                      <a:pt x="375" y="117"/>
                    </a:cubicBezTo>
                    <a:cubicBezTo>
                      <a:pt x="552" y="130"/>
                      <a:pt x="678" y="227"/>
                      <a:pt x="718" y="227"/>
                    </a:cubicBezTo>
                    <a:cubicBezTo>
                      <a:pt x="721" y="227"/>
                      <a:pt x="724" y="226"/>
                      <a:pt x="726" y="224"/>
                    </a:cubicBezTo>
                    <a:cubicBezTo>
                      <a:pt x="737" y="214"/>
                      <a:pt x="719" y="168"/>
                      <a:pt x="662" y="117"/>
                    </a:cubicBezTo>
                    <a:cubicBezTo>
                      <a:pt x="604" y="63"/>
                      <a:pt x="504" y="9"/>
                      <a:pt x="382" y="2"/>
                    </a:cubicBezTo>
                    <a:cubicBezTo>
                      <a:pt x="367" y="1"/>
                      <a:pt x="353" y="0"/>
                      <a:pt x="3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9"/>
              <p:cNvSpPr/>
              <p:nvPr/>
            </p:nvSpPr>
            <p:spPr>
              <a:xfrm flipH="1">
                <a:off x="8110277" y="2038196"/>
                <a:ext cx="255433" cy="208249"/>
              </a:xfrm>
              <a:custGeom>
                <a:avLst/>
                <a:gdLst/>
                <a:ahLst/>
                <a:cxnLst/>
                <a:rect l="l" t="t" r="r" b="b"/>
                <a:pathLst>
                  <a:path w="5274" h="4300" extrusionOk="0">
                    <a:moveTo>
                      <a:pt x="2832" y="0"/>
                    </a:moveTo>
                    <a:cubicBezTo>
                      <a:pt x="2374" y="0"/>
                      <a:pt x="1874" y="49"/>
                      <a:pt x="1350" y="175"/>
                    </a:cubicBezTo>
                    <a:cubicBezTo>
                      <a:pt x="1350" y="175"/>
                      <a:pt x="126" y="631"/>
                      <a:pt x="65" y="1281"/>
                    </a:cubicBezTo>
                    <a:cubicBezTo>
                      <a:pt x="0" y="1930"/>
                      <a:pt x="79" y="3007"/>
                      <a:pt x="79" y="3007"/>
                    </a:cubicBezTo>
                    <a:lnTo>
                      <a:pt x="154" y="3015"/>
                    </a:lnTo>
                    <a:lnTo>
                      <a:pt x="123" y="4299"/>
                    </a:lnTo>
                    <a:lnTo>
                      <a:pt x="600" y="4231"/>
                    </a:lnTo>
                    <a:lnTo>
                      <a:pt x="668" y="2630"/>
                    </a:lnTo>
                    <a:cubicBezTo>
                      <a:pt x="668" y="2630"/>
                      <a:pt x="1501" y="2056"/>
                      <a:pt x="1515" y="1163"/>
                    </a:cubicBezTo>
                    <a:cubicBezTo>
                      <a:pt x="1731" y="1134"/>
                      <a:pt x="2388" y="1054"/>
                      <a:pt x="3160" y="1054"/>
                    </a:cubicBezTo>
                    <a:cubicBezTo>
                      <a:pt x="3851" y="1054"/>
                      <a:pt x="4633" y="1118"/>
                      <a:pt x="5273" y="1338"/>
                    </a:cubicBezTo>
                    <a:lnTo>
                      <a:pt x="5273" y="1019"/>
                    </a:lnTo>
                    <a:cubicBezTo>
                      <a:pt x="5273" y="821"/>
                      <a:pt x="5129" y="423"/>
                      <a:pt x="4943" y="355"/>
                    </a:cubicBezTo>
                    <a:cubicBezTo>
                      <a:pt x="4535" y="205"/>
                      <a:pt x="3774" y="0"/>
                      <a:pt x="28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9"/>
              <p:cNvSpPr/>
              <p:nvPr/>
            </p:nvSpPr>
            <p:spPr>
              <a:xfrm flipH="1">
                <a:off x="8186995" y="2351061"/>
                <a:ext cx="87275" cy="52353"/>
              </a:xfrm>
              <a:custGeom>
                <a:avLst/>
                <a:gdLst/>
                <a:ahLst/>
                <a:cxnLst/>
                <a:rect l="l" t="t" r="r" b="b"/>
                <a:pathLst>
                  <a:path w="1802" h="1081" extrusionOk="0">
                    <a:moveTo>
                      <a:pt x="0" y="0"/>
                    </a:moveTo>
                    <a:cubicBezTo>
                      <a:pt x="1" y="1"/>
                      <a:pt x="337" y="1066"/>
                      <a:pt x="1770" y="1081"/>
                    </a:cubicBezTo>
                    <a:lnTo>
                      <a:pt x="1802" y="711"/>
                    </a:lnTo>
                    <a:cubicBezTo>
                      <a:pt x="1802" y="711"/>
                      <a:pt x="897" y="693"/>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9"/>
              <p:cNvSpPr/>
              <p:nvPr/>
            </p:nvSpPr>
            <p:spPr>
              <a:xfrm flipH="1">
                <a:off x="8220172" y="2167119"/>
                <a:ext cx="35888" cy="5521"/>
              </a:xfrm>
              <a:custGeom>
                <a:avLst/>
                <a:gdLst/>
                <a:ahLst/>
                <a:cxnLst/>
                <a:rect l="l" t="t" r="r" b="b"/>
                <a:pathLst>
                  <a:path w="741" h="114" extrusionOk="0">
                    <a:moveTo>
                      <a:pt x="554" y="1"/>
                    </a:moveTo>
                    <a:cubicBezTo>
                      <a:pt x="499" y="1"/>
                      <a:pt x="435" y="3"/>
                      <a:pt x="367" y="8"/>
                    </a:cubicBezTo>
                    <a:cubicBezTo>
                      <a:pt x="163" y="26"/>
                      <a:pt x="1" y="62"/>
                      <a:pt x="4" y="86"/>
                    </a:cubicBezTo>
                    <a:cubicBezTo>
                      <a:pt x="4" y="103"/>
                      <a:pt x="77" y="114"/>
                      <a:pt x="183" y="114"/>
                    </a:cubicBezTo>
                    <a:cubicBezTo>
                      <a:pt x="239" y="114"/>
                      <a:pt x="305" y="111"/>
                      <a:pt x="375" y="105"/>
                    </a:cubicBezTo>
                    <a:cubicBezTo>
                      <a:pt x="576" y="91"/>
                      <a:pt x="741" y="55"/>
                      <a:pt x="737" y="30"/>
                    </a:cubicBezTo>
                    <a:cubicBezTo>
                      <a:pt x="734" y="10"/>
                      <a:pt x="661" y="1"/>
                      <a:pt x="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9"/>
              <p:cNvSpPr/>
              <p:nvPr/>
            </p:nvSpPr>
            <p:spPr>
              <a:xfrm flipH="1">
                <a:off x="8121855" y="2150992"/>
                <a:ext cx="35259" cy="8863"/>
              </a:xfrm>
              <a:custGeom>
                <a:avLst/>
                <a:gdLst/>
                <a:ahLst/>
                <a:cxnLst/>
                <a:rect l="l" t="t" r="r" b="b"/>
                <a:pathLst>
                  <a:path w="728" h="183" extrusionOk="0">
                    <a:moveTo>
                      <a:pt x="409" y="1"/>
                    </a:moveTo>
                    <a:cubicBezTo>
                      <a:pt x="390" y="1"/>
                      <a:pt x="371" y="2"/>
                      <a:pt x="352" y="3"/>
                    </a:cubicBezTo>
                    <a:cubicBezTo>
                      <a:pt x="130" y="22"/>
                      <a:pt x="0" y="161"/>
                      <a:pt x="22" y="179"/>
                    </a:cubicBezTo>
                    <a:cubicBezTo>
                      <a:pt x="24" y="182"/>
                      <a:pt x="27" y="183"/>
                      <a:pt x="31" y="183"/>
                    </a:cubicBezTo>
                    <a:cubicBezTo>
                      <a:pt x="67" y="183"/>
                      <a:pt x="194" y="113"/>
                      <a:pt x="363" y="101"/>
                    </a:cubicBezTo>
                    <a:cubicBezTo>
                      <a:pt x="392" y="97"/>
                      <a:pt x="421" y="96"/>
                      <a:pt x="448" y="96"/>
                    </a:cubicBezTo>
                    <a:cubicBezTo>
                      <a:pt x="563" y="96"/>
                      <a:pt x="655" y="121"/>
                      <a:pt x="693" y="121"/>
                    </a:cubicBezTo>
                    <a:cubicBezTo>
                      <a:pt x="703" y="121"/>
                      <a:pt x="709" y="119"/>
                      <a:pt x="711" y="115"/>
                    </a:cubicBezTo>
                    <a:cubicBezTo>
                      <a:pt x="728" y="95"/>
                      <a:pt x="601" y="1"/>
                      <a:pt x="4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9"/>
              <p:cNvSpPr/>
              <p:nvPr/>
            </p:nvSpPr>
            <p:spPr>
              <a:xfrm flipH="1">
                <a:off x="8173241" y="2285291"/>
                <a:ext cx="42475" cy="14965"/>
              </a:xfrm>
              <a:custGeom>
                <a:avLst/>
                <a:gdLst/>
                <a:ahLst/>
                <a:cxnLst/>
                <a:rect l="l" t="t" r="r" b="b"/>
                <a:pathLst>
                  <a:path w="877" h="309" extrusionOk="0">
                    <a:moveTo>
                      <a:pt x="31" y="0"/>
                    </a:moveTo>
                    <a:cubicBezTo>
                      <a:pt x="29" y="0"/>
                      <a:pt x="27" y="1"/>
                      <a:pt x="26" y="2"/>
                    </a:cubicBezTo>
                    <a:cubicBezTo>
                      <a:pt x="1" y="15"/>
                      <a:pt x="134" y="209"/>
                      <a:pt x="399" y="282"/>
                    </a:cubicBezTo>
                    <a:cubicBezTo>
                      <a:pt x="469" y="301"/>
                      <a:pt x="536" y="309"/>
                      <a:pt x="596" y="309"/>
                    </a:cubicBezTo>
                    <a:cubicBezTo>
                      <a:pt x="763" y="309"/>
                      <a:pt x="877" y="250"/>
                      <a:pt x="866" y="231"/>
                    </a:cubicBezTo>
                    <a:cubicBezTo>
                      <a:pt x="864" y="224"/>
                      <a:pt x="849" y="223"/>
                      <a:pt x="823" y="223"/>
                    </a:cubicBezTo>
                    <a:cubicBezTo>
                      <a:pt x="798" y="223"/>
                      <a:pt x="763" y="224"/>
                      <a:pt x="720" y="224"/>
                    </a:cubicBezTo>
                    <a:cubicBezTo>
                      <a:pt x="641" y="224"/>
                      <a:pt x="536" y="219"/>
                      <a:pt x="425" y="188"/>
                    </a:cubicBezTo>
                    <a:cubicBezTo>
                      <a:pt x="205" y="131"/>
                      <a:pt x="65" y="0"/>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9"/>
              <p:cNvSpPr/>
              <p:nvPr/>
            </p:nvSpPr>
            <p:spPr>
              <a:xfrm flipH="1">
                <a:off x="8315292" y="1999451"/>
                <a:ext cx="80495" cy="77682"/>
              </a:xfrm>
              <a:custGeom>
                <a:avLst/>
                <a:gdLst/>
                <a:ahLst/>
                <a:cxnLst/>
                <a:rect l="l" t="t" r="r" b="b"/>
                <a:pathLst>
                  <a:path w="1662" h="1604" extrusionOk="0">
                    <a:moveTo>
                      <a:pt x="1415" y="1366"/>
                    </a:moveTo>
                    <a:lnTo>
                      <a:pt x="1369" y="1399"/>
                    </a:lnTo>
                    <a:lnTo>
                      <a:pt x="1369" y="1399"/>
                    </a:lnTo>
                    <a:cubicBezTo>
                      <a:pt x="1385" y="1389"/>
                      <a:pt x="1400" y="1378"/>
                      <a:pt x="1415" y="1366"/>
                    </a:cubicBezTo>
                    <a:close/>
                    <a:moveTo>
                      <a:pt x="769" y="0"/>
                    </a:moveTo>
                    <a:cubicBezTo>
                      <a:pt x="731" y="0"/>
                      <a:pt x="692" y="3"/>
                      <a:pt x="654" y="10"/>
                    </a:cubicBezTo>
                    <a:cubicBezTo>
                      <a:pt x="331" y="60"/>
                      <a:pt x="65" y="351"/>
                      <a:pt x="33" y="677"/>
                    </a:cubicBezTo>
                    <a:cubicBezTo>
                      <a:pt x="0" y="1000"/>
                      <a:pt x="197" y="1330"/>
                      <a:pt x="489" y="1474"/>
                    </a:cubicBezTo>
                    <a:cubicBezTo>
                      <a:pt x="602" y="1530"/>
                      <a:pt x="728" y="1556"/>
                      <a:pt x="854" y="1556"/>
                    </a:cubicBezTo>
                    <a:cubicBezTo>
                      <a:pt x="981" y="1556"/>
                      <a:pt x="1109" y="1529"/>
                      <a:pt x="1226" y="1478"/>
                    </a:cubicBezTo>
                    <a:lnTo>
                      <a:pt x="1226" y="1478"/>
                    </a:lnTo>
                    <a:cubicBezTo>
                      <a:pt x="1181" y="1521"/>
                      <a:pt x="1135" y="1563"/>
                      <a:pt x="1088" y="1603"/>
                    </a:cubicBezTo>
                    <a:lnTo>
                      <a:pt x="1369" y="1399"/>
                    </a:lnTo>
                    <a:lnTo>
                      <a:pt x="1369" y="1399"/>
                    </a:lnTo>
                    <a:cubicBezTo>
                      <a:pt x="1324" y="1430"/>
                      <a:pt x="1276" y="1456"/>
                      <a:pt x="1226" y="1478"/>
                    </a:cubicBezTo>
                    <a:lnTo>
                      <a:pt x="1226" y="1478"/>
                    </a:lnTo>
                    <a:cubicBezTo>
                      <a:pt x="1343" y="1366"/>
                      <a:pt x="1450" y="1244"/>
                      <a:pt x="1526" y="1101"/>
                    </a:cubicBezTo>
                    <a:cubicBezTo>
                      <a:pt x="1627" y="904"/>
                      <a:pt x="1662" y="656"/>
                      <a:pt x="1565" y="455"/>
                    </a:cubicBezTo>
                    <a:cubicBezTo>
                      <a:pt x="1497" y="311"/>
                      <a:pt x="1365" y="200"/>
                      <a:pt x="1224" y="124"/>
                    </a:cubicBezTo>
                    <a:cubicBezTo>
                      <a:pt x="1083" y="50"/>
                      <a:pt x="926" y="0"/>
                      <a:pt x="7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9"/>
              <p:cNvSpPr/>
              <p:nvPr/>
            </p:nvSpPr>
            <p:spPr>
              <a:xfrm flipH="1">
                <a:off x="8355587" y="2171817"/>
                <a:ext cx="47900" cy="78892"/>
              </a:xfrm>
              <a:custGeom>
                <a:avLst/>
                <a:gdLst/>
                <a:ahLst/>
                <a:cxnLst/>
                <a:rect l="l" t="t" r="r" b="b"/>
                <a:pathLst>
                  <a:path w="989" h="1629" extrusionOk="0">
                    <a:moveTo>
                      <a:pt x="750" y="0"/>
                    </a:moveTo>
                    <a:cubicBezTo>
                      <a:pt x="486" y="0"/>
                      <a:pt x="75" y="118"/>
                      <a:pt x="38" y="826"/>
                    </a:cubicBezTo>
                    <a:cubicBezTo>
                      <a:pt x="1" y="1497"/>
                      <a:pt x="402" y="1628"/>
                      <a:pt x="694" y="1628"/>
                    </a:cubicBezTo>
                    <a:cubicBezTo>
                      <a:pt x="856" y="1628"/>
                      <a:pt x="984" y="1588"/>
                      <a:pt x="985" y="1576"/>
                    </a:cubicBezTo>
                    <a:cubicBezTo>
                      <a:pt x="989" y="1555"/>
                      <a:pt x="981" y="618"/>
                      <a:pt x="977" y="213"/>
                    </a:cubicBezTo>
                    <a:cubicBezTo>
                      <a:pt x="977" y="101"/>
                      <a:pt x="888" y="4"/>
                      <a:pt x="773" y="1"/>
                    </a:cubicBezTo>
                    <a:cubicBezTo>
                      <a:pt x="766" y="0"/>
                      <a:pt x="758" y="0"/>
                      <a:pt x="75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9"/>
              <p:cNvSpPr/>
              <p:nvPr/>
            </p:nvSpPr>
            <p:spPr>
              <a:xfrm flipH="1">
                <a:off x="8366727" y="2187945"/>
                <a:ext cx="21940" cy="44168"/>
              </a:xfrm>
              <a:custGeom>
                <a:avLst/>
                <a:gdLst/>
                <a:ahLst/>
                <a:cxnLst/>
                <a:rect l="l" t="t" r="r" b="b"/>
                <a:pathLst>
                  <a:path w="453" h="912" extrusionOk="0">
                    <a:moveTo>
                      <a:pt x="295" y="1"/>
                    </a:moveTo>
                    <a:cubicBezTo>
                      <a:pt x="291" y="1"/>
                      <a:pt x="287" y="1"/>
                      <a:pt x="284" y="1"/>
                    </a:cubicBezTo>
                    <a:cubicBezTo>
                      <a:pt x="201" y="1"/>
                      <a:pt x="126" y="73"/>
                      <a:pt x="83" y="152"/>
                    </a:cubicBezTo>
                    <a:cubicBezTo>
                      <a:pt x="40" y="231"/>
                      <a:pt x="7" y="332"/>
                      <a:pt x="4" y="440"/>
                    </a:cubicBezTo>
                    <a:cubicBezTo>
                      <a:pt x="0" y="647"/>
                      <a:pt x="98" y="852"/>
                      <a:pt x="244" y="902"/>
                    </a:cubicBezTo>
                    <a:cubicBezTo>
                      <a:pt x="267" y="909"/>
                      <a:pt x="289" y="912"/>
                      <a:pt x="310" y="912"/>
                    </a:cubicBezTo>
                    <a:cubicBezTo>
                      <a:pt x="354" y="912"/>
                      <a:pt x="391" y="899"/>
                      <a:pt x="413" y="884"/>
                    </a:cubicBezTo>
                    <a:cubicBezTo>
                      <a:pt x="446" y="859"/>
                      <a:pt x="453" y="838"/>
                      <a:pt x="449" y="834"/>
                    </a:cubicBezTo>
                    <a:cubicBezTo>
                      <a:pt x="449" y="834"/>
                      <a:pt x="449" y="834"/>
                      <a:pt x="448" y="834"/>
                    </a:cubicBezTo>
                    <a:cubicBezTo>
                      <a:pt x="443" y="834"/>
                      <a:pt x="428" y="850"/>
                      <a:pt x="399" y="859"/>
                    </a:cubicBezTo>
                    <a:cubicBezTo>
                      <a:pt x="382" y="865"/>
                      <a:pt x="360" y="870"/>
                      <a:pt x="335" y="870"/>
                    </a:cubicBezTo>
                    <a:cubicBezTo>
                      <a:pt x="313" y="870"/>
                      <a:pt x="288" y="866"/>
                      <a:pt x="262" y="856"/>
                    </a:cubicBezTo>
                    <a:cubicBezTo>
                      <a:pt x="155" y="809"/>
                      <a:pt x="72" y="630"/>
                      <a:pt x="80" y="440"/>
                    </a:cubicBezTo>
                    <a:cubicBezTo>
                      <a:pt x="80" y="346"/>
                      <a:pt x="105" y="256"/>
                      <a:pt x="144" y="185"/>
                    </a:cubicBezTo>
                    <a:cubicBezTo>
                      <a:pt x="180" y="109"/>
                      <a:pt x="230" y="59"/>
                      <a:pt x="287" y="52"/>
                    </a:cubicBezTo>
                    <a:cubicBezTo>
                      <a:pt x="294" y="50"/>
                      <a:pt x="301" y="50"/>
                      <a:pt x="307" y="50"/>
                    </a:cubicBezTo>
                    <a:cubicBezTo>
                      <a:pt x="351" y="50"/>
                      <a:pt x="382" y="81"/>
                      <a:pt x="392" y="109"/>
                    </a:cubicBezTo>
                    <a:cubicBezTo>
                      <a:pt x="403" y="138"/>
                      <a:pt x="395" y="160"/>
                      <a:pt x="403" y="160"/>
                    </a:cubicBezTo>
                    <a:cubicBezTo>
                      <a:pt x="403" y="160"/>
                      <a:pt x="403" y="160"/>
                      <a:pt x="404" y="160"/>
                    </a:cubicBezTo>
                    <a:cubicBezTo>
                      <a:pt x="409" y="160"/>
                      <a:pt x="424" y="141"/>
                      <a:pt x="421" y="102"/>
                    </a:cubicBezTo>
                    <a:cubicBezTo>
                      <a:pt x="417" y="80"/>
                      <a:pt x="406" y="55"/>
                      <a:pt x="381" y="34"/>
                    </a:cubicBezTo>
                    <a:cubicBezTo>
                      <a:pt x="362" y="14"/>
                      <a:pt x="328" y="1"/>
                      <a:pt x="295"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9"/>
              <p:cNvSpPr/>
              <p:nvPr/>
            </p:nvSpPr>
            <p:spPr>
              <a:xfrm flipH="1">
                <a:off x="7720053" y="2405110"/>
                <a:ext cx="955428" cy="792751"/>
              </a:xfrm>
              <a:custGeom>
                <a:avLst/>
                <a:gdLst/>
                <a:ahLst/>
                <a:cxnLst/>
                <a:rect l="l" t="t" r="r" b="b"/>
                <a:pathLst>
                  <a:path w="19727" h="16369" extrusionOk="0">
                    <a:moveTo>
                      <a:pt x="10287" y="1"/>
                    </a:moveTo>
                    <a:cubicBezTo>
                      <a:pt x="9167" y="112"/>
                      <a:pt x="8586" y="1436"/>
                      <a:pt x="8586" y="1436"/>
                    </a:cubicBezTo>
                    <a:cubicBezTo>
                      <a:pt x="8123" y="316"/>
                      <a:pt x="6378" y="152"/>
                      <a:pt x="6378" y="152"/>
                    </a:cubicBezTo>
                    <a:lnTo>
                      <a:pt x="6378" y="152"/>
                    </a:lnTo>
                    <a:lnTo>
                      <a:pt x="6411" y="1310"/>
                    </a:lnTo>
                    <a:cubicBezTo>
                      <a:pt x="5851" y="1346"/>
                      <a:pt x="5008" y="1490"/>
                      <a:pt x="4584" y="1644"/>
                    </a:cubicBezTo>
                    <a:cubicBezTo>
                      <a:pt x="3611" y="1996"/>
                      <a:pt x="2757" y="2470"/>
                      <a:pt x="2092" y="3248"/>
                    </a:cubicBezTo>
                    <a:cubicBezTo>
                      <a:pt x="1536" y="3899"/>
                      <a:pt x="1199" y="4706"/>
                      <a:pt x="1070" y="5553"/>
                    </a:cubicBezTo>
                    <a:lnTo>
                      <a:pt x="0" y="12474"/>
                    </a:lnTo>
                    <a:lnTo>
                      <a:pt x="3877" y="12843"/>
                    </a:lnTo>
                    <a:lnTo>
                      <a:pt x="4501" y="7588"/>
                    </a:lnTo>
                    <a:lnTo>
                      <a:pt x="4584" y="11526"/>
                    </a:lnTo>
                    <a:lnTo>
                      <a:pt x="4627" y="15794"/>
                    </a:lnTo>
                    <a:lnTo>
                      <a:pt x="14699" y="16368"/>
                    </a:lnTo>
                    <a:lnTo>
                      <a:pt x="14699" y="16368"/>
                    </a:lnTo>
                    <a:lnTo>
                      <a:pt x="14027" y="11677"/>
                    </a:lnTo>
                    <a:lnTo>
                      <a:pt x="13482" y="6831"/>
                    </a:lnTo>
                    <a:lnTo>
                      <a:pt x="13482" y="6831"/>
                    </a:lnTo>
                    <a:lnTo>
                      <a:pt x="17527" y="9110"/>
                    </a:lnTo>
                    <a:lnTo>
                      <a:pt x="19727" y="6296"/>
                    </a:lnTo>
                    <a:cubicBezTo>
                      <a:pt x="19727" y="6296"/>
                      <a:pt x="14763" y="2962"/>
                      <a:pt x="14278" y="2682"/>
                    </a:cubicBezTo>
                    <a:cubicBezTo>
                      <a:pt x="12067" y="1389"/>
                      <a:pt x="10947" y="1296"/>
                      <a:pt x="10280" y="1260"/>
                    </a:cubicBezTo>
                    <a:lnTo>
                      <a:pt x="10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9"/>
              <p:cNvSpPr/>
              <p:nvPr/>
            </p:nvSpPr>
            <p:spPr>
              <a:xfrm flipH="1">
                <a:off x="8407070" y="2495676"/>
                <a:ext cx="61025" cy="275567"/>
              </a:xfrm>
              <a:custGeom>
                <a:avLst/>
                <a:gdLst/>
                <a:ahLst/>
                <a:cxnLst/>
                <a:rect l="l" t="t" r="r" b="b"/>
                <a:pathLst>
                  <a:path w="1260" h="5690" extrusionOk="0">
                    <a:moveTo>
                      <a:pt x="18" y="0"/>
                    </a:moveTo>
                    <a:cubicBezTo>
                      <a:pt x="0" y="22"/>
                      <a:pt x="359" y="141"/>
                      <a:pt x="689" y="596"/>
                    </a:cubicBezTo>
                    <a:cubicBezTo>
                      <a:pt x="855" y="823"/>
                      <a:pt x="1001" y="1128"/>
                      <a:pt x="1080" y="1486"/>
                    </a:cubicBezTo>
                    <a:cubicBezTo>
                      <a:pt x="1160" y="1845"/>
                      <a:pt x="1163" y="2258"/>
                      <a:pt x="1102" y="2678"/>
                    </a:cubicBezTo>
                    <a:cubicBezTo>
                      <a:pt x="969" y="3529"/>
                      <a:pt x="661" y="4254"/>
                      <a:pt x="499" y="4796"/>
                    </a:cubicBezTo>
                    <a:cubicBezTo>
                      <a:pt x="413" y="5069"/>
                      <a:pt x="352" y="5291"/>
                      <a:pt x="320" y="5445"/>
                    </a:cubicBezTo>
                    <a:cubicBezTo>
                      <a:pt x="284" y="5599"/>
                      <a:pt x="273" y="5686"/>
                      <a:pt x="280" y="5690"/>
                    </a:cubicBezTo>
                    <a:cubicBezTo>
                      <a:pt x="287" y="5690"/>
                      <a:pt x="312" y="5607"/>
                      <a:pt x="355" y="5453"/>
                    </a:cubicBezTo>
                    <a:cubicBezTo>
                      <a:pt x="403" y="5302"/>
                      <a:pt x="471" y="5087"/>
                      <a:pt x="564" y="4817"/>
                    </a:cubicBezTo>
                    <a:cubicBezTo>
                      <a:pt x="657" y="4552"/>
                      <a:pt x="776" y="4236"/>
                      <a:pt x="894" y="3881"/>
                    </a:cubicBezTo>
                    <a:cubicBezTo>
                      <a:pt x="1016" y="3525"/>
                      <a:pt x="1135" y="3127"/>
                      <a:pt x="1195" y="2692"/>
                    </a:cubicBezTo>
                    <a:cubicBezTo>
                      <a:pt x="1260" y="2261"/>
                      <a:pt x="1256" y="1838"/>
                      <a:pt x="1167" y="1465"/>
                    </a:cubicBezTo>
                    <a:cubicBezTo>
                      <a:pt x="1080" y="1095"/>
                      <a:pt x="923" y="783"/>
                      <a:pt x="747" y="557"/>
                    </a:cubicBezTo>
                    <a:cubicBezTo>
                      <a:pt x="567" y="327"/>
                      <a:pt x="381" y="184"/>
                      <a:pt x="244" y="104"/>
                    </a:cubicBezTo>
                    <a:cubicBezTo>
                      <a:pt x="173" y="65"/>
                      <a:pt x="118" y="36"/>
                      <a:pt x="80" y="22"/>
                    </a:cubicBezTo>
                    <a:cubicBezTo>
                      <a:pt x="40" y="8"/>
                      <a:pt x="18"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9"/>
              <p:cNvSpPr/>
              <p:nvPr/>
            </p:nvSpPr>
            <p:spPr>
              <a:xfrm flipH="1">
                <a:off x="8016273" y="2499309"/>
                <a:ext cx="35985" cy="288643"/>
              </a:xfrm>
              <a:custGeom>
                <a:avLst/>
                <a:gdLst/>
                <a:ahLst/>
                <a:cxnLst/>
                <a:rect l="l" t="t" r="r" b="b"/>
                <a:pathLst>
                  <a:path w="743" h="5960" extrusionOk="0">
                    <a:moveTo>
                      <a:pt x="7" y="1"/>
                    </a:moveTo>
                    <a:cubicBezTo>
                      <a:pt x="7" y="1"/>
                      <a:pt x="7" y="1"/>
                      <a:pt x="7" y="1"/>
                    </a:cubicBezTo>
                    <a:cubicBezTo>
                      <a:pt x="0" y="1"/>
                      <a:pt x="7" y="87"/>
                      <a:pt x="25" y="234"/>
                    </a:cubicBezTo>
                    <a:cubicBezTo>
                      <a:pt x="47" y="407"/>
                      <a:pt x="72" y="622"/>
                      <a:pt x="104" y="873"/>
                    </a:cubicBezTo>
                    <a:cubicBezTo>
                      <a:pt x="172" y="1433"/>
                      <a:pt x="259" y="2169"/>
                      <a:pt x="359" y="2980"/>
                    </a:cubicBezTo>
                    <a:cubicBezTo>
                      <a:pt x="456" y="3795"/>
                      <a:pt x="545" y="4530"/>
                      <a:pt x="614" y="5087"/>
                    </a:cubicBezTo>
                    <a:cubicBezTo>
                      <a:pt x="646" y="5342"/>
                      <a:pt x="675" y="5557"/>
                      <a:pt x="696" y="5726"/>
                    </a:cubicBezTo>
                    <a:cubicBezTo>
                      <a:pt x="714" y="5877"/>
                      <a:pt x="728" y="5959"/>
                      <a:pt x="736" y="5959"/>
                    </a:cubicBezTo>
                    <a:cubicBezTo>
                      <a:pt x="743" y="5959"/>
                      <a:pt x="739" y="5877"/>
                      <a:pt x="732" y="5723"/>
                    </a:cubicBezTo>
                    <a:cubicBezTo>
                      <a:pt x="725" y="5572"/>
                      <a:pt x="707" y="5352"/>
                      <a:pt x="682" y="5080"/>
                    </a:cubicBezTo>
                    <a:cubicBezTo>
                      <a:pt x="635" y="4542"/>
                      <a:pt x="552" y="3795"/>
                      <a:pt x="456" y="2969"/>
                    </a:cubicBezTo>
                    <a:cubicBezTo>
                      <a:pt x="355" y="2148"/>
                      <a:pt x="254" y="1401"/>
                      <a:pt x="168" y="866"/>
                    </a:cubicBezTo>
                    <a:cubicBezTo>
                      <a:pt x="129" y="597"/>
                      <a:pt x="90" y="382"/>
                      <a:pt x="60" y="231"/>
                    </a:cubicBezTo>
                    <a:cubicBezTo>
                      <a:pt x="33" y="83"/>
                      <a:pt x="15" y="1"/>
                      <a:pt x="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9"/>
              <p:cNvSpPr/>
              <p:nvPr/>
            </p:nvSpPr>
            <p:spPr>
              <a:xfrm flipH="1">
                <a:off x="8275432" y="2450296"/>
                <a:ext cx="90617" cy="42279"/>
              </a:xfrm>
              <a:custGeom>
                <a:avLst/>
                <a:gdLst/>
                <a:ahLst/>
                <a:cxnLst/>
                <a:rect l="l" t="t" r="r" b="b"/>
                <a:pathLst>
                  <a:path w="1871" h="873" extrusionOk="0">
                    <a:moveTo>
                      <a:pt x="1697" y="1"/>
                    </a:moveTo>
                    <a:cubicBezTo>
                      <a:pt x="1642" y="1"/>
                      <a:pt x="1576" y="12"/>
                      <a:pt x="1508" y="44"/>
                    </a:cubicBezTo>
                    <a:cubicBezTo>
                      <a:pt x="1400" y="90"/>
                      <a:pt x="1296" y="198"/>
                      <a:pt x="1228" y="334"/>
                    </a:cubicBezTo>
                    <a:cubicBezTo>
                      <a:pt x="1195" y="403"/>
                      <a:pt x="1167" y="478"/>
                      <a:pt x="1145" y="554"/>
                    </a:cubicBezTo>
                    <a:cubicBezTo>
                      <a:pt x="1120" y="629"/>
                      <a:pt x="1109" y="726"/>
                      <a:pt x="1074" y="761"/>
                    </a:cubicBezTo>
                    <a:cubicBezTo>
                      <a:pt x="1066" y="771"/>
                      <a:pt x="1058" y="775"/>
                      <a:pt x="1048" y="775"/>
                    </a:cubicBezTo>
                    <a:cubicBezTo>
                      <a:pt x="1039" y="775"/>
                      <a:pt x="1028" y="772"/>
                      <a:pt x="1013" y="765"/>
                    </a:cubicBezTo>
                    <a:cubicBezTo>
                      <a:pt x="976" y="751"/>
                      <a:pt x="940" y="733"/>
                      <a:pt x="905" y="718"/>
                    </a:cubicBezTo>
                    <a:cubicBezTo>
                      <a:pt x="832" y="686"/>
                      <a:pt x="764" y="654"/>
                      <a:pt x="696" y="622"/>
                    </a:cubicBezTo>
                    <a:cubicBezTo>
                      <a:pt x="574" y="568"/>
                      <a:pt x="456" y="514"/>
                      <a:pt x="341" y="463"/>
                    </a:cubicBezTo>
                    <a:cubicBezTo>
                      <a:pt x="160" y="386"/>
                      <a:pt x="37" y="340"/>
                      <a:pt x="12" y="340"/>
                    </a:cubicBezTo>
                    <a:cubicBezTo>
                      <a:pt x="9" y="340"/>
                      <a:pt x="8" y="341"/>
                      <a:pt x="7" y="342"/>
                    </a:cubicBezTo>
                    <a:cubicBezTo>
                      <a:pt x="0" y="356"/>
                      <a:pt x="118" y="425"/>
                      <a:pt x="312" y="525"/>
                    </a:cubicBezTo>
                    <a:cubicBezTo>
                      <a:pt x="423" y="582"/>
                      <a:pt x="539" y="640"/>
                      <a:pt x="657" y="700"/>
                    </a:cubicBezTo>
                    <a:cubicBezTo>
                      <a:pt x="725" y="736"/>
                      <a:pt x="794" y="769"/>
                      <a:pt x="865" y="804"/>
                    </a:cubicBezTo>
                    <a:cubicBezTo>
                      <a:pt x="901" y="819"/>
                      <a:pt x="933" y="837"/>
                      <a:pt x="976" y="855"/>
                    </a:cubicBezTo>
                    <a:cubicBezTo>
                      <a:pt x="998" y="866"/>
                      <a:pt x="1023" y="873"/>
                      <a:pt x="1056" y="873"/>
                    </a:cubicBezTo>
                    <a:cubicBezTo>
                      <a:pt x="1091" y="869"/>
                      <a:pt x="1124" y="851"/>
                      <a:pt x="1142" y="829"/>
                    </a:cubicBezTo>
                    <a:cubicBezTo>
                      <a:pt x="1185" y="783"/>
                      <a:pt x="1195" y="736"/>
                      <a:pt x="1206" y="697"/>
                    </a:cubicBezTo>
                    <a:cubicBezTo>
                      <a:pt x="1217" y="657"/>
                      <a:pt x="1224" y="618"/>
                      <a:pt x="1235" y="582"/>
                    </a:cubicBezTo>
                    <a:cubicBezTo>
                      <a:pt x="1256" y="506"/>
                      <a:pt x="1278" y="435"/>
                      <a:pt x="1311" y="374"/>
                    </a:cubicBezTo>
                    <a:cubicBezTo>
                      <a:pt x="1364" y="245"/>
                      <a:pt x="1450" y="152"/>
                      <a:pt x="1540" y="105"/>
                    </a:cubicBezTo>
                    <a:cubicBezTo>
                      <a:pt x="1619" y="59"/>
                      <a:pt x="1689" y="47"/>
                      <a:pt x="1745" y="47"/>
                    </a:cubicBezTo>
                    <a:cubicBezTo>
                      <a:pt x="1809" y="47"/>
                      <a:pt x="1852" y="64"/>
                      <a:pt x="1863" y="64"/>
                    </a:cubicBezTo>
                    <a:cubicBezTo>
                      <a:pt x="1865" y="64"/>
                      <a:pt x="1866" y="63"/>
                      <a:pt x="1866" y="62"/>
                    </a:cubicBezTo>
                    <a:cubicBezTo>
                      <a:pt x="1871" y="58"/>
                      <a:pt x="1845" y="29"/>
                      <a:pt x="1780" y="11"/>
                    </a:cubicBezTo>
                    <a:cubicBezTo>
                      <a:pt x="1758" y="5"/>
                      <a:pt x="1729" y="1"/>
                      <a:pt x="16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9"/>
              <p:cNvSpPr/>
              <p:nvPr/>
            </p:nvSpPr>
            <p:spPr>
              <a:xfrm flipH="1">
                <a:off x="8175662" y="2446277"/>
                <a:ext cx="68338" cy="49108"/>
              </a:xfrm>
              <a:custGeom>
                <a:avLst/>
                <a:gdLst/>
                <a:ahLst/>
                <a:cxnLst/>
                <a:rect l="l" t="t" r="r" b="b"/>
                <a:pathLst>
                  <a:path w="1411" h="1014" extrusionOk="0">
                    <a:moveTo>
                      <a:pt x="29" y="0"/>
                    </a:moveTo>
                    <a:cubicBezTo>
                      <a:pt x="12" y="0"/>
                      <a:pt x="3" y="3"/>
                      <a:pt x="3" y="5"/>
                    </a:cubicBezTo>
                    <a:cubicBezTo>
                      <a:pt x="0" y="23"/>
                      <a:pt x="126" y="37"/>
                      <a:pt x="262" y="170"/>
                    </a:cubicBezTo>
                    <a:cubicBezTo>
                      <a:pt x="401" y="296"/>
                      <a:pt x="502" y="543"/>
                      <a:pt x="545" y="838"/>
                    </a:cubicBezTo>
                    <a:cubicBezTo>
                      <a:pt x="552" y="869"/>
                      <a:pt x="557" y="906"/>
                      <a:pt x="563" y="934"/>
                    </a:cubicBezTo>
                    <a:lnTo>
                      <a:pt x="578" y="1013"/>
                    </a:lnTo>
                    <a:lnTo>
                      <a:pt x="638" y="967"/>
                    </a:lnTo>
                    <a:cubicBezTo>
                      <a:pt x="1080" y="632"/>
                      <a:pt x="1410" y="360"/>
                      <a:pt x="1396" y="339"/>
                    </a:cubicBezTo>
                    <a:cubicBezTo>
                      <a:pt x="1396" y="338"/>
                      <a:pt x="1395" y="337"/>
                      <a:pt x="1393" y="337"/>
                    </a:cubicBezTo>
                    <a:cubicBezTo>
                      <a:pt x="1354" y="337"/>
                      <a:pt x="1039" y="551"/>
                      <a:pt x="645" y="841"/>
                    </a:cubicBezTo>
                    <a:lnTo>
                      <a:pt x="645" y="841"/>
                    </a:lnTo>
                    <a:cubicBezTo>
                      <a:pt x="644" y="834"/>
                      <a:pt x="643" y="827"/>
                      <a:pt x="643" y="819"/>
                    </a:cubicBezTo>
                    <a:cubicBezTo>
                      <a:pt x="613" y="672"/>
                      <a:pt x="578" y="529"/>
                      <a:pt x="524" y="407"/>
                    </a:cubicBezTo>
                    <a:cubicBezTo>
                      <a:pt x="466" y="281"/>
                      <a:pt x="388" y="185"/>
                      <a:pt x="308" y="120"/>
                    </a:cubicBezTo>
                    <a:cubicBezTo>
                      <a:pt x="186" y="19"/>
                      <a:pt x="77" y="0"/>
                      <a:pt x="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9"/>
              <p:cNvSpPr/>
              <p:nvPr/>
            </p:nvSpPr>
            <p:spPr>
              <a:xfrm flipH="1">
                <a:off x="8248311" y="2475335"/>
                <a:ext cx="15014" cy="131148"/>
              </a:xfrm>
              <a:custGeom>
                <a:avLst/>
                <a:gdLst/>
                <a:ahLst/>
                <a:cxnLst/>
                <a:rect l="l" t="t" r="r" b="b"/>
                <a:pathLst>
                  <a:path w="310" h="2708" extrusionOk="0">
                    <a:moveTo>
                      <a:pt x="15" y="1"/>
                    </a:moveTo>
                    <a:cubicBezTo>
                      <a:pt x="0" y="4"/>
                      <a:pt x="4" y="155"/>
                      <a:pt x="22" y="403"/>
                    </a:cubicBezTo>
                    <a:cubicBezTo>
                      <a:pt x="40" y="647"/>
                      <a:pt x="68" y="988"/>
                      <a:pt x="104" y="1361"/>
                    </a:cubicBezTo>
                    <a:cubicBezTo>
                      <a:pt x="172" y="2000"/>
                      <a:pt x="241" y="2535"/>
                      <a:pt x="277" y="2671"/>
                    </a:cubicBezTo>
                    <a:lnTo>
                      <a:pt x="280" y="2675"/>
                    </a:lnTo>
                    <a:cubicBezTo>
                      <a:pt x="291" y="2696"/>
                      <a:pt x="298" y="2707"/>
                      <a:pt x="302" y="2707"/>
                    </a:cubicBezTo>
                    <a:cubicBezTo>
                      <a:pt x="305" y="2703"/>
                      <a:pt x="305" y="2693"/>
                      <a:pt x="298" y="2668"/>
                    </a:cubicBezTo>
                    <a:lnTo>
                      <a:pt x="302" y="2668"/>
                    </a:lnTo>
                    <a:cubicBezTo>
                      <a:pt x="309" y="2531"/>
                      <a:pt x="270" y="1992"/>
                      <a:pt x="202" y="1350"/>
                    </a:cubicBezTo>
                    <a:cubicBezTo>
                      <a:pt x="166" y="977"/>
                      <a:pt x="123" y="635"/>
                      <a:pt x="90" y="395"/>
                    </a:cubicBezTo>
                    <a:cubicBezTo>
                      <a:pt x="58" y="151"/>
                      <a:pt x="29" y="1"/>
                      <a:pt x="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9"/>
              <p:cNvSpPr/>
              <p:nvPr/>
            </p:nvSpPr>
            <p:spPr>
              <a:xfrm flipH="1">
                <a:off x="8495167" y="2979504"/>
                <a:ext cx="156195" cy="39519"/>
              </a:xfrm>
              <a:custGeom>
                <a:avLst/>
                <a:gdLst/>
                <a:ahLst/>
                <a:cxnLst/>
                <a:rect l="l" t="t" r="r" b="b"/>
                <a:pathLst>
                  <a:path w="3225" h="816" extrusionOk="0">
                    <a:moveTo>
                      <a:pt x="47" y="1"/>
                    </a:moveTo>
                    <a:cubicBezTo>
                      <a:pt x="19" y="1"/>
                      <a:pt x="4" y="3"/>
                      <a:pt x="4" y="7"/>
                    </a:cubicBezTo>
                    <a:cubicBezTo>
                      <a:pt x="1" y="21"/>
                      <a:pt x="184" y="54"/>
                      <a:pt x="478" y="110"/>
                    </a:cubicBezTo>
                    <a:cubicBezTo>
                      <a:pt x="773" y="172"/>
                      <a:pt x="1178" y="254"/>
                      <a:pt x="1624" y="365"/>
                    </a:cubicBezTo>
                    <a:cubicBezTo>
                      <a:pt x="2065" y="477"/>
                      <a:pt x="2464" y="595"/>
                      <a:pt x="2751" y="682"/>
                    </a:cubicBezTo>
                    <a:cubicBezTo>
                      <a:pt x="3009" y="763"/>
                      <a:pt x="3181" y="816"/>
                      <a:pt x="3212" y="816"/>
                    </a:cubicBezTo>
                    <a:cubicBezTo>
                      <a:pt x="3215" y="816"/>
                      <a:pt x="3217" y="815"/>
                      <a:pt x="3217" y="814"/>
                    </a:cubicBezTo>
                    <a:cubicBezTo>
                      <a:pt x="3224" y="800"/>
                      <a:pt x="3052" y="725"/>
                      <a:pt x="2772" y="617"/>
                    </a:cubicBezTo>
                    <a:cubicBezTo>
                      <a:pt x="2489" y="513"/>
                      <a:pt x="2090" y="384"/>
                      <a:pt x="1645" y="272"/>
                    </a:cubicBezTo>
                    <a:cubicBezTo>
                      <a:pt x="1200" y="161"/>
                      <a:pt x="787" y="85"/>
                      <a:pt x="489" y="46"/>
                    </a:cubicBezTo>
                    <a:cubicBezTo>
                      <a:pt x="275" y="15"/>
                      <a:pt x="118" y="1"/>
                      <a:pt x="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9"/>
              <p:cNvSpPr/>
              <p:nvPr/>
            </p:nvSpPr>
            <p:spPr>
              <a:xfrm flipH="1">
                <a:off x="8493811" y="2960180"/>
                <a:ext cx="142392" cy="59666"/>
              </a:xfrm>
              <a:custGeom>
                <a:avLst/>
                <a:gdLst/>
                <a:ahLst/>
                <a:cxnLst/>
                <a:rect l="l" t="t" r="r" b="b"/>
                <a:pathLst>
                  <a:path w="2940" h="1232" extrusionOk="0">
                    <a:moveTo>
                      <a:pt x="17" y="1"/>
                    </a:moveTo>
                    <a:cubicBezTo>
                      <a:pt x="9" y="1"/>
                      <a:pt x="4" y="2"/>
                      <a:pt x="4" y="4"/>
                    </a:cubicBezTo>
                    <a:cubicBezTo>
                      <a:pt x="1" y="18"/>
                      <a:pt x="173" y="75"/>
                      <a:pt x="449" y="165"/>
                    </a:cubicBezTo>
                    <a:cubicBezTo>
                      <a:pt x="725" y="255"/>
                      <a:pt x="1109" y="377"/>
                      <a:pt x="1526" y="524"/>
                    </a:cubicBezTo>
                    <a:cubicBezTo>
                      <a:pt x="1734" y="600"/>
                      <a:pt x="1931" y="671"/>
                      <a:pt x="2114" y="736"/>
                    </a:cubicBezTo>
                    <a:cubicBezTo>
                      <a:pt x="2297" y="804"/>
                      <a:pt x="2459" y="862"/>
                      <a:pt x="2585" y="930"/>
                    </a:cubicBezTo>
                    <a:cubicBezTo>
                      <a:pt x="2835" y="1060"/>
                      <a:pt x="2912" y="1232"/>
                      <a:pt x="2925" y="1232"/>
                    </a:cubicBezTo>
                    <a:cubicBezTo>
                      <a:pt x="2926" y="1232"/>
                      <a:pt x="2926" y="1231"/>
                      <a:pt x="2926" y="1231"/>
                    </a:cubicBezTo>
                    <a:cubicBezTo>
                      <a:pt x="2940" y="1231"/>
                      <a:pt x="2883" y="1031"/>
                      <a:pt x="2617" y="872"/>
                    </a:cubicBezTo>
                    <a:cubicBezTo>
                      <a:pt x="2491" y="789"/>
                      <a:pt x="2326" y="725"/>
                      <a:pt x="2146" y="653"/>
                    </a:cubicBezTo>
                    <a:cubicBezTo>
                      <a:pt x="1967" y="582"/>
                      <a:pt x="1770" y="506"/>
                      <a:pt x="1558" y="435"/>
                    </a:cubicBezTo>
                    <a:cubicBezTo>
                      <a:pt x="1138" y="287"/>
                      <a:pt x="751" y="173"/>
                      <a:pt x="467" y="97"/>
                    </a:cubicBezTo>
                    <a:cubicBezTo>
                      <a:pt x="228" y="36"/>
                      <a:pt x="62"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9"/>
              <p:cNvSpPr/>
              <p:nvPr/>
            </p:nvSpPr>
            <p:spPr>
              <a:xfrm flipH="1">
                <a:off x="7734980" y="2699911"/>
                <a:ext cx="77250" cy="110469"/>
              </a:xfrm>
              <a:custGeom>
                <a:avLst/>
                <a:gdLst/>
                <a:ahLst/>
                <a:cxnLst/>
                <a:rect l="l" t="t" r="r" b="b"/>
                <a:pathLst>
                  <a:path w="1595" h="2281" extrusionOk="0">
                    <a:moveTo>
                      <a:pt x="1572" y="0"/>
                    </a:moveTo>
                    <a:cubicBezTo>
                      <a:pt x="1555" y="0"/>
                      <a:pt x="1446" y="107"/>
                      <a:pt x="1285" y="288"/>
                    </a:cubicBezTo>
                    <a:cubicBezTo>
                      <a:pt x="1121" y="478"/>
                      <a:pt x="902" y="751"/>
                      <a:pt x="687" y="1067"/>
                    </a:cubicBezTo>
                    <a:cubicBezTo>
                      <a:pt x="467" y="1382"/>
                      <a:pt x="291" y="1684"/>
                      <a:pt x="177" y="1907"/>
                    </a:cubicBezTo>
                    <a:cubicBezTo>
                      <a:pt x="58" y="2129"/>
                      <a:pt x="1" y="2273"/>
                      <a:pt x="11" y="2280"/>
                    </a:cubicBezTo>
                    <a:cubicBezTo>
                      <a:pt x="11" y="2280"/>
                      <a:pt x="12" y="2280"/>
                      <a:pt x="12" y="2280"/>
                    </a:cubicBezTo>
                    <a:cubicBezTo>
                      <a:pt x="42" y="2280"/>
                      <a:pt x="335" y="1742"/>
                      <a:pt x="765" y="1121"/>
                    </a:cubicBezTo>
                    <a:cubicBezTo>
                      <a:pt x="1192" y="493"/>
                      <a:pt x="1595" y="22"/>
                      <a:pt x="1573" y="1"/>
                    </a:cubicBezTo>
                    <a:cubicBezTo>
                      <a:pt x="1573" y="1"/>
                      <a:pt x="1572" y="0"/>
                      <a:pt x="15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9"/>
              <p:cNvSpPr/>
              <p:nvPr/>
            </p:nvSpPr>
            <p:spPr>
              <a:xfrm flipH="1">
                <a:off x="7738128" y="2702332"/>
                <a:ext cx="88196" cy="85963"/>
              </a:xfrm>
              <a:custGeom>
                <a:avLst/>
                <a:gdLst/>
                <a:ahLst/>
                <a:cxnLst/>
                <a:rect l="l" t="t" r="r" b="b"/>
                <a:pathLst>
                  <a:path w="1821" h="1775" extrusionOk="0">
                    <a:moveTo>
                      <a:pt x="1799" y="0"/>
                    </a:moveTo>
                    <a:cubicBezTo>
                      <a:pt x="1777" y="0"/>
                      <a:pt x="1650" y="58"/>
                      <a:pt x="1465" y="166"/>
                    </a:cubicBezTo>
                    <a:cubicBezTo>
                      <a:pt x="1268" y="288"/>
                      <a:pt x="1006" y="479"/>
                      <a:pt x="754" y="729"/>
                    </a:cubicBezTo>
                    <a:cubicBezTo>
                      <a:pt x="499" y="981"/>
                      <a:pt x="306" y="1239"/>
                      <a:pt x="184" y="1437"/>
                    </a:cubicBezTo>
                    <a:cubicBezTo>
                      <a:pt x="58" y="1634"/>
                      <a:pt x="1" y="1767"/>
                      <a:pt x="12" y="1774"/>
                    </a:cubicBezTo>
                    <a:cubicBezTo>
                      <a:pt x="12" y="1775"/>
                      <a:pt x="13" y="1775"/>
                      <a:pt x="13" y="1775"/>
                    </a:cubicBezTo>
                    <a:cubicBezTo>
                      <a:pt x="48" y="1775"/>
                      <a:pt x="327" y="1282"/>
                      <a:pt x="823" y="798"/>
                    </a:cubicBezTo>
                    <a:cubicBezTo>
                      <a:pt x="1318" y="306"/>
                      <a:pt x="1821" y="27"/>
                      <a:pt x="1803" y="2"/>
                    </a:cubicBezTo>
                    <a:cubicBezTo>
                      <a:pt x="1803" y="1"/>
                      <a:pt x="1801" y="0"/>
                      <a:pt x="17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9"/>
              <p:cNvSpPr/>
              <p:nvPr/>
            </p:nvSpPr>
            <p:spPr>
              <a:xfrm flipH="1">
                <a:off x="8307785" y="2605131"/>
                <a:ext cx="42136" cy="39906"/>
              </a:xfrm>
              <a:custGeom>
                <a:avLst/>
                <a:gdLst/>
                <a:ahLst/>
                <a:cxnLst/>
                <a:rect l="l" t="t" r="r" b="b"/>
                <a:pathLst>
                  <a:path w="870" h="824" extrusionOk="0">
                    <a:moveTo>
                      <a:pt x="451" y="1"/>
                    </a:moveTo>
                    <a:cubicBezTo>
                      <a:pt x="401" y="1"/>
                      <a:pt x="348" y="16"/>
                      <a:pt x="302" y="38"/>
                    </a:cubicBezTo>
                    <a:lnTo>
                      <a:pt x="234" y="74"/>
                    </a:lnTo>
                    <a:cubicBezTo>
                      <a:pt x="148" y="113"/>
                      <a:pt x="77" y="181"/>
                      <a:pt x="52" y="271"/>
                    </a:cubicBezTo>
                    <a:cubicBezTo>
                      <a:pt x="1" y="458"/>
                      <a:pt x="80" y="695"/>
                      <a:pt x="249" y="784"/>
                    </a:cubicBezTo>
                    <a:cubicBezTo>
                      <a:pt x="301" y="811"/>
                      <a:pt x="357" y="824"/>
                      <a:pt x="415" y="824"/>
                    </a:cubicBezTo>
                    <a:cubicBezTo>
                      <a:pt x="608" y="824"/>
                      <a:pt x="807" y="684"/>
                      <a:pt x="837" y="490"/>
                    </a:cubicBezTo>
                    <a:cubicBezTo>
                      <a:pt x="870" y="278"/>
                      <a:pt x="704" y="52"/>
                      <a:pt x="499" y="6"/>
                    </a:cubicBezTo>
                    <a:cubicBezTo>
                      <a:pt x="484" y="2"/>
                      <a:pt x="468" y="1"/>
                      <a:pt x="4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9"/>
              <p:cNvSpPr/>
              <p:nvPr/>
            </p:nvSpPr>
            <p:spPr>
              <a:xfrm flipH="1">
                <a:off x="8571303" y="2808493"/>
                <a:ext cx="42330" cy="39858"/>
              </a:xfrm>
              <a:custGeom>
                <a:avLst/>
                <a:gdLst/>
                <a:ahLst/>
                <a:cxnLst/>
                <a:rect l="l" t="t" r="r" b="b"/>
                <a:pathLst>
                  <a:path w="874" h="823" extrusionOk="0">
                    <a:moveTo>
                      <a:pt x="448" y="1"/>
                    </a:moveTo>
                    <a:cubicBezTo>
                      <a:pt x="398" y="1"/>
                      <a:pt x="347" y="15"/>
                      <a:pt x="302" y="38"/>
                    </a:cubicBezTo>
                    <a:lnTo>
                      <a:pt x="234" y="71"/>
                    </a:lnTo>
                    <a:cubicBezTo>
                      <a:pt x="148" y="110"/>
                      <a:pt x="76" y="182"/>
                      <a:pt x="51" y="272"/>
                    </a:cubicBezTo>
                    <a:cubicBezTo>
                      <a:pt x="1" y="454"/>
                      <a:pt x="80" y="691"/>
                      <a:pt x="249" y="781"/>
                    </a:cubicBezTo>
                    <a:cubicBezTo>
                      <a:pt x="301" y="810"/>
                      <a:pt x="359" y="823"/>
                      <a:pt x="418" y="823"/>
                    </a:cubicBezTo>
                    <a:cubicBezTo>
                      <a:pt x="610" y="823"/>
                      <a:pt x="807" y="682"/>
                      <a:pt x="837" y="487"/>
                    </a:cubicBezTo>
                    <a:cubicBezTo>
                      <a:pt x="873" y="278"/>
                      <a:pt x="704" y="49"/>
                      <a:pt x="500" y="6"/>
                    </a:cubicBezTo>
                    <a:cubicBezTo>
                      <a:pt x="483" y="2"/>
                      <a:pt x="466" y="1"/>
                      <a:pt x="4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9"/>
              <p:cNvSpPr/>
              <p:nvPr/>
            </p:nvSpPr>
            <p:spPr>
              <a:xfrm flipH="1">
                <a:off x="7945853" y="2606293"/>
                <a:ext cx="42136" cy="39906"/>
              </a:xfrm>
              <a:custGeom>
                <a:avLst/>
                <a:gdLst/>
                <a:ahLst/>
                <a:cxnLst/>
                <a:rect l="l" t="t" r="r" b="b"/>
                <a:pathLst>
                  <a:path w="870" h="824" extrusionOk="0">
                    <a:moveTo>
                      <a:pt x="446" y="1"/>
                    </a:moveTo>
                    <a:cubicBezTo>
                      <a:pt x="396" y="1"/>
                      <a:pt x="347" y="15"/>
                      <a:pt x="302" y="39"/>
                    </a:cubicBezTo>
                    <a:lnTo>
                      <a:pt x="234" y="71"/>
                    </a:lnTo>
                    <a:cubicBezTo>
                      <a:pt x="148" y="111"/>
                      <a:pt x="76" y="182"/>
                      <a:pt x="51" y="272"/>
                    </a:cubicBezTo>
                    <a:cubicBezTo>
                      <a:pt x="1" y="456"/>
                      <a:pt x="80" y="692"/>
                      <a:pt x="249" y="782"/>
                    </a:cubicBezTo>
                    <a:cubicBezTo>
                      <a:pt x="301" y="810"/>
                      <a:pt x="359" y="823"/>
                      <a:pt x="418" y="823"/>
                    </a:cubicBezTo>
                    <a:cubicBezTo>
                      <a:pt x="610" y="823"/>
                      <a:pt x="807" y="683"/>
                      <a:pt x="837" y="487"/>
                    </a:cubicBezTo>
                    <a:cubicBezTo>
                      <a:pt x="870" y="279"/>
                      <a:pt x="704" y="50"/>
                      <a:pt x="499" y="7"/>
                    </a:cubicBezTo>
                    <a:cubicBezTo>
                      <a:pt x="481" y="3"/>
                      <a:pt x="463" y="1"/>
                      <a:pt x="4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9"/>
              <p:cNvSpPr/>
              <p:nvPr/>
            </p:nvSpPr>
            <p:spPr>
              <a:xfrm flipH="1">
                <a:off x="8026880" y="3084357"/>
                <a:ext cx="42282" cy="39955"/>
              </a:xfrm>
              <a:custGeom>
                <a:avLst/>
                <a:gdLst/>
                <a:ahLst/>
                <a:cxnLst/>
                <a:rect l="l" t="t" r="r" b="b"/>
                <a:pathLst>
                  <a:path w="873" h="825" extrusionOk="0">
                    <a:moveTo>
                      <a:pt x="452" y="1"/>
                    </a:moveTo>
                    <a:cubicBezTo>
                      <a:pt x="401" y="1"/>
                      <a:pt x="348" y="17"/>
                      <a:pt x="302" y="39"/>
                    </a:cubicBezTo>
                    <a:lnTo>
                      <a:pt x="234" y="71"/>
                    </a:lnTo>
                    <a:cubicBezTo>
                      <a:pt x="148" y="114"/>
                      <a:pt x="76" y="182"/>
                      <a:pt x="51" y="271"/>
                    </a:cubicBezTo>
                    <a:cubicBezTo>
                      <a:pt x="0" y="458"/>
                      <a:pt x="80" y="692"/>
                      <a:pt x="248" y="785"/>
                    </a:cubicBezTo>
                    <a:cubicBezTo>
                      <a:pt x="300" y="812"/>
                      <a:pt x="357" y="825"/>
                      <a:pt x="415" y="825"/>
                    </a:cubicBezTo>
                    <a:cubicBezTo>
                      <a:pt x="608" y="825"/>
                      <a:pt x="806" y="684"/>
                      <a:pt x="837" y="491"/>
                    </a:cubicBezTo>
                    <a:cubicBezTo>
                      <a:pt x="873" y="279"/>
                      <a:pt x="704" y="53"/>
                      <a:pt x="500" y="6"/>
                    </a:cubicBezTo>
                    <a:cubicBezTo>
                      <a:pt x="484" y="2"/>
                      <a:pt x="468" y="1"/>
                      <a:pt x="4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9"/>
              <p:cNvSpPr/>
              <p:nvPr/>
            </p:nvSpPr>
            <p:spPr>
              <a:xfrm flipH="1">
                <a:off x="8335585" y="3084357"/>
                <a:ext cx="42330" cy="39955"/>
              </a:xfrm>
              <a:custGeom>
                <a:avLst/>
                <a:gdLst/>
                <a:ahLst/>
                <a:cxnLst/>
                <a:rect l="l" t="t" r="r" b="b"/>
                <a:pathLst>
                  <a:path w="874" h="825" extrusionOk="0">
                    <a:moveTo>
                      <a:pt x="454" y="1"/>
                    </a:moveTo>
                    <a:cubicBezTo>
                      <a:pt x="403" y="1"/>
                      <a:pt x="352" y="17"/>
                      <a:pt x="306" y="39"/>
                    </a:cubicBezTo>
                    <a:lnTo>
                      <a:pt x="234" y="71"/>
                    </a:lnTo>
                    <a:cubicBezTo>
                      <a:pt x="151" y="114"/>
                      <a:pt x="80" y="182"/>
                      <a:pt x="55" y="271"/>
                    </a:cubicBezTo>
                    <a:cubicBezTo>
                      <a:pt x="1" y="458"/>
                      <a:pt x="80" y="692"/>
                      <a:pt x="252" y="785"/>
                    </a:cubicBezTo>
                    <a:cubicBezTo>
                      <a:pt x="304" y="812"/>
                      <a:pt x="361" y="825"/>
                      <a:pt x="419" y="825"/>
                    </a:cubicBezTo>
                    <a:cubicBezTo>
                      <a:pt x="612" y="825"/>
                      <a:pt x="811" y="684"/>
                      <a:pt x="841" y="491"/>
                    </a:cubicBezTo>
                    <a:cubicBezTo>
                      <a:pt x="873" y="279"/>
                      <a:pt x="704" y="53"/>
                      <a:pt x="504" y="6"/>
                    </a:cubicBezTo>
                    <a:cubicBezTo>
                      <a:pt x="487" y="2"/>
                      <a:pt x="471" y="1"/>
                      <a:pt x="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9"/>
              <p:cNvSpPr/>
              <p:nvPr/>
            </p:nvSpPr>
            <p:spPr>
              <a:xfrm flipH="1">
                <a:off x="8212519" y="2910732"/>
                <a:ext cx="42330" cy="39858"/>
              </a:xfrm>
              <a:custGeom>
                <a:avLst/>
                <a:gdLst/>
                <a:ahLst/>
                <a:cxnLst/>
                <a:rect l="l" t="t" r="r" b="b"/>
                <a:pathLst>
                  <a:path w="874" h="823" extrusionOk="0">
                    <a:moveTo>
                      <a:pt x="449" y="0"/>
                    </a:moveTo>
                    <a:cubicBezTo>
                      <a:pt x="398" y="0"/>
                      <a:pt x="347" y="14"/>
                      <a:pt x="302" y="38"/>
                    </a:cubicBezTo>
                    <a:lnTo>
                      <a:pt x="234" y="70"/>
                    </a:lnTo>
                    <a:cubicBezTo>
                      <a:pt x="148" y="109"/>
                      <a:pt x="77" y="181"/>
                      <a:pt x="52" y="271"/>
                    </a:cubicBezTo>
                    <a:cubicBezTo>
                      <a:pt x="1" y="454"/>
                      <a:pt x="80" y="691"/>
                      <a:pt x="252" y="781"/>
                    </a:cubicBezTo>
                    <a:cubicBezTo>
                      <a:pt x="305" y="809"/>
                      <a:pt x="363" y="822"/>
                      <a:pt x="421" y="822"/>
                    </a:cubicBezTo>
                    <a:cubicBezTo>
                      <a:pt x="612" y="822"/>
                      <a:pt x="807" y="682"/>
                      <a:pt x="837" y="486"/>
                    </a:cubicBezTo>
                    <a:cubicBezTo>
                      <a:pt x="874" y="278"/>
                      <a:pt x="705" y="49"/>
                      <a:pt x="504" y="6"/>
                    </a:cubicBezTo>
                    <a:cubicBezTo>
                      <a:pt x="486" y="2"/>
                      <a:pt x="468" y="0"/>
                      <a:pt x="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9"/>
              <p:cNvSpPr/>
              <p:nvPr/>
            </p:nvSpPr>
            <p:spPr>
              <a:xfrm flipH="1">
                <a:off x="8151689" y="2708047"/>
                <a:ext cx="23683" cy="22423"/>
              </a:xfrm>
              <a:custGeom>
                <a:avLst/>
                <a:gdLst/>
                <a:ahLst/>
                <a:cxnLst/>
                <a:rect l="l" t="t" r="r" b="b"/>
                <a:pathLst>
                  <a:path w="489" h="463" extrusionOk="0">
                    <a:moveTo>
                      <a:pt x="251" y="1"/>
                    </a:moveTo>
                    <a:cubicBezTo>
                      <a:pt x="223" y="1"/>
                      <a:pt x="195" y="10"/>
                      <a:pt x="169" y="23"/>
                    </a:cubicBezTo>
                    <a:lnTo>
                      <a:pt x="130" y="41"/>
                    </a:lnTo>
                    <a:cubicBezTo>
                      <a:pt x="83" y="63"/>
                      <a:pt x="44" y="102"/>
                      <a:pt x="29" y="152"/>
                    </a:cubicBezTo>
                    <a:cubicBezTo>
                      <a:pt x="1" y="257"/>
                      <a:pt x="44" y="389"/>
                      <a:pt x="140" y="439"/>
                    </a:cubicBezTo>
                    <a:cubicBezTo>
                      <a:pt x="170" y="455"/>
                      <a:pt x="203" y="463"/>
                      <a:pt x="236" y="463"/>
                    </a:cubicBezTo>
                    <a:cubicBezTo>
                      <a:pt x="343" y="463"/>
                      <a:pt x="454" y="384"/>
                      <a:pt x="470" y="275"/>
                    </a:cubicBezTo>
                    <a:cubicBezTo>
                      <a:pt x="489" y="156"/>
                      <a:pt x="395" y="30"/>
                      <a:pt x="281" y="5"/>
                    </a:cubicBezTo>
                    <a:cubicBezTo>
                      <a:pt x="271" y="2"/>
                      <a:pt x="261"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9"/>
              <p:cNvSpPr/>
              <p:nvPr/>
            </p:nvSpPr>
            <p:spPr>
              <a:xfrm flipH="1">
                <a:off x="8117448" y="2554666"/>
                <a:ext cx="23683" cy="22472"/>
              </a:xfrm>
              <a:custGeom>
                <a:avLst/>
                <a:gdLst/>
                <a:ahLst/>
                <a:cxnLst/>
                <a:rect l="l" t="t" r="r" b="b"/>
                <a:pathLst>
                  <a:path w="489" h="464" extrusionOk="0">
                    <a:moveTo>
                      <a:pt x="257" y="1"/>
                    </a:moveTo>
                    <a:cubicBezTo>
                      <a:pt x="228" y="1"/>
                      <a:pt x="198" y="10"/>
                      <a:pt x="169" y="24"/>
                    </a:cubicBezTo>
                    <a:lnTo>
                      <a:pt x="130" y="42"/>
                    </a:lnTo>
                    <a:cubicBezTo>
                      <a:pt x="83" y="64"/>
                      <a:pt x="43" y="104"/>
                      <a:pt x="30" y="154"/>
                    </a:cubicBezTo>
                    <a:cubicBezTo>
                      <a:pt x="0" y="258"/>
                      <a:pt x="43" y="390"/>
                      <a:pt x="141" y="440"/>
                    </a:cubicBezTo>
                    <a:cubicBezTo>
                      <a:pt x="170" y="457"/>
                      <a:pt x="203" y="464"/>
                      <a:pt x="236" y="464"/>
                    </a:cubicBezTo>
                    <a:cubicBezTo>
                      <a:pt x="343" y="464"/>
                      <a:pt x="454" y="385"/>
                      <a:pt x="471" y="276"/>
                    </a:cubicBezTo>
                    <a:cubicBezTo>
                      <a:pt x="489" y="157"/>
                      <a:pt x="396" y="28"/>
                      <a:pt x="280" y="3"/>
                    </a:cubicBezTo>
                    <a:cubicBezTo>
                      <a:pt x="273" y="1"/>
                      <a:pt x="265" y="1"/>
                      <a:pt x="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9"/>
              <p:cNvSpPr/>
              <p:nvPr/>
            </p:nvSpPr>
            <p:spPr>
              <a:xfrm flipH="1">
                <a:off x="8336457" y="2823846"/>
                <a:ext cx="23732" cy="22423"/>
              </a:xfrm>
              <a:custGeom>
                <a:avLst/>
                <a:gdLst/>
                <a:ahLst/>
                <a:cxnLst/>
                <a:rect l="l" t="t" r="r" b="b"/>
                <a:pathLst>
                  <a:path w="490" h="463" extrusionOk="0">
                    <a:moveTo>
                      <a:pt x="251" y="0"/>
                    </a:moveTo>
                    <a:cubicBezTo>
                      <a:pt x="224" y="0"/>
                      <a:pt x="196" y="9"/>
                      <a:pt x="170" y="23"/>
                    </a:cubicBezTo>
                    <a:lnTo>
                      <a:pt x="134" y="41"/>
                    </a:lnTo>
                    <a:cubicBezTo>
                      <a:pt x="83" y="62"/>
                      <a:pt x="44" y="102"/>
                      <a:pt x="30" y="152"/>
                    </a:cubicBezTo>
                    <a:cubicBezTo>
                      <a:pt x="1" y="256"/>
                      <a:pt x="44" y="389"/>
                      <a:pt x="141" y="439"/>
                    </a:cubicBezTo>
                    <a:cubicBezTo>
                      <a:pt x="171" y="455"/>
                      <a:pt x="203" y="462"/>
                      <a:pt x="236" y="462"/>
                    </a:cubicBezTo>
                    <a:cubicBezTo>
                      <a:pt x="344" y="462"/>
                      <a:pt x="455" y="384"/>
                      <a:pt x="471" y="274"/>
                    </a:cubicBezTo>
                    <a:cubicBezTo>
                      <a:pt x="489" y="155"/>
                      <a:pt x="396" y="29"/>
                      <a:pt x="281" y="4"/>
                    </a:cubicBezTo>
                    <a:cubicBezTo>
                      <a:pt x="271" y="2"/>
                      <a:pt x="261"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9"/>
              <p:cNvSpPr/>
              <p:nvPr/>
            </p:nvSpPr>
            <p:spPr>
              <a:xfrm flipH="1">
                <a:off x="8526988" y="2603823"/>
                <a:ext cx="23829" cy="22375"/>
              </a:xfrm>
              <a:custGeom>
                <a:avLst/>
                <a:gdLst/>
                <a:ahLst/>
                <a:cxnLst/>
                <a:rect l="l" t="t" r="r" b="b"/>
                <a:pathLst>
                  <a:path w="492" h="462" extrusionOk="0">
                    <a:moveTo>
                      <a:pt x="253" y="1"/>
                    </a:moveTo>
                    <a:cubicBezTo>
                      <a:pt x="224" y="1"/>
                      <a:pt x="196" y="8"/>
                      <a:pt x="172" y="22"/>
                    </a:cubicBezTo>
                    <a:lnTo>
                      <a:pt x="133" y="40"/>
                    </a:lnTo>
                    <a:cubicBezTo>
                      <a:pt x="86" y="61"/>
                      <a:pt x="43" y="101"/>
                      <a:pt x="28" y="154"/>
                    </a:cubicBezTo>
                    <a:cubicBezTo>
                      <a:pt x="0" y="255"/>
                      <a:pt x="47" y="388"/>
                      <a:pt x="140" y="438"/>
                    </a:cubicBezTo>
                    <a:cubicBezTo>
                      <a:pt x="170" y="454"/>
                      <a:pt x="203" y="461"/>
                      <a:pt x="236" y="461"/>
                    </a:cubicBezTo>
                    <a:cubicBezTo>
                      <a:pt x="344" y="461"/>
                      <a:pt x="453" y="383"/>
                      <a:pt x="470" y="276"/>
                    </a:cubicBezTo>
                    <a:cubicBezTo>
                      <a:pt x="491" y="158"/>
                      <a:pt x="395" y="28"/>
                      <a:pt x="283" y="3"/>
                    </a:cubicBezTo>
                    <a:cubicBezTo>
                      <a:pt x="273" y="2"/>
                      <a:pt x="263" y="1"/>
                      <a:pt x="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9"/>
              <p:cNvSpPr/>
              <p:nvPr/>
            </p:nvSpPr>
            <p:spPr>
              <a:xfrm flipH="1">
                <a:off x="8177213" y="3063145"/>
                <a:ext cx="23732" cy="22375"/>
              </a:xfrm>
              <a:custGeom>
                <a:avLst/>
                <a:gdLst/>
                <a:ahLst/>
                <a:cxnLst/>
                <a:rect l="l" t="t" r="r" b="b"/>
                <a:pathLst>
                  <a:path w="490" h="462" extrusionOk="0">
                    <a:moveTo>
                      <a:pt x="256" y="0"/>
                    </a:moveTo>
                    <a:cubicBezTo>
                      <a:pt x="227" y="0"/>
                      <a:pt x="198" y="10"/>
                      <a:pt x="170" y="20"/>
                    </a:cubicBezTo>
                    <a:lnTo>
                      <a:pt x="130" y="38"/>
                    </a:lnTo>
                    <a:cubicBezTo>
                      <a:pt x="84" y="63"/>
                      <a:pt x="44" y="103"/>
                      <a:pt x="29" y="154"/>
                    </a:cubicBezTo>
                    <a:cubicBezTo>
                      <a:pt x="1" y="257"/>
                      <a:pt x="44" y="391"/>
                      <a:pt x="141" y="441"/>
                    </a:cubicBezTo>
                    <a:cubicBezTo>
                      <a:pt x="170" y="455"/>
                      <a:pt x="201" y="462"/>
                      <a:pt x="233" y="462"/>
                    </a:cubicBezTo>
                    <a:cubicBezTo>
                      <a:pt x="341" y="462"/>
                      <a:pt x="455" y="384"/>
                      <a:pt x="471" y="275"/>
                    </a:cubicBezTo>
                    <a:cubicBezTo>
                      <a:pt x="489" y="157"/>
                      <a:pt x="395" y="28"/>
                      <a:pt x="281" y="3"/>
                    </a:cubicBezTo>
                    <a:cubicBezTo>
                      <a:pt x="273" y="1"/>
                      <a:pt x="264" y="0"/>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9"/>
              <p:cNvSpPr/>
              <p:nvPr/>
            </p:nvSpPr>
            <p:spPr>
              <a:xfrm flipH="1">
                <a:off x="8084417" y="2897365"/>
                <a:ext cx="23683" cy="22423"/>
              </a:xfrm>
              <a:custGeom>
                <a:avLst/>
                <a:gdLst/>
                <a:ahLst/>
                <a:cxnLst/>
                <a:rect l="l" t="t" r="r" b="b"/>
                <a:pathLst>
                  <a:path w="489" h="463" extrusionOk="0">
                    <a:moveTo>
                      <a:pt x="250" y="1"/>
                    </a:moveTo>
                    <a:cubicBezTo>
                      <a:pt x="223" y="1"/>
                      <a:pt x="196" y="10"/>
                      <a:pt x="169" y="23"/>
                    </a:cubicBezTo>
                    <a:lnTo>
                      <a:pt x="133" y="41"/>
                    </a:lnTo>
                    <a:cubicBezTo>
                      <a:pt x="83" y="62"/>
                      <a:pt x="44" y="102"/>
                      <a:pt x="29" y="153"/>
                    </a:cubicBezTo>
                    <a:cubicBezTo>
                      <a:pt x="1" y="256"/>
                      <a:pt x="44" y="389"/>
                      <a:pt x="141" y="439"/>
                    </a:cubicBezTo>
                    <a:cubicBezTo>
                      <a:pt x="170" y="455"/>
                      <a:pt x="203" y="463"/>
                      <a:pt x="235" y="463"/>
                    </a:cubicBezTo>
                    <a:cubicBezTo>
                      <a:pt x="343" y="463"/>
                      <a:pt x="454" y="384"/>
                      <a:pt x="471" y="274"/>
                    </a:cubicBezTo>
                    <a:cubicBezTo>
                      <a:pt x="489" y="156"/>
                      <a:pt x="395" y="27"/>
                      <a:pt x="281" y="5"/>
                    </a:cubicBezTo>
                    <a:cubicBezTo>
                      <a:pt x="271" y="2"/>
                      <a:pt x="260"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9"/>
              <p:cNvSpPr/>
              <p:nvPr/>
            </p:nvSpPr>
            <p:spPr>
              <a:xfrm flipH="1">
                <a:off x="7857555" y="3164991"/>
                <a:ext cx="593008" cy="1690546"/>
              </a:xfrm>
              <a:custGeom>
                <a:avLst/>
                <a:gdLst/>
                <a:ahLst/>
                <a:cxnLst/>
                <a:rect l="l" t="t" r="r" b="b"/>
                <a:pathLst>
                  <a:path w="12244" h="34907" extrusionOk="0">
                    <a:moveTo>
                      <a:pt x="1" y="0"/>
                    </a:moveTo>
                    <a:lnTo>
                      <a:pt x="1" y="34907"/>
                    </a:lnTo>
                    <a:lnTo>
                      <a:pt x="5062" y="34713"/>
                    </a:lnTo>
                    <a:lnTo>
                      <a:pt x="5496" y="4799"/>
                    </a:lnTo>
                    <a:lnTo>
                      <a:pt x="7212" y="34832"/>
                    </a:lnTo>
                    <a:lnTo>
                      <a:pt x="12244" y="34713"/>
                    </a:lnTo>
                    <a:lnTo>
                      <a:pt x="10055" y="611"/>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9"/>
              <p:cNvSpPr/>
              <p:nvPr/>
            </p:nvSpPr>
            <p:spPr>
              <a:xfrm flipH="1">
                <a:off x="8316988" y="3177442"/>
                <a:ext cx="4940" cy="1671271"/>
              </a:xfrm>
              <a:custGeom>
                <a:avLst/>
                <a:gdLst/>
                <a:ahLst/>
                <a:cxnLst/>
                <a:rect l="l" t="t" r="r" b="b"/>
                <a:pathLst>
                  <a:path w="102" h="34509" extrusionOk="0">
                    <a:moveTo>
                      <a:pt x="47" y="1"/>
                    </a:moveTo>
                    <a:cubicBezTo>
                      <a:pt x="22" y="1"/>
                      <a:pt x="1" y="7725"/>
                      <a:pt x="1" y="17254"/>
                    </a:cubicBezTo>
                    <a:cubicBezTo>
                      <a:pt x="4" y="26784"/>
                      <a:pt x="26" y="34508"/>
                      <a:pt x="51" y="34508"/>
                    </a:cubicBezTo>
                    <a:cubicBezTo>
                      <a:pt x="80" y="34508"/>
                      <a:pt x="102" y="26784"/>
                      <a:pt x="98" y="17254"/>
                    </a:cubicBezTo>
                    <a:cubicBezTo>
                      <a:pt x="98" y="7725"/>
                      <a:pt x="77" y="1"/>
                      <a:pt x="4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9"/>
              <p:cNvSpPr/>
              <p:nvPr/>
            </p:nvSpPr>
            <p:spPr>
              <a:xfrm flipH="1">
                <a:off x="7980481" y="3191729"/>
                <a:ext cx="90084" cy="1656984"/>
              </a:xfrm>
              <a:custGeom>
                <a:avLst/>
                <a:gdLst/>
                <a:ahLst/>
                <a:cxnLst/>
                <a:rect l="l" t="t" r="r" b="b"/>
                <a:pathLst>
                  <a:path w="1860" h="34214" extrusionOk="0">
                    <a:moveTo>
                      <a:pt x="1" y="0"/>
                    </a:moveTo>
                    <a:lnTo>
                      <a:pt x="1" y="90"/>
                    </a:lnTo>
                    <a:cubicBezTo>
                      <a:pt x="1" y="151"/>
                      <a:pt x="4" y="237"/>
                      <a:pt x="4" y="348"/>
                    </a:cubicBezTo>
                    <a:cubicBezTo>
                      <a:pt x="12" y="582"/>
                      <a:pt x="22" y="915"/>
                      <a:pt x="37" y="1346"/>
                    </a:cubicBezTo>
                    <a:cubicBezTo>
                      <a:pt x="65" y="2211"/>
                      <a:pt x="115" y="3468"/>
                      <a:pt x="184" y="5015"/>
                    </a:cubicBezTo>
                    <a:cubicBezTo>
                      <a:pt x="320" y="8112"/>
                      <a:pt x="536" y="12390"/>
                      <a:pt x="801" y="17114"/>
                    </a:cubicBezTo>
                    <a:cubicBezTo>
                      <a:pt x="1067" y="21838"/>
                      <a:pt x="1321" y="26112"/>
                      <a:pt x="1520" y="29206"/>
                    </a:cubicBezTo>
                    <a:cubicBezTo>
                      <a:pt x="1620" y="30750"/>
                      <a:pt x="1699" y="31999"/>
                      <a:pt x="1756" y="32871"/>
                    </a:cubicBezTo>
                    <a:cubicBezTo>
                      <a:pt x="1785" y="33298"/>
                      <a:pt x="1810" y="33636"/>
                      <a:pt x="1828" y="33865"/>
                    </a:cubicBezTo>
                    <a:cubicBezTo>
                      <a:pt x="1835" y="33976"/>
                      <a:pt x="1843" y="34062"/>
                      <a:pt x="1846" y="34123"/>
                    </a:cubicBezTo>
                    <a:cubicBezTo>
                      <a:pt x="1853" y="34185"/>
                      <a:pt x="1856" y="34213"/>
                      <a:pt x="1856" y="34213"/>
                    </a:cubicBezTo>
                    <a:cubicBezTo>
                      <a:pt x="1856" y="34213"/>
                      <a:pt x="1860" y="34181"/>
                      <a:pt x="1856" y="34123"/>
                    </a:cubicBezTo>
                    <a:cubicBezTo>
                      <a:pt x="1853" y="34062"/>
                      <a:pt x="1850" y="33976"/>
                      <a:pt x="1846" y="33865"/>
                    </a:cubicBezTo>
                    <a:cubicBezTo>
                      <a:pt x="1835" y="33632"/>
                      <a:pt x="1817" y="33298"/>
                      <a:pt x="1792" y="32867"/>
                    </a:cubicBezTo>
                    <a:cubicBezTo>
                      <a:pt x="1745" y="31999"/>
                      <a:pt x="1674" y="30746"/>
                      <a:pt x="1588" y="29203"/>
                    </a:cubicBezTo>
                    <a:cubicBezTo>
                      <a:pt x="1412" y="26102"/>
                      <a:pt x="1167" y="21830"/>
                      <a:pt x="898" y="17110"/>
                    </a:cubicBezTo>
                    <a:cubicBezTo>
                      <a:pt x="632" y="12383"/>
                      <a:pt x="407" y="8108"/>
                      <a:pt x="252" y="5010"/>
                    </a:cubicBezTo>
                    <a:cubicBezTo>
                      <a:pt x="177" y="3468"/>
                      <a:pt x="115" y="2215"/>
                      <a:pt x="72" y="1346"/>
                    </a:cubicBezTo>
                    <a:cubicBezTo>
                      <a:pt x="55" y="915"/>
                      <a:pt x="37" y="582"/>
                      <a:pt x="26" y="348"/>
                    </a:cubicBezTo>
                    <a:cubicBezTo>
                      <a:pt x="19" y="237"/>
                      <a:pt x="16" y="151"/>
                      <a:pt x="12" y="90"/>
                    </a:cubicBezTo>
                    <a:cubicBezTo>
                      <a:pt x="8" y="29"/>
                      <a:pt x="1" y="0"/>
                      <a:pt x="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9"/>
              <p:cNvSpPr/>
              <p:nvPr/>
            </p:nvSpPr>
            <p:spPr>
              <a:xfrm flipH="1">
                <a:off x="8159680" y="3181268"/>
                <a:ext cx="26493" cy="182823"/>
              </a:xfrm>
              <a:custGeom>
                <a:avLst/>
                <a:gdLst/>
                <a:ahLst/>
                <a:cxnLst/>
                <a:rect l="l" t="t" r="r" b="b"/>
                <a:pathLst>
                  <a:path w="547" h="3775" extrusionOk="0">
                    <a:moveTo>
                      <a:pt x="464" y="1"/>
                    </a:moveTo>
                    <a:cubicBezTo>
                      <a:pt x="450" y="1"/>
                      <a:pt x="443" y="223"/>
                      <a:pt x="439" y="586"/>
                    </a:cubicBezTo>
                    <a:cubicBezTo>
                      <a:pt x="435" y="945"/>
                      <a:pt x="435" y="1440"/>
                      <a:pt x="443" y="1989"/>
                    </a:cubicBezTo>
                    <a:cubicBezTo>
                      <a:pt x="450" y="2262"/>
                      <a:pt x="453" y="2524"/>
                      <a:pt x="457" y="2764"/>
                    </a:cubicBezTo>
                    <a:cubicBezTo>
                      <a:pt x="464" y="3001"/>
                      <a:pt x="446" y="3210"/>
                      <a:pt x="378" y="3371"/>
                    </a:cubicBezTo>
                    <a:cubicBezTo>
                      <a:pt x="314" y="3533"/>
                      <a:pt x="213" y="3641"/>
                      <a:pt x="133" y="3694"/>
                    </a:cubicBezTo>
                    <a:cubicBezTo>
                      <a:pt x="55" y="3752"/>
                      <a:pt x="1" y="3766"/>
                      <a:pt x="4" y="3773"/>
                    </a:cubicBezTo>
                    <a:cubicBezTo>
                      <a:pt x="4" y="3774"/>
                      <a:pt x="7" y="3774"/>
                      <a:pt x="12" y="3774"/>
                    </a:cubicBezTo>
                    <a:cubicBezTo>
                      <a:pt x="30" y="3774"/>
                      <a:pt x="81" y="3766"/>
                      <a:pt x="155" y="3727"/>
                    </a:cubicBezTo>
                    <a:cubicBezTo>
                      <a:pt x="245" y="3676"/>
                      <a:pt x="363" y="3568"/>
                      <a:pt x="443" y="3400"/>
                    </a:cubicBezTo>
                    <a:cubicBezTo>
                      <a:pt x="521" y="3228"/>
                      <a:pt x="547" y="3001"/>
                      <a:pt x="547" y="2764"/>
                    </a:cubicBezTo>
                    <a:cubicBezTo>
                      <a:pt x="547" y="2524"/>
                      <a:pt x="543" y="2262"/>
                      <a:pt x="539" y="1989"/>
                    </a:cubicBezTo>
                    <a:cubicBezTo>
                      <a:pt x="532" y="1440"/>
                      <a:pt x="521" y="945"/>
                      <a:pt x="507" y="582"/>
                    </a:cubicBezTo>
                    <a:cubicBezTo>
                      <a:pt x="493" y="223"/>
                      <a:pt x="478" y="1"/>
                      <a:pt x="46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9"/>
              <p:cNvSpPr/>
              <p:nvPr/>
            </p:nvSpPr>
            <p:spPr>
              <a:xfrm flipH="1">
                <a:off x="8189224" y="3198606"/>
                <a:ext cx="25572" cy="24651"/>
              </a:xfrm>
              <a:custGeom>
                <a:avLst/>
                <a:gdLst/>
                <a:ahLst/>
                <a:cxnLst/>
                <a:rect l="l" t="t" r="r" b="b"/>
                <a:pathLst>
                  <a:path w="528" h="509" extrusionOk="0">
                    <a:moveTo>
                      <a:pt x="217" y="61"/>
                    </a:moveTo>
                    <a:cubicBezTo>
                      <a:pt x="262" y="61"/>
                      <a:pt x="317" y="76"/>
                      <a:pt x="366" y="120"/>
                    </a:cubicBezTo>
                    <a:cubicBezTo>
                      <a:pt x="441" y="178"/>
                      <a:pt x="456" y="307"/>
                      <a:pt x="355" y="375"/>
                    </a:cubicBezTo>
                    <a:cubicBezTo>
                      <a:pt x="319" y="401"/>
                      <a:pt x="276" y="415"/>
                      <a:pt x="236" y="415"/>
                    </a:cubicBezTo>
                    <a:cubicBezTo>
                      <a:pt x="204" y="415"/>
                      <a:pt x="174" y="406"/>
                      <a:pt x="151" y="389"/>
                    </a:cubicBezTo>
                    <a:cubicBezTo>
                      <a:pt x="100" y="354"/>
                      <a:pt x="78" y="281"/>
                      <a:pt x="78" y="228"/>
                    </a:cubicBezTo>
                    <a:cubicBezTo>
                      <a:pt x="82" y="143"/>
                      <a:pt x="121" y="96"/>
                      <a:pt x="140" y="72"/>
                    </a:cubicBezTo>
                    <a:lnTo>
                      <a:pt x="140" y="72"/>
                    </a:lnTo>
                    <a:lnTo>
                      <a:pt x="147" y="74"/>
                    </a:lnTo>
                    <a:cubicBezTo>
                      <a:pt x="174" y="78"/>
                      <a:pt x="195" y="81"/>
                      <a:pt x="207" y="81"/>
                    </a:cubicBezTo>
                    <a:cubicBezTo>
                      <a:pt x="215" y="81"/>
                      <a:pt x="219" y="80"/>
                      <a:pt x="219" y="77"/>
                    </a:cubicBezTo>
                    <a:cubicBezTo>
                      <a:pt x="221" y="74"/>
                      <a:pt x="216" y="68"/>
                      <a:pt x="206" y="61"/>
                    </a:cubicBezTo>
                    <a:lnTo>
                      <a:pt x="206" y="61"/>
                    </a:lnTo>
                    <a:cubicBezTo>
                      <a:pt x="209" y="61"/>
                      <a:pt x="213" y="61"/>
                      <a:pt x="217" y="61"/>
                    </a:cubicBezTo>
                    <a:close/>
                    <a:moveTo>
                      <a:pt x="257" y="0"/>
                    </a:moveTo>
                    <a:cubicBezTo>
                      <a:pt x="209" y="0"/>
                      <a:pt x="168" y="15"/>
                      <a:pt x="143" y="34"/>
                    </a:cubicBezTo>
                    <a:lnTo>
                      <a:pt x="104" y="62"/>
                    </a:lnTo>
                    <a:lnTo>
                      <a:pt x="109" y="64"/>
                    </a:lnTo>
                    <a:lnTo>
                      <a:pt x="109" y="64"/>
                    </a:lnTo>
                    <a:cubicBezTo>
                      <a:pt x="104" y="67"/>
                      <a:pt x="99" y="70"/>
                      <a:pt x="93" y="74"/>
                    </a:cubicBezTo>
                    <a:cubicBezTo>
                      <a:pt x="61" y="99"/>
                      <a:pt x="25" y="149"/>
                      <a:pt x="10" y="221"/>
                    </a:cubicBezTo>
                    <a:cubicBezTo>
                      <a:pt x="0" y="289"/>
                      <a:pt x="14" y="393"/>
                      <a:pt x="100" y="461"/>
                    </a:cubicBezTo>
                    <a:cubicBezTo>
                      <a:pt x="139" y="494"/>
                      <a:pt x="190" y="509"/>
                      <a:pt x="243" y="509"/>
                    </a:cubicBezTo>
                    <a:cubicBezTo>
                      <a:pt x="302" y="509"/>
                      <a:pt x="364" y="490"/>
                      <a:pt x="413" y="454"/>
                    </a:cubicBezTo>
                    <a:cubicBezTo>
                      <a:pt x="481" y="407"/>
                      <a:pt x="527" y="321"/>
                      <a:pt x="520" y="238"/>
                    </a:cubicBezTo>
                    <a:cubicBezTo>
                      <a:pt x="517" y="156"/>
                      <a:pt x="466" y="95"/>
                      <a:pt x="416" y="56"/>
                    </a:cubicBezTo>
                    <a:cubicBezTo>
                      <a:pt x="363" y="15"/>
                      <a:pt x="307" y="0"/>
                      <a:pt x="257"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9"/>
              <p:cNvSpPr/>
              <p:nvPr/>
            </p:nvSpPr>
            <p:spPr>
              <a:xfrm flipH="1">
                <a:off x="8016411" y="2913589"/>
                <a:ext cx="669289" cy="285204"/>
              </a:xfrm>
              <a:custGeom>
                <a:avLst/>
                <a:gdLst/>
                <a:ahLst/>
                <a:cxnLst/>
                <a:rect l="l" t="t" r="r" b="b"/>
                <a:pathLst>
                  <a:path w="13819" h="5889" extrusionOk="0">
                    <a:moveTo>
                      <a:pt x="12124" y="1"/>
                    </a:moveTo>
                    <a:cubicBezTo>
                      <a:pt x="11688" y="1"/>
                      <a:pt x="11071" y="405"/>
                      <a:pt x="10828" y="632"/>
                    </a:cubicBezTo>
                    <a:cubicBezTo>
                      <a:pt x="10739" y="718"/>
                      <a:pt x="10689" y="833"/>
                      <a:pt x="10663" y="959"/>
                    </a:cubicBezTo>
                    <a:lnTo>
                      <a:pt x="4088" y="2344"/>
                    </a:lnTo>
                    <a:lnTo>
                      <a:pt x="420" y="1971"/>
                    </a:lnTo>
                    <a:cubicBezTo>
                      <a:pt x="420" y="1971"/>
                      <a:pt x="344" y="2603"/>
                      <a:pt x="161" y="3797"/>
                    </a:cubicBezTo>
                    <a:cubicBezTo>
                      <a:pt x="0" y="4851"/>
                      <a:pt x="1610" y="5888"/>
                      <a:pt x="2758" y="5888"/>
                    </a:cubicBezTo>
                    <a:cubicBezTo>
                      <a:pt x="2839" y="5888"/>
                      <a:pt x="2917" y="5883"/>
                      <a:pt x="2993" y="5873"/>
                    </a:cubicBezTo>
                    <a:cubicBezTo>
                      <a:pt x="4044" y="5725"/>
                      <a:pt x="10473" y="3898"/>
                      <a:pt x="11564" y="3586"/>
                    </a:cubicBezTo>
                    <a:cubicBezTo>
                      <a:pt x="11668" y="3554"/>
                      <a:pt x="11722" y="3539"/>
                      <a:pt x="11722" y="3539"/>
                    </a:cubicBezTo>
                    <a:lnTo>
                      <a:pt x="11722" y="3532"/>
                    </a:lnTo>
                    <a:cubicBezTo>
                      <a:pt x="12077" y="3410"/>
                      <a:pt x="12921" y="3105"/>
                      <a:pt x="13010" y="2954"/>
                    </a:cubicBezTo>
                    <a:cubicBezTo>
                      <a:pt x="13122" y="2760"/>
                      <a:pt x="13093" y="1239"/>
                      <a:pt x="13093" y="1239"/>
                    </a:cubicBezTo>
                    <a:lnTo>
                      <a:pt x="13696" y="969"/>
                    </a:lnTo>
                    <a:cubicBezTo>
                      <a:pt x="13696" y="969"/>
                      <a:pt x="13818" y="729"/>
                      <a:pt x="13682" y="553"/>
                    </a:cubicBezTo>
                    <a:cubicBezTo>
                      <a:pt x="13649" y="511"/>
                      <a:pt x="13532" y="495"/>
                      <a:pt x="13371" y="495"/>
                    </a:cubicBezTo>
                    <a:cubicBezTo>
                      <a:pt x="12860" y="495"/>
                      <a:pt x="11916" y="657"/>
                      <a:pt x="11916" y="657"/>
                    </a:cubicBezTo>
                    <a:lnTo>
                      <a:pt x="12511" y="205"/>
                    </a:lnTo>
                    <a:cubicBezTo>
                      <a:pt x="12428" y="59"/>
                      <a:pt x="12289" y="1"/>
                      <a:pt x="12124"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4" name="Google Shape;634;p29"/>
            <p:cNvSpPr/>
            <p:nvPr/>
          </p:nvSpPr>
          <p:spPr>
            <a:xfrm rot="-5400000">
              <a:off x="8133000" y="2006075"/>
              <a:ext cx="87600" cy="27900"/>
            </a:xfrm>
            <a:prstGeom prst="rtTriangle">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528;p29"/>
          <p:cNvSpPr/>
          <p:nvPr/>
        </p:nvSpPr>
        <p:spPr>
          <a:xfrm>
            <a:off x="2395046" y="1640153"/>
            <a:ext cx="4600713" cy="2416"/>
          </a:xfrm>
          <a:custGeom>
            <a:avLst/>
            <a:gdLst/>
            <a:ahLst/>
            <a:cxnLst/>
            <a:rect l="l" t="t" r="r" b="b"/>
            <a:pathLst>
              <a:path w="131402" h="69" extrusionOk="0">
                <a:moveTo>
                  <a:pt x="0" y="1"/>
                </a:moveTo>
                <a:lnTo>
                  <a:pt x="0" y="69"/>
                </a:lnTo>
                <a:lnTo>
                  <a:pt x="131401" y="69"/>
                </a:lnTo>
                <a:lnTo>
                  <a:pt x="131401"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09"/>
        <p:cNvGrpSpPr/>
        <p:nvPr/>
      </p:nvGrpSpPr>
      <p:grpSpPr>
        <a:xfrm>
          <a:off x="0" y="0"/>
          <a:ext cx="0" cy="0"/>
          <a:chOff x="0" y="0"/>
          <a:chExt cx="0" cy="0"/>
        </a:xfrm>
      </p:grpSpPr>
      <p:sp>
        <p:nvSpPr>
          <p:cNvPr id="515" name="Google Shape;515;p29"/>
          <p:cNvSpPr txBox="1">
            <a:spLocks noGrp="1"/>
          </p:cNvSpPr>
          <p:nvPr>
            <p:ph type="subTitle" idx="1"/>
          </p:nvPr>
        </p:nvSpPr>
        <p:spPr>
          <a:xfrm>
            <a:off x="1549619" y="1648465"/>
            <a:ext cx="6269463" cy="1558061"/>
          </a:xfrm>
          <a:prstGeom prst="rect">
            <a:avLst/>
          </a:prstGeom>
          <a:noFill/>
        </p:spPr>
        <p:txBody>
          <a:bodyPr spcFirstLastPara="1" wrap="square" lIns="91425" tIns="91425" rIns="91425" bIns="91425" anchor="t" anchorCtr="0">
            <a:noAutofit/>
          </a:bodyPr>
          <a:lstStyle/>
          <a:p>
            <a:pPr marL="0" indent="0" algn="l"/>
            <a:endParaRPr lang="en" dirty="0"/>
          </a:p>
          <a:p>
            <a:pPr marL="0" indent="0"/>
            <a:r>
              <a:rPr lang="en-US" b="1" dirty="0" smtClean="0"/>
              <a:t>1. </a:t>
            </a:r>
            <a:r>
              <a:rPr lang="en-US" dirty="0" smtClean="0"/>
              <a:t>Telangana </a:t>
            </a:r>
            <a:r>
              <a:rPr lang="en-US" dirty="0"/>
              <a:t>has seen significant economic growth in recent years. The state's GDP grew at a rate of 15.6% in 2022-23, which is one of the highest in India. The state's per capita income has also increased significantly, from </a:t>
            </a:r>
            <a:r>
              <a:rPr lang="en-US" dirty="0" err="1"/>
              <a:t>Rs</a:t>
            </a:r>
            <a:r>
              <a:rPr lang="en-US" dirty="0"/>
              <a:t>. 1.45 lakh in 2014-15 to </a:t>
            </a:r>
            <a:r>
              <a:rPr lang="en-US" dirty="0" err="1"/>
              <a:t>Rs</a:t>
            </a:r>
            <a:r>
              <a:rPr lang="en-US" dirty="0"/>
              <a:t>. 3.17 lakh in 2022-23</a:t>
            </a:r>
            <a:r>
              <a:rPr lang="en-US" dirty="0" smtClean="0"/>
              <a:t>.</a:t>
            </a:r>
          </a:p>
          <a:p>
            <a:pPr marL="0" indent="0"/>
            <a:r>
              <a:rPr lang="en-US" b="1" dirty="0" smtClean="0"/>
              <a:t>2. </a:t>
            </a:r>
            <a:r>
              <a:rPr lang="en-US" dirty="0" smtClean="0"/>
              <a:t>Telangana </a:t>
            </a:r>
            <a:r>
              <a:rPr lang="en-US" dirty="0"/>
              <a:t>is also a leader in terms of human development indicators. The state has a high literacy rate and a low poverty rate. It is also ranked among the top states in terms of healthcare and infrastructure</a:t>
            </a:r>
            <a:r>
              <a:rPr lang="en-US" dirty="0" smtClean="0"/>
              <a:t>.</a:t>
            </a:r>
          </a:p>
          <a:p>
            <a:pPr marL="0" indent="0"/>
            <a:r>
              <a:rPr lang="en-US" b="1" dirty="0" smtClean="0"/>
              <a:t>3. </a:t>
            </a:r>
            <a:r>
              <a:rPr lang="en-US" dirty="0" smtClean="0"/>
              <a:t>The </a:t>
            </a:r>
            <a:r>
              <a:rPr lang="en-US" dirty="0"/>
              <a:t>state government has taken a number of steps to promote economic </a:t>
            </a:r>
            <a:r>
              <a:rPr lang="en-US" dirty="0" smtClean="0"/>
              <a:t>growth, such </a:t>
            </a:r>
            <a:r>
              <a:rPr lang="en-US" dirty="0"/>
              <a:t>as investing in </a:t>
            </a:r>
            <a:r>
              <a:rPr lang="en-US" dirty="0" smtClean="0"/>
              <a:t>infrastructure, providing </a:t>
            </a:r>
            <a:r>
              <a:rPr lang="en-US" dirty="0"/>
              <a:t>subsidies to </a:t>
            </a:r>
            <a:r>
              <a:rPr lang="en-US" dirty="0" smtClean="0"/>
              <a:t>businesses, and </a:t>
            </a:r>
            <a:r>
              <a:rPr lang="en-US" dirty="0"/>
              <a:t>creating a conducive environment </a:t>
            </a:r>
            <a:r>
              <a:rPr lang="en-US" dirty="0" smtClean="0"/>
              <a:t>for entrepreneurs.</a:t>
            </a:r>
            <a:endParaRPr lang="en" dirty="0" smtClean="0"/>
          </a:p>
          <a:p>
            <a:pPr marL="0" indent="0"/>
            <a:endParaRPr lang="en" dirty="0"/>
          </a:p>
          <a:p>
            <a:pPr marL="0" lvl="0" indent="0" algn="ctr" rtl="0">
              <a:spcBef>
                <a:spcPts val="0"/>
              </a:spcBef>
              <a:spcAft>
                <a:spcPts val="0"/>
              </a:spcAft>
              <a:buNone/>
            </a:pPr>
            <a:endParaRPr lang="en" dirty="0" smtClean="0"/>
          </a:p>
          <a:p>
            <a:pPr marL="0" lvl="0" indent="0" algn="ctr" rtl="0">
              <a:spcBef>
                <a:spcPts val="0"/>
              </a:spcBef>
              <a:spcAft>
                <a:spcPts val="0"/>
              </a:spcAft>
              <a:buNone/>
            </a:pPr>
            <a:endParaRPr lang="en" dirty="0"/>
          </a:p>
          <a:p>
            <a:pPr marL="0" lvl="0" indent="0" algn="ctr" rtl="0">
              <a:spcBef>
                <a:spcPts val="0"/>
              </a:spcBef>
              <a:spcAft>
                <a:spcPts val="0"/>
              </a:spcAft>
              <a:buNone/>
            </a:pPr>
            <a:endParaRPr lang="en" dirty="0" smtClean="0"/>
          </a:p>
        </p:txBody>
      </p:sp>
      <p:sp>
        <p:nvSpPr>
          <p:cNvPr id="516" name="Google Shape;516;p29"/>
          <p:cNvSpPr txBox="1">
            <a:spLocks noGrp="1"/>
          </p:cNvSpPr>
          <p:nvPr>
            <p:ph type="ctrTitle"/>
          </p:nvPr>
        </p:nvSpPr>
        <p:spPr>
          <a:xfrm>
            <a:off x="2260255" y="1362370"/>
            <a:ext cx="4669200" cy="38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preface</a:t>
            </a:r>
            <a:endParaRPr dirty="0"/>
          </a:p>
        </p:txBody>
      </p:sp>
      <p:grpSp>
        <p:nvGrpSpPr>
          <p:cNvPr id="517" name="Google Shape;517;p29"/>
          <p:cNvGrpSpPr/>
          <p:nvPr/>
        </p:nvGrpSpPr>
        <p:grpSpPr>
          <a:xfrm>
            <a:off x="4857224" y="3636403"/>
            <a:ext cx="2371910" cy="1507092"/>
            <a:chOff x="4857224" y="3518946"/>
            <a:chExt cx="2371910" cy="1507092"/>
          </a:xfrm>
        </p:grpSpPr>
        <p:sp>
          <p:nvSpPr>
            <p:cNvPr id="518" name="Google Shape;518;p29"/>
            <p:cNvSpPr/>
            <p:nvPr/>
          </p:nvSpPr>
          <p:spPr>
            <a:xfrm flipH="1">
              <a:off x="6620122" y="4175756"/>
              <a:ext cx="454956" cy="850283"/>
            </a:xfrm>
            <a:custGeom>
              <a:avLst/>
              <a:gdLst/>
              <a:ahLst/>
              <a:cxnLst/>
              <a:rect l="l" t="t" r="r" b="b"/>
              <a:pathLst>
                <a:path w="9415" h="17596" extrusionOk="0">
                  <a:moveTo>
                    <a:pt x="0" y="1"/>
                  </a:moveTo>
                  <a:lnTo>
                    <a:pt x="0" y="15912"/>
                  </a:lnTo>
                  <a:cubicBezTo>
                    <a:pt x="0" y="16842"/>
                    <a:pt x="620" y="17595"/>
                    <a:pt x="1382" y="17595"/>
                  </a:cubicBezTo>
                  <a:lnTo>
                    <a:pt x="8029" y="17595"/>
                  </a:lnTo>
                  <a:cubicBezTo>
                    <a:pt x="8794" y="17595"/>
                    <a:pt x="9415" y="16842"/>
                    <a:pt x="9415" y="15912"/>
                  </a:cubicBezTo>
                  <a:lnTo>
                    <a:pt x="9415" y="1"/>
                  </a:lnTo>
                  <a:lnTo>
                    <a:pt x="9228" y="1"/>
                  </a:lnTo>
                  <a:lnTo>
                    <a:pt x="9228" y="15912"/>
                  </a:lnTo>
                  <a:cubicBezTo>
                    <a:pt x="9228" y="16737"/>
                    <a:pt x="8693" y="17413"/>
                    <a:pt x="8029" y="17413"/>
                  </a:cubicBezTo>
                  <a:lnTo>
                    <a:pt x="1382" y="17413"/>
                  </a:lnTo>
                  <a:cubicBezTo>
                    <a:pt x="721" y="17413"/>
                    <a:pt x="183" y="16737"/>
                    <a:pt x="183" y="15912"/>
                  </a:cubicBezTo>
                  <a:lnTo>
                    <a:pt x="1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flipH="1">
              <a:off x="4865016" y="4175756"/>
              <a:ext cx="455005" cy="850283"/>
            </a:xfrm>
            <a:custGeom>
              <a:avLst/>
              <a:gdLst/>
              <a:ahLst/>
              <a:cxnLst/>
              <a:rect l="l" t="t" r="r" b="b"/>
              <a:pathLst>
                <a:path w="9416" h="17596" extrusionOk="0">
                  <a:moveTo>
                    <a:pt x="1" y="1"/>
                  </a:moveTo>
                  <a:lnTo>
                    <a:pt x="1" y="15912"/>
                  </a:lnTo>
                  <a:cubicBezTo>
                    <a:pt x="1" y="16842"/>
                    <a:pt x="622" y="17595"/>
                    <a:pt x="1383" y="17595"/>
                  </a:cubicBezTo>
                  <a:lnTo>
                    <a:pt x="8030" y="17595"/>
                  </a:lnTo>
                  <a:cubicBezTo>
                    <a:pt x="8794" y="17595"/>
                    <a:pt x="9415" y="16842"/>
                    <a:pt x="9415" y="15912"/>
                  </a:cubicBezTo>
                  <a:lnTo>
                    <a:pt x="9415" y="1"/>
                  </a:lnTo>
                  <a:lnTo>
                    <a:pt x="9229" y="1"/>
                  </a:lnTo>
                  <a:lnTo>
                    <a:pt x="9229" y="15912"/>
                  </a:lnTo>
                  <a:cubicBezTo>
                    <a:pt x="9229" y="16737"/>
                    <a:pt x="8694" y="17413"/>
                    <a:pt x="8030" y="17413"/>
                  </a:cubicBezTo>
                  <a:lnTo>
                    <a:pt x="1383" y="17413"/>
                  </a:lnTo>
                  <a:cubicBezTo>
                    <a:pt x="723" y="17413"/>
                    <a:pt x="184" y="16737"/>
                    <a:pt x="184" y="15912"/>
                  </a:cubicBezTo>
                  <a:lnTo>
                    <a:pt x="1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flipH="1">
              <a:off x="4857224" y="3925297"/>
              <a:ext cx="2371910" cy="250504"/>
            </a:xfrm>
            <a:custGeom>
              <a:avLst/>
              <a:gdLst/>
              <a:ahLst/>
              <a:cxnLst/>
              <a:rect l="l" t="t" r="r" b="b"/>
              <a:pathLst>
                <a:path w="49085" h="5184" extrusionOk="0">
                  <a:moveTo>
                    <a:pt x="1" y="0"/>
                  </a:moveTo>
                  <a:lnTo>
                    <a:pt x="1" y="5184"/>
                  </a:lnTo>
                  <a:lnTo>
                    <a:pt x="49084" y="5184"/>
                  </a:lnTo>
                  <a:lnTo>
                    <a:pt x="490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flipH="1">
              <a:off x="6769635" y="4175756"/>
              <a:ext cx="455005" cy="850283"/>
            </a:xfrm>
            <a:custGeom>
              <a:avLst/>
              <a:gdLst/>
              <a:ahLst/>
              <a:cxnLst/>
              <a:rect l="l" t="t" r="r" b="b"/>
              <a:pathLst>
                <a:path w="9416" h="17596" extrusionOk="0">
                  <a:moveTo>
                    <a:pt x="1" y="1"/>
                  </a:moveTo>
                  <a:lnTo>
                    <a:pt x="1" y="15912"/>
                  </a:lnTo>
                  <a:cubicBezTo>
                    <a:pt x="1" y="16842"/>
                    <a:pt x="622" y="17595"/>
                    <a:pt x="1386" y="17595"/>
                  </a:cubicBezTo>
                  <a:lnTo>
                    <a:pt x="8034" y="17595"/>
                  </a:lnTo>
                  <a:cubicBezTo>
                    <a:pt x="8794" y="17595"/>
                    <a:pt x="9415" y="16842"/>
                    <a:pt x="9415" y="15912"/>
                  </a:cubicBezTo>
                  <a:lnTo>
                    <a:pt x="9415" y="1"/>
                  </a:lnTo>
                  <a:lnTo>
                    <a:pt x="9233" y="1"/>
                  </a:lnTo>
                  <a:lnTo>
                    <a:pt x="9233" y="15912"/>
                  </a:lnTo>
                  <a:cubicBezTo>
                    <a:pt x="9233" y="16737"/>
                    <a:pt x="8694" y="17413"/>
                    <a:pt x="8034" y="17413"/>
                  </a:cubicBezTo>
                  <a:lnTo>
                    <a:pt x="1386" y="17413"/>
                  </a:lnTo>
                  <a:cubicBezTo>
                    <a:pt x="722" y="17413"/>
                    <a:pt x="188" y="16737"/>
                    <a:pt x="188" y="15912"/>
                  </a:cubicBezTo>
                  <a:lnTo>
                    <a:pt x="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flipH="1">
              <a:off x="5039125" y="4175756"/>
              <a:ext cx="455005" cy="850283"/>
            </a:xfrm>
            <a:custGeom>
              <a:avLst/>
              <a:gdLst/>
              <a:ahLst/>
              <a:cxnLst/>
              <a:rect l="l" t="t" r="r" b="b"/>
              <a:pathLst>
                <a:path w="9416" h="17596" extrusionOk="0">
                  <a:moveTo>
                    <a:pt x="0" y="1"/>
                  </a:moveTo>
                  <a:lnTo>
                    <a:pt x="0" y="15912"/>
                  </a:lnTo>
                  <a:cubicBezTo>
                    <a:pt x="0" y="16842"/>
                    <a:pt x="622" y="17595"/>
                    <a:pt x="1382" y="17595"/>
                  </a:cubicBezTo>
                  <a:lnTo>
                    <a:pt x="8033" y="17595"/>
                  </a:lnTo>
                  <a:cubicBezTo>
                    <a:pt x="8794" y="17595"/>
                    <a:pt x="9415" y="16842"/>
                    <a:pt x="9415" y="15912"/>
                  </a:cubicBezTo>
                  <a:lnTo>
                    <a:pt x="9415" y="1"/>
                  </a:lnTo>
                  <a:lnTo>
                    <a:pt x="9232" y="1"/>
                  </a:lnTo>
                  <a:lnTo>
                    <a:pt x="9232" y="15912"/>
                  </a:lnTo>
                  <a:cubicBezTo>
                    <a:pt x="9232" y="16737"/>
                    <a:pt x="8693" y="17413"/>
                    <a:pt x="8033" y="17413"/>
                  </a:cubicBezTo>
                  <a:lnTo>
                    <a:pt x="1382" y="17413"/>
                  </a:lnTo>
                  <a:cubicBezTo>
                    <a:pt x="721" y="17413"/>
                    <a:pt x="183" y="16737"/>
                    <a:pt x="183" y="15912"/>
                  </a:cubicBezTo>
                  <a:lnTo>
                    <a:pt x="1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flipH="1">
              <a:off x="5686280" y="3518946"/>
              <a:ext cx="881692" cy="406392"/>
            </a:xfrm>
            <a:custGeom>
              <a:avLst/>
              <a:gdLst/>
              <a:ahLst/>
              <a:cxnLst/>
              <a:rect l="l" t="t" r="r" b="b"/>
              <a:pathLst>
                <a:path w="18246" h="8410" extrusionOk="0">
                  <a:moveTo>
                    <a:pt x="6106" y="0"/>
                  </a:moveTo>
                  <a:lnTo>
                    <a:pt x="4096" y="8004"/>
                  </a:lnTo>
                  <a:lnTo>
                    <a:pt x="1" y="8004"/>
                  </a:lnTo>
                  <a:lnTo>
                    <a:pt x="1" y="8409"/>
                  </a:lnTo>
                  <a:lnTo>
                    <a:pt x="16490" y="8409"/>
                  </a:lnTo>
                  <a:lnTo>
                    <a:pt x="182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flipH="1">
              <a:off x="5968474" y="3699820"/>
              <a:ext cx="57455" cy="57455"/>
            </a:xfrm>
            <a:custGeom>
              <a:avLst/>
              <a:gdLst/>
              <a:ahLst/>
              <a:cxnLst/>
              <a:rect l="l" t="t" r="r" b="b"/>
              <a:pathLst>
                <a:path w="1189" h="1189" extrusionOk="0">
                  <a:moveTo>
                    <a:pt x="592" y="1"/>
                  </a:moveTo>
                  <a:cubicBezTo>
                    <a:pt x="266" y="1"/>
                    <a:pt x="1" y="266"/>
                    <a:pt x="1" y="593"/>
                  </a:cubicBezTo>
                  <a:cubicBezTo>
                    <a:pt x="1" y="923"/>
                    <a:pt x="266" y="1189"/>
                    <a:pt x="592" y="1189"/>
                  </a:cubicBezTo>
                  <a:cubicBezTo>
                    <a:pt x="923" y="1189"/>
                    <a:pt x="1189" y="923"/>
                    <a:pt x="1189" y="593"/>
                  </a:cubicBezTo>
                  <a:cubicBezTo>
                    <a:pt x="1189" y="266"/>
                    <a:pt x="923" y="1"/>
                    <a:pt x="59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flipH="1">
              <a:off x="5488240" y="3848994"/>
              <a:ext cx="284136" cy="169805"/>
            </a:xfrm>
            <a:custGeom>
              <a:avLst/>
              <a:gdLst/>
              <a:ahLst/>
              <a:cxnLst/>
              <a:rect l="l" t="t" r="r" b="b"/>
              <a:pathLst>
                <a:path w="5880" h="3514" extrusionOk="0">
                  <a:moveTo>
                    <a:pt x="2620" y="1414"/>
                  </a:moveTo>
                  <a:cubicBezTo>
                    <a:pt x="2664" y="1527"/>
                    <a:pt x="2706" y="1643"/>
                    <a:pt x="2747" y="1763"/>
                  </a:cubicBezTo>
                  <a:cubicBezTo>
                    <a:pt x="2865" y="2104"/>
                    <a:pt x="2998" y="2484"/>
                    <a:pt x="2905" y="2861"/>
                  </a:cubicBezTo>
                  <a:cubicBezTo>
                    <a:pt x="2858" y="3044"/>
                    <a:pt x="2754" y="3224"/>
                    <a:pt x="2593" y="3328"/>
                  </a:cubicBezTo>
                  <a:cubicBezTo>
                    <a:pt x="2503" y="3388"/>
                    <a:pt x="2397" y="3417"/>
                    <a:pt x="2289" y="3417"/>
                  </a:cubicBezTo>
                  <a:cubicBezTo>
                    <a:pt x="2204" y="3417"/>
                    <a:pt x="2117" y="3398"/>
                    <a:pt x="2036" y="3363"/>
                  </a:cubicBezTo>
                  <a:cubicBezTo>
                    <a:pt x="1853" y="3288"/>
                    <a:pt x="1699" y="3141"/>
                    <a:pt x="1616" y="2965"/>
                  </a:cubicBezTo>
                  <a:cubicBezTo>
                    <a:pt x="1537" y="2790"/>
                    <a:pt x="1530" y="2585"/>
                    <a:pt x="1577" y="2402"/>
                  </a:cubicBezTo>
                  <a:cubicBezTo>
                    <a:pt x="1674" y="2025"/>
                    <a:pt x="1954" y="1734"/>
                    <a:pt x="2270" y="1566"/>
                  </a:cubicBezTo>
                  <a:cubicBezTo>
                    <a:pt x="2384" y="1503"/>
                    <a:pt x="2501" y="1454"/>
                    <a:pt x="2620" y="1414"/>
                  </a:cubicBezTo>
                  <a:close/>
                  <a:moveTo>
                    <a:pt x="999" y="0"/>
                  </a:moveTo>
                  <a:cubicBezTo>
                    <a:pt x="776" y="4"/>
                    <a:pt x="586" y="40"/>
                    <a:pt x="436" y="83"/>
                  </a:cubicBezTo>
                  <a:cubicBezTo>
                    <a:pt x="285" y="126"/>
                    <a:pt x="173" y="184"/>
                    <a:pt x="101" y="227"/>
                  </a:cubicBezTo>
                  <a:cubicBezTo>
                    <a:pt x="33" y="270"/>
                    <a:pt x="1" y="298"/>
                    <a:pt x="1" y="298"/>
                  </a:cubicBezTo>
                  <a:cubicBezTo>
                    <a:pt x="1" y="299"/>
                    <a:pt x="2" y="299"/>
                    <a:pt x="2" y="299"/>
                  </a:cubicBezTo>
                  <a:cubicBezTo>
                    <a:pt x="21" y="299"/>
                    <a:pt x="158" y="194"/>
                    <a:pt x="446" y="119"/>
                  </a:cubicBezTo>
                  <a:cubicBezTo>
                    <a:pt x="593" y="83"/>
                    <a:pt x="780" y="55"/>
                    <a:pt x="999" y="55"/>
                  </a:cubicBezTo>
                  <a:cubicBezTo>
                    <a:pt x="1218" y="58"/>
                    <a:pt x="1469" y="83"/>
                    <a:pt x="1717" y="194"/>
                  </a:cubicBezTo>
                  <a:cubicBezTo>
                    <a:pt x="1842" y="248"/>
                    <a:pt x="1950" y="338"/>
                    <a:pt x="2051" y="446"/>
                  </a:cubicBezTo>
                  <a:cubicBezTo>
                    <a:pt x="2154" y="557"/>
                    <a:pt x="2248" y="679"/>
                    <a:pt x="2331" y="815"/>
                  </a:cubicBezTo>
                  <a:cubicBezTo>
                    <a:pt x="2428" y="975"/>
                    <a:pt x="2511" y="1149"/>
                    <a:pt x="2588" y="1335"/>
                  </a:cubicBezTo>
                  <a:lnTo>
                    <a:pt x="2588" y="1335"/>
                  </a:lnTo>
                  <a:cubicBezTo>
                    <a:pt x="2467" y="1376"/>
                    <a:pt x="2345" y="1426"/>
                    <a:pt x="2227" y="1490"/>
                  </a:cubicBezTo>
                  <a:cubicBezTo>
                    <a:pt x="1892" y="1659"/>
                    <a:pt x="1591" y="1971"/>
                    <a:pt x="1487" y="2376"/>
                  </a:cubicBezTo>
                  <a:cubicBezTo>
                    <a:pt x="1433" y="2578"/>
                    <a:pt x="1437" y="2803"/>
                    <a:pt x="1530" y="3005"/>
                  </a:cubicBezTo>
                  <a:cubicBezTo>
                    <a:pt x="1624" y="3206"/>
                    <a:pt x="1792" y="3367"/>
                    <a:pt x="2000" y="3453"/>
                  </a:cubicBezTo>
                  <a:cubicBezTo>
                    <a:pt x="2090" y="3493"/>
                    <a:pt x="2189" y="3513"/>
                    <a:pt x="2288" y="3513"/>
                  </a:cubicBezTo>
                  <a:cubicBezTo>
                    <a:pt x="2415" y="3513"/>
                    <a:pt x="2541" y="3479"/>
                    <a:pt x="2646" y="3406"/>
                  </a:cubicBezTo>
                  <a:cubicBezTo>
                    <a:pt x="2833" y="3285"/>
                    <a:pt x="2944" y="3083"/>
                    <a:pt x="2994" y="2883"/>
                  </a:cubicBezTo>
                  <a:cubicBezTo>
                    <a:pt x="3048" y="2678"/>
                    <a:pt x="3034" y="2470"/>
                    <a:pt x="2994" y="2280"/>
                  </a:cubicBezTo>
                  <a:cubicBezTo>
                    <a:pt x="2955" y="2086"/>
                    <a:pt x="2894" y="1907"/>
                    <a:pt x="2833" y="1730"/>
                  </a:cubicBezTo>
                  <a:cubicBezTo>
                    <a:pt x="2792" y="1614"/>
                    <a:pt x="2749" y="1499"/>
                    <a:pt x="2703" y="1387"/>
                  </a:cubicBezTo>
                  <a:lnTo>
                    <a:pt x="2703" y="1387"/>
                  </a:lnTo>
                  <a:cubicBezTo>
                    <a:pt x="2885" y="1332"/>
                    <a:pt x="3069" y="1297"/>
                    <a:pt x="3246" y="1267"/>
                  </a:cubicBezTo>
                  <a:cubicBezTo>
                    <a:pt x="3547" y="1221"/>
                    <a:pt x="3829" y="1199"/>
                    <a:pt x="4089" y="1199"/>
                  </a:cubicBezTo>
                  <a:cubicBezTo>
                    <a:pt x="4109" y="1199"/>
                    <a:pt x="4128" y="1199"/>
                    <a:pt x="4147" y="1199"/>
                  </a:cubicBezTo>
                  <a:cubicBezTo>
                    <a:pt x="4700" y="1203"/>
                    <a:pt x="5141" y="1304"/>
                    <a:pt x="5432" y="1404"/>
                  </a:cubicBezTo>
                  <a:cubicBezTo>
                    <a:pt x="5713" y="1497"/>
                    <a:pt x="5864" y="1580"/>
                    <a:pt x="5879" y="1580"/>
                  </a:cubicBezTo>
                  <a:cubicBezTo>
                    <a:pt x="5879" y="1580"/>
                    <a:pt x="5880" y="1580"/>
                    <a:pt x="5880" y="1579"/>
                  </a:cubicBezTo>
                  <a:cubicBezTo>
                    <a:pt x="5880" y="1576"/>
                    <a:pt x="5845" y="1554"/>
                    <a:pt x="5772" y="1515"/>
                  </a:cubicBezTo>
                  <a:cubicBezTo>
                    <a:pt x="5701" y="1476"/>
                    <a:pt x="5590" y="1422"/>
                    <a:pt x="5446" y="1368"/>
                  </a:cubicBezTo>
                  <a:cubicBezTo>
                    <a:pt x="5152" y="1256"/>
                    <a:pt x="4707" y="1145"/>
                    <a:pt x="4147" y="1131"/>
                  </a:cubicBezTo>
                  <a:cubicBezTo>
                    <a:pt x="4105" y="1130"/>
                    <a:pt x="4063" y="1130"/>
                    <a:pt x="4020" y="1130"/>
                  </a:cubicBezTo>
                  <a:cubicBezTo>
                    <a:pt x="3775" y="1130"/>
                    <a:pt x="3513" y="1149"/>
                    <a:pt x="3235" y="1188"/>
                  </a:cubicBezTo>
                  <a:cubicBezTo>
                    <a:pt x="3054" y="1217"/>
                    <a:pt x="2863" y="1252"/>
                    <a:pt x="2671" y="1309"/>
                  </a:cubicBezTo>
                  <a:lnTo>
                    <a:pt x="2671" y="1309"/>
                  </a:lnTo>
                  <a:cubicBezTo>
                    <a:pt x="2590" y="1119"/>
                    <a:pt x="2501" y="939"/>
                    <a:pt x="2399" y="776"/>
                  </a:cubicBezTo>
                  <a:cubicBezTo>
                    <a:pt x="2313" y="636"/>
                    <a:pt x="2212" y="507"/>
                    <a:pt x="2104" y="395"/>
                  </a:cubicBezTo>
                  <a:cubicBezTo>
                    <a:pt x="2000" y="284"/>
                    <a:pt x="1879" y="187"/>
                    <a:pt x="1745" y="133"/>
                  </a:cubicBezTo>
                  <a:cubicBezTo>
                    <a:pt x="1483" y="18"/>
                    <a:pt x="1221" y="0"/>
                    <a:pt x="9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6" name="Google Shape;526;p29"/>
          <p:cNvSpPr/>
          <p:nvPr/>
        </p:nvSpPr>
        <p:spPr>
          <a:xfrm flipH="1">
            <a:off x="7815668" y="5340898"/>
            <a:ext cx="6829" cy="3196"/>
          </a:xfrm>
          <a:custGeom>
            <a:avLst/>
            <a:gdLst/>
            <a:ahLst/>
            <a:cxnLst/>
            <a:rect l="l" t="t" r="r" b="b"/>
            <a:pathLst>
              <a:path w="141" h="66" extrusionOk="0">
                <a:moveTo>
                  <a:pt x="123" y="1"/>
                </a:moveTo>
                <a:cubicBezTo>
                  <a:pt x="112" y="22"/>
                  <a:pt x="80" y="40"/>
                  <a:pt x="29" y="58"/>
                </a:cubicBezTo>
                <a:cubicBezTo>
                  <a:pt x="22" y="61"/>
                  <a:pt x="11" y="61"/>
                  <a:pt x="1" y="65"/>
                </a:cubicBezTo>
                <a:cubicBezTo>
                  <a:pt x="76" y="51"/>
                  <a:pt x="119" y="36"/>
                  <a:pt x="130" y="22"/>
                </a:cubicBezTo>
                <a:cubicBezTo>
                  <a:pt x="137" y="15"/>
                  <a:pt x="141" y="8"/>
                  <a:pt x="141" y="1"/>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7" name="Google Shape;527;p29"/>
          <p:cNvGrpSpPr/>
          <p:nvPr/>
        </p:nvGrpSpPr>
        <p:grpSpPr>
          <a:xfrm>
            <a:off x="4695403" y="5143498"/>
            <a:ext cx="4600713" cy="150450"/>
            <a:chOff x="0" y="4397412"/>
            <a:chExt cx="4600713" cy="150450"/>
          </a:xfrm>
        </p:grpSpPr>
        <p:sp>
          <p:nvSpPr>
            <p:cNvPr id="528" name="Google Shape;528;p29"/>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29"/>
          <p:cNvGrpSpPr/>
          <p:nvPr/>
        </p:nvGrpSpPr>
        <p:grpSpPr>
          <a:xfrm>
            <a:off x="7693964" y="2227283"/>
            <a:ext cx="1333531" cy="2916217"/>
            <a:chOff x="7352169" y="1792626"/>
            <a:chExt cx="1333531" cy="2916217"/>
          </a:xfrm>
        </p:grpSpPr>
        <p:grpSp>
          <p:nvGrpSpPr>
            <p:cNvPr id="539" name="Google Shape;539;p29"/>
            <p:cNvGrpSpPr/>
            <p:nvPr/>
          </p:nvGrpSpPr>
          <p:grpSpPr>
            <a:xfrm>
              <a:off x="7352169" y="1792626"/>
              <a:ext cx="1333531" cy="2916217"/>
              <a:chOff x="7352169" y="1999451"/>
              <a:chExt cx="1333531" cy="2916217"/>
            </a:xfrm>
          </p:grpSpPr>
          <p:grpSp>
            <p:nvGrpSpPr>
              <p:cNvPr id="540" name="Google Shape;540;p29"/>
              <p:cNvGrpSpPr/>
              <p:nvPr/>
            </p:nvGrpSpPr>
            <p:grpSpPr>
              <a:xfrm>
                <a:off x="7788625" y="4788743"/>
                <a:ext cx="623190" cy="126925"/>
                <a:chOff x="7605347" y="4840573"/>
                <a:chExt cx="925164" cy="188427"/>
              </a:xfrm>
            </p:grpSpPr>
            <p:sp>
              <p:nvSpPr>
                <p:cNvPr id="541" name="Google Shape;541;p29"/>
                <p:cNvSpPr/>
                <p:nvPr/>
              </p:nvSpPr>
              <p:spPr>
                <a:xfrm flipH="1">
                  <a:off x="8100033" y="4840573"/>
                  <a:ext cx="429399" cy="187705"/>
                </a:xfrm>
                <a:custGeom>
                  <a:avLst/>
                  <a:gdLst/>
                  <a:ahLst/>
                  <a:cxnLst/>
                  <a:rect l="l" t="t" r="r" b="b"/>
                  <a:pathLst>
                    <a:path w="5973" h="2611" extrusionOk="0">
                      <a:moveTo>
                        <a:pt x="3202" y="0"/>
                      </a:moveTo>
                      <a:lnTo>
                        <a:pt x="0" y="54"/>
                      </a:lnTo>
                      <a:lnTo>
                        <a:pt x="32" y="2556"/>
                      </a:lnTo>
                      <a:lnTo>
                        <a:pt x="230" y="2563"/>
                      </a:lnTo>
                      <a:cubicBezTo>
                        <a:pt x="681" y="2581"/>
                        <a:pt x="1837" y="2611"/>
                        <a:pt x="2942" y="2611"/>
                      </a:cubicBezTo>
                      <a:cubicBezTo>
                        <a:pt x="4010" y="2611"/>
                        <a:pt x="5029" y="2583"/>
                        <a:pt x="5316" y="2491"/>
                      </a:cubicBezTo>
                      <a:cubicBezTo>
                        <a:pt x="5973" y="2279"/>
                        <a:pt x="3241" y="1713"/>
                        <a:pt x="3241" y="1713"/>
                      </a:cubicBezTo>
                      <a:lnTo>
                        <a:pt x="32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9"/>
                <p:cNvSpPr/>
                <p:nvPr/>
              </p:nvSpPr>
              <p:spPr>
                <a:xfrm flipH="1">
                  <a:off x="8139206" y="4986872"/>
                  <a:ext cx="61250" cy="27965"/>
                </a:xfrm>
                <a:custGeom>
                  <a:avLst/>
                  <a:gdLst/>
                  <a:ahLst/>
                  <a:cxnLst/>
                  <a:rect l="l" t="t" r="r" b="b"/>
                  <a:pathLst>
                    <a:path w="852" h="389" extrusionOk="0">
                      <a:moveTo>
                        <a:pt x="0" y="1"/>
                      </a:moveTo>
                      <a:cubicBezTo>
                        <a:pt x="79" y="22"/>
                        <a:pt x="155" y="47"/>
                        <a:pt x="227" y="69"/>
                      </a:cubicBezTo>
                      <a:cubicBezTo>
                        <a:pt x="98" y="26"/>
                        <a:pt x="0" y="1"/>
                        <a:pt x="0" y="1"/>
                      </a:cubicBezTo>
                      <a:close/>
                      <a:moveTo>
                        <a:pt x="833" y="349"/>
                      </a:moveTo>
                      <a:cubicBezTo>
                        <a:pt x="844" y="363"/>
                        <a:pt x="844" y="374"/>
                        <a:pt x="840" y="388"/>
                      </a:cubicBezTo>
                      <a:lnTo>
                        <a:pt x="851" y="388"/>
                      </a:lnTo>
                      <a:cubicBezTo>
                        <a:pt x="851" y="374"/>
                        <a:pt x="844" y="363"/>
                        <a:pt x="833" y="34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flipH="1">
                  <a:off x="8138989" y="5014766"/>
                  <a:ext cx="10065" cy="5464"/>
                </a:xfrm>
                <a:custGeom>
                  <a:avLst/>
                  <a:gdLst/>
                  <a:ahLst/>
                  <a:cxnLst/>
                  <a:rect l="l" t="t" r="r" b="b"/>
                  <a:pathLst>
                    <a:path w="140" h="76" extrusionOk="0">
                      <a:moveTo>
                        <a:pt x="125" y="0"/>
                      </a:moveTo>
                      <a:cubicBezTo>
                        <a:pt x="118" y="25"/>
                        <a:pt x="86" y="47"/>
                        <a:pt x="25" y="68"/>
                      </a:cubicBezTo>
                      <a:cubicBezTo>
                        <a:pt x="17" y="68"/>
                        <a:pt x="7" y="72"/>
                        <a:pt x="0" y="75"/>
                      </a:cubicBezTo>
                      <a:cubicBezTo>
                        <a:pt x="72" y="61"/>
                        <a:pt x="118" y="47"/>
                        <a:pt x="129" y="32"/>
                      </a:cubicBezTo>
                      <a:cubicBezTo>
                        <a:pt x="136" y="22"/>
                        <a:pt x="140" y="11"/>
                        <a:pt x="136" y="0"/>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flipH="1">
                  <a:off x="8305710" y="5024255"/>
                  <a:ext cx="221421" cy="4529"/>
                </a:xfrm>
                <a:custGeom>
                  <a:avLst/>
                  <a:gdLst/>
                  <a:ahLst/>
                  <a:cxnLst/>
                  <a:rect l="l" t="t" r="r" b="b"/>
                  <a:pathLst>
                    <a:path w="3080" h="63" extrusionOk="0">
                      <a:moveTo>
                        <a:pt x="0" y="1"/>
                      </a:moveTo>
                      <a:cubicBezTo>
                        <a:pt x="582" y="41"/>
                        <a:pt x="1433" y="62"/>
                        <a:pt x="2283" y="62"/>
                      </a:cubicBezTo>
                      <a:cubicBezTo>
                        <a:pt x="2552" y="62"/>
                        <a:pt x="2818" y="59"/>
                        <a:pt x="3080" y="54"/>
                      </a:cubicBezTo>
                      <a:lnTo>
                        <a:pt x="2882" y="54"/>
                      </a:lnTo>
                      <a:cubicBezTo>
                        <a:pt x="1784" y="54"/>
                        <a:pt x="646" y="26"/>
                        <a:pt x="198" y="8"/>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9"/>
                <p:cNvSpPr/>
                <p:nvPr/>
              </p:nvSpPr>
              <p:spPr>
                <a:xfrm flipH="1">
                  <a:off x="8139716" y="4986872"/>
                  <a:ext cx="387415" cy="41337"/>
                </a:xfrm>
                <a:custGeom>
                  <a:avLst/>
                  <a:gdLst/>
                  <a:ahLst/>
                  <a:cxnLst/>
                  <a:rect l="l" t="t" r="r" b="b"/>
                  <a:pathLst>
                    <a:path w="5389" h="575" extrusionOk="0">
                      <a:moveTo>
                        <a:pt x="4544" y="1"/>
                      </a:moveTo>
                      <a:cubicBezTo>
                        <a:pt x="4358" y="11"/>
                        <a:pt x="4268" y="417"/>
                        <a:pt x="4268" y="417"/>
                      </a:cubicBezTo>
                      <a:lnTo>
                        <a:pt x="1156" y="442"/>
                      </a:lnTo>
                      <a:lnTo>
                        <a:pt x="1156" y="456"/>
                      </a:lnTo>
                      <a:cubicBezTo>
                        <a:pt x="1153" y="456"/>
                        <a:pt x="1153" y="453"/>
                        <a:pt x="1149" y="442"/>
                      </a:cubicBezTo>
                      <a:lnTo>
                        <a:pt x="4" y="449"/>
                      </a:lnTo>
                      <a:lnTo>
                        <a:pt x="0" y="521"/>
                      </a:lnTo>
                      <a:lnTo>
                        <a:pt x="198" y="528"/>
                      </a:lnTo>
                      <a:cubicBezTo>
                        <a:pt x="646" y="546"/>
                        <a:pt x="1784" y="574"/>
                        <a:pt x="2882" y="574"/>
                      </a:cubicBezTo>
                      <a:lnTo>
                        <a:pt x="3080" y="574"/>
                      </a:lnTo>
                      <a:cubicBezTo>
                        <a:pt x="4063" y="561"/>
                        <a:pt x="4936" y="521"/>
                        <a:pt x="5259" y="463"/>
                      </a:cubicBezTo>
                      <a:cubicBezTo>
                        <a:pt x="5266" y="460"/>
                        <a:pt x="5276" y="456"/>
                        <a:pt x="5284" y="456"/>
                      </a:cubicBezTo>
                      <a:cubicBezTo>
                        <a:pt x="5345" y="435"/>
                        <a:pt x="5377" y="413"/>
                        <a:pt x="5384" y="388"/>
                      </a:cubicBezTo>
                      <a:cubicBezTo>
                        <a:pt x="5388" y="374"/>
                        <a:pt x="5388" y="363"/>
                        <a:pt x="5377" y="349"/>
                      </a:cubicBezTo>
                      <a:cubicBezTo>
                        <a:pt x="5302" y="251"/>
                        <a:pt x="4989" y="137"/>
                        <a:pt x="4771" y="69"/>
                      </a:cubicBezTo>
                      <a:cubicBezTo>
                        <a:pt x="4699" y="47"/>
                        <a:pt x="4623" y="22"/>
                        <a:pt x="45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9"/>
                <p:cNvSpPr/>
                <p:nvPr/>
              </p:nvSpPr>
              <p:spPr>
                <a:xfrm flipH="1">
                  <a:off x="8139716" y="5013040"/>
                  <a:ext cx="390794" cy="8699"/>
                </a:xfrm>
                <a:custGeom>
                  <a:avLst/>
                  <a:gdLst/>
                  <a:ahLst/>
                  <a:cxnLst/>
                  <a:rect l="l" t="t" r="r" b="b"/>
                  <a:pathLst>
                    <a:path w="5436" h="121" extrusionOk="0">
                      <a:moveTo>
                        <a:pt x="5420" y="0"/>
                      </a:moveTo>
                      <a:cubicBezTo>
                        <a:pt x="5410" y="0"/>
                        <a:pt x="5396" y="1"/>
                        <a:pt x="5378" y="3"/>
                      </a:cubicBezTo>
                      <a:cubicBezTo>
                        <a:pt x="5331" y="3"/>
                        <a:pt x="5280" y="3"/>
                        <a:pt x="5220" y="6"/>
                      </a:cubicBezTo>
                      <a:cubicBezTo>
                        <a:pt x="5061" y="10"/>
                        <a:pt x="4868" y="17"/>
                        <a:pt x="4639" y="28"/>
                      </a:cubicBezTo>
                      <a:cubicBezTo>
                        <a:pt x="4147" y="46"/>
                        <a:pt x="3468" y="64"/>
                        <a:pt x="2718" y="78"/>
                      </a:cubicBezTo>
                      <a:cubicBezTo>
                        <a:pt x="2235" y="85"/>
                        <a:pt x="1783" y="87"/>
                        <a:pt x="1390" y="87"/>
                      </a:cubicBezTo>
                      <a:cubicBezTo>
                        <a:pt x="1172" y="87"/>
                        <a:pt x="973" y="87"/>
                        <a:pt x="797" y="85"/>
                      </a:cubicBezTo>
                      <a:cubicBezTo>
                        <a:pt x="568" y="81"/>
                        <a:pt x="374" y="81"/>
                        <a:pt x="216" y="81"/>
                      </a:cubicBezTo>
                      <a:lnTo>
                        <a:pt x="55" y="81"/>
                      </a:lnTo>
                      <a:cubicBezTo>
                        <a:pt x="19" y="81"/>
                        <a:pt x="1" y="81"/>
                        <a:pt x="1" y="85"/>
                      </a:cubicBezTo>
                      <a:cubicBezTo>
                        <a:pt x="1" y="85"/>
                        <a:pt x="19" y="85"/>
                        <a:pt x="55" y="89"/>
                      </a:cubicBezTo>
                      <a:cubicBezTo>
                        <a:pt x="105" y="92"/>
                        <a:pt x="155" y="92"/>
                        <a:pt x="212" y="96"/>
                      </a:cubicBezTo>
                      <a:cubicBezTo>
                        <a:pt x="374" y="99"/>
                        <a:pt x="568" y="107"/>
                        <a:pt x="797" y="110"/>
                      </a:cubicBezTo>
                      <a:cubicBezTo>
                        <a:pt x="1083" y="116"/>
                        <a:pt x="1432" y="120"/>
                        <a:pt x="1821" y="120"/>
                      </a:cubicBezTo>
                      <a:cubicBezTo>
                        <a:pt x="2102" y="120"/>
                        <a:pt x="2404" y="118"/>
                        <a:pt x="2718" y="114"/>
                      </a:cubicBezTo>
                      <a:cubicBezTo>
                        <a:pt x="3468" y="103"/>
                        <a:pt x="4150" y="78"/>
                        <a:pt x="4639" y="53"/>
                      </a:cubicBezTo>
                      <a:cubicBezTo>
                        <a:pt x="4868" y="42"/>
                        <a:pt x="5061" y="31"/>
                        <a:pt x="5220" y="21"/>
                      </a:cubicBezTo>
                      <a:cubicBezTo>
                        <a:pt x="5280" y="17"/>
                        <a:pt x="5331" y="13"/>
                        <a:pt x="5378" y="10"/>
                      </a:cubicBezTo>
                      <a:cubicBezTo>
                        <a:pt x="5414" y="6"/>
                        <a:pt x="5435" y="3"/>
                        <a:pt x="5435" y="3"/>
                      </a:cubicBezTo>
                      <a:cubicBezTo>
                        <a:pt x="5435" y="1"/>
                        <a:pt x="5430" y="0"/>
                        <a:pt x="54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p:nvPr/>
              </p:nvSpPr>
              <p:spPr>
                <a:xfrm flipH="1">
                  <a:off x="8198300" y="4983996"/>
                  <a:ext cx="23436" cy="36448"/>
                </a:xfrm>
                <a:custGeom>
                  <a:avLst/>
                  <a:gdLst/>
                  <a:ahLst/>
                  <a:cxnLst/>
                  <a:rect l="l" t="t" r="r" b="b"/>
                  <a:pathLst>
                    <a:path w="326" h="507" extrusionOk="0">
                      <a:moveTo>
                        <a:pt x="320" y="0"/>
                      </a:moveTo>
                      <a:cubicBezTo>
                        <a:pt x="304" y="0"/>
                        <a:pt x="177" y="62"/>
                        <a:pt x="92" y="209"/>
                      </a:cubicBezTo>
                      <a:cubicBezTo>
                        <a:pt x="0" y="358"/>
                        <a:pt x="9" y="507"/>
                        <a:pt x="20" y="507"/>
                      </a:cubicBezTo>
                      <a:cubicBezTo>
                        <a:pt x="20" y="507"/>
                        <a:pt x="20" y="507"/>
                        <a:pt x="20" y="507"/>
                      </a:cubicBezTo>
                      <a:cubicBezTo>
                        <a:pt x="31" y="507"/>
                        <a:pt x="38" y="371"/>
                        <a:pt x="124" y="227"/>
                      </a:cubicBezTo>
                      <a:cubicBezTo>
                        <a:pt x="207" y="84"/>
                        <a:pt x="325" y="11"/>
                        <a:pt x="322" y="1"/>
                      </a:cubicBezTo>
                      <a:cubicBezTo>
                        <a:pt x="322" y="1"/>
                        <a:pt x="321" y="0"/>
                        <a:pt x="3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9"/>
                <p:cNvSpPr/>
                <p:nvPr/>
              </p:nvSpPr>
              <p:spPr>
                <a:xfrm flipH="1">
                  <a:off x="8276302" y="4967677"/>
                  <a:ext cx="13156" cy="19554"/>
                </a:xfrm>
                <a:custGeom>
                  <a:avLst/>
                  <a:gdLst/>
                  <a:ahLst/>
                  <a:cxnLst/>
                  <a:rect l="l" t="t" r="r" b="b"/>
                  <a:pathLst>
                    <a:path w="183" h="272" extrusionOk="0">
                      <a:moveTo>
                        <a:pt x="174" y="1"/>
                      </a:moveTo>
                      <a:cubicBezTo>
                        <a:pt x="161" y="1"/>
                        <a:pt x="120" y="56"/>
                        <a:pt x="75" y="124"/>
                      </a:cubicBezTo>
                      <a:cubicBezTo>
                        <a:pt x="32" y="200"/>
                        <a:pt x="0" y="264"/>
                        <a:pt x="11" y="271"/>
                      </a:cubicBezTo>
                      <a:cubicBezTo>
                        <a:pt x="11" y="271"/>
                        <a:pt x="11" y="271"/>
                        <a:pt x="11" y="271"/>
                      </a:cubicBezTo>
                      <a:cubicBezTo>
                        <a:pt x="21" y="271"/>
                        <a:pt x="66" y="219"/>
                        <a:pt x="108" y="145"/>
                      </a:cubicBezTo>
                      <a:cubicBezTo>
                        <a:pt x="154" y="70"/>
                        <a:pt x="183" y="6"/>
                        <a:pt x="176" y="1"/>
                      </a:cubicBezTo>
                      <a:cubicBezTo>
                        <a:pt x="175" y="1"/>
                        <a:pt x="175" y="1"/>
                        <a:pt x="1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flipH="1">
                  <a:off x="8292765" y="4964298"/>
                  <a:ext cx="15313" cy="13443"/>
                </a:xfrm>
                <a:custGeom>
                  <a:avLst/>
                  <a:gdLst/>
                  <a:ahLst/>
                  <a:cxnLst/>
                  <a:rect l="l" t="t" r="r" b="b"/>
                  <a:pathLst>
                    <a:path w="213" h="187" extrusionOk="0">
                      <a:moveTo>
                        <a:pt x="202" y="1"/>
                      </a:moveTo>
                      <a:cubicBezTo>
                        <a:pt x="189" y="1"/>
                        <a:pt x="143" y="32"/>
                        <a:pt x="94" y="78"/>
                      </a:cubicBezTo>
                      <a:cubicBezTo>
                        <a:pt x="40" y="128"/>
                        <a:pt x="1" y="174"/>
                        <a:pt x="8" y="185"/>
                      </a:cubicBezTo>
                      <a:cubicBezTo>
                        <a:pt x="8" y="186"/>
                        <a:pt x="9" y="186"/>
                        <a:pt x="10" y="186"/>
                      </a:cubicBezTo>
                      <a:cubicBezTo>
                        <a:pt x="24" y="186"/>
                        <a:pt x="70" y="152"/>
                        <a:pt x="119" y="106"/>
                      </a:cubicBezTo>
                      <a:cubicBezTo>
                        <a:pt x="173" y="56"/>
                        <a:pt x="213" y="10"/>
                        <a:pt x="205" y="2"/>
                      </a:cubicBezTo>
                      <a:cubicBezTo>
                        <a:pt x="204" y="1"/>
                        <a:pt x="203" y="1"/>
                        <a:pt x="2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flipH="1">
                  <a:off x="8295569" y="4954592"/>
                  <a:ext cx="24155" cy="2732"/>
                </a:xfrm>
                <a:custGeom>
                  <a:avLst/>
                  <a:gdLst/>
                  <a:ahLst/>
                  <a:cxnLst/>
                  <a:rect l="l" t="t" r="r" b="b"/>
                  <a:pathLst>
                    <a:path w="336" h="38" extrusionOk="0">
                      <a:moveTo>
                        <a:pt x="205" y="0"/>
                      </a:moveTo>
                      <a:cubicBezTo>
                        <a:pt x="193" y="0"/>
                        <a:pt x="182" y="0"/>
                        <a:pt x="170" y="1"/>
                      </a:cubicBezTo>
                      <a:cubicBezTo>
                        <a:pt x="77" y="1"/>
                        <a:pt x="1" y="8"/>
                        <a:pt x="1" y="19"/>
                      </a:cubicBezTo>
                      <a:cubicBezTo>
                        <a:pt x="1" y="28"/>
                        <a:pt x="59" y="38"/>
                        <a:pt x="135" y="38"/>
                      </a:cubicBezTo>
                      <a:cubicBezTo>
                        <a:pt x="147" y="38"/>
                        <a:pt x="158" y="37"/>
                        <a:pt x="170" y="37"/>
                      </a:cubicBezTo>
                      <a:cubicBezTo>
                        <a:pt x="259" y="37"/>
                        <a:pt x="335" y="29"/>
                        <a:pt x="335" y="19"/>
                      </a:cubicBezTo>
                      <a:cubicBezTo>
                        <a:pt x="335" y="9"/>
                        <a:pt x="278" y="0"/>
                        <a:pt x="2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flipH="1">
                  <a:off x="8296432" y="4940430"/>
                  <a:ext cx="27893" cy="4026"/>
                </a:xfrm>
                <a:custGeom>
                  <a:avLst/>
                  <a:gdLst/>
                  <a:ahLst/>
                  <a:cxnLst/>
                  <a:rect l="l" t="t" r="r" b="b"/>
                  <a:pathLst>
                    <a:path w="388" h="56" extrusionOk="0">
                      <a:moveTo>
                        <a:pt x="18" y="0"/>
                      </a:moveTo>
                      <a:cubicBezTo>
                        <a:pt x="10" y="0"/>
                        <a:pt x="5" y="1"/>
                        <a:pt x="5" y="4"/>
                      </a:cubicBezTo>
                      <a:cubicBezTo>
                        <a:pt x="0" y="14"/>
                        <a:pt x="83" y="51"/>
                        <a:pt x="194" y="54"/>
                      </a:cubicBezTo>
                      <a:cubicBezTo>
                        <a:pt x="208" y="55"/>
                        <a:pt x="221" y="55"/>
                        <a:pt x="234" y="55"/>
                      </a:cubicBezTo>
                      <a:cubicBezTo>
                        <a:pt x="322" y="55"/>
                        <a:pt x="387" y="35"/>
                        <a:pt x="384" y="26"/>
                      </a:cubicBezTo>
                      <a:cubicBezTo>
                        <a:pt x="384" y="20"/>
                        <a:pt x="365" y="19"/>
                        <a:pt x="334" y="19"/>
                      </a:cubicBezTo>
                      <a:cubicBezTo>
                        <a:pt x="313" y="19"/>
                        <a:pt x="288" y="20"/>
                        <a:pt x="259" y="20"/>
                      </a:cubicBezTo>
                      <a:cubicBezTo>
                        <a:pt x="239" y="20"/>
                        <a:pt x="217" y="19"/>
                        <a:pt x="194" y="19"/>
                      </a:cubicBezTo>
                      <a:cubicBezTo>
                        <a:pt x="114" y="13"/>
                        <a:pt x="46"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flipH="1">
                  <a:off x="8237553" y="4945750"/>
                  <a:ext cx="43709" cy="25161"/>
                </a:xfrm>
                <a:custGeom>
                  <a:avLst/>
                  <a:gdLst/>
                  <a:ahLst/>
                  <a:cxnLst/>
                  <a:rect l="l" t="t" r="r" b="b"/>
                  <a:pathLst>
                    <a:path w="608" h="350" extrusionOk="0">
                      <a:moveTo>
                        <a:pt x="415" y="38"/>
                      </a:moveTo>
                      <a:cubicBezTo>
                        <a:pt x="460" y="38"/>
                        <a:pt x="505" y="47"/>
                        <a:pt x="543" y="70"/>
                      </a:cubicBezTo>
                      <a:cubicBezTo>
                        <a:pt x="575" y="91"/>
                        <a:pt x="564" y="131"/>
                        <a:pt x="529" y="152"/>
                      </a:cubicBezTo>
                      <a:cubicBezTo>
                        <a:pt x="493" y="174"/>
                        <a:pt x="450" y="188"/>
                        <a:pt x="413" y="203"/>
                      </a:cubicBezTo>
                      <a:cubicBezTo>
                        <a:pt x="335" y="232"/>
                        <a:pt x="263" y="250"/>
                        <a:pt x="202" y="263"/>
                      </a:cubicBezTo>
                      <a:cubicBezTo>
                        <a:pt x="142" y="274"/>
                        <a:pt x="91" y="281"/>
                        <a:pt x="56" y="285"/>
                      </a:cubicBezTo>
                      <a:lnTo>
                        <a:pt x="56" y="285"/>
                      </a:lnTo>
                      <a:cubicBezTo>
                        <a:pt x="69" y="254"/>
                        <a:pt x="89" y="214"/>
                        <a:pt x="123" y="174"/>
                      </a:cubicBezTo>
                      <a:cubicBezTo>
                        <a:pt x="163" y="124"/>
                        <a:pt x="220" y="81"/>
                        <a:pt x="299" y="56"/>
                      </a:cubicBezTo>
                      <a:cubicBezTo>
                        <a:pt x="333" y="46"/>
                        <a:pt x="374" y="38"/>
                        <a:pt x="415" y="38"/>
                      </a:cubicBezTo>
                      <a:close/>
                      <a:moveTo>
                        <a:pt x="409" y="0"/>
                      </a:moveTo>
                      <a:cubicBezTo>
                        <a:pt x="271" y="0"/>
                        <a:pt x="154" y="80"/>
                        <a:pt x="102" y="156"/>
                      </a:cubicBezTo>
                      <a:cubicBezTo>
                        <a:pt x="64" y="204"/>
                        <a:pt x="46" y="254"/>
                        <a:pt x="38" y="287"/>
                      </a:cubicBezTo>
                      <a:lnTo>
                        <a:pt x="38" y="287"/>
                      </a:lnTo>
                      <a:cubicBezTo>
                        <a:pt x="14" y="290"/>
                        <a:pt x="1" y="291"/>
                        <a:pt x="1" y="293"/>
                      </a:cubicBezTo>
                      <a:cubicBezTo>
                        <a:pt x="1" y="295"/>
                        <a:pt x="13" y="298"/>
                        <a:pt x="36" y="299"/>
                      </a:cubicBezTo>
                      <a:lnTo>
                        <a:pt x="36" y="299"/>
                      </a:lnTo>
                      <a:cubicBezTo>
                        <a:pt x="30" y="331"/>
                        <a:pt x="30" y="350"/>
                        <a:pt x="34" y="350"/>
                      </a:cubicBezTo>
                      <a:cubicBezTo>
                        <a:pt x="34" y="350"/>
                        <a:pt x="34" y="350"/>
                        <a:pt x="34" y="350"/>
                      </a:cubicBezTo>
                      <a:cubicBezTo>
                        <a:pt x="37" y="350"/>
                        <a:pt x="40" y="330"/>
                        <a:pt x="51" y="300"/>
                      </a:cubicBezTo>
                      <a:lnTo>
                        <a:pt x="51" y="300"/>
                      </a:lnTo>
                      <a:cubicBezTo>
                        <a:pt x="55" y="300"/>
                        <a:pt x="59" y="300"/>
                        <a:pt x="64" y="300"/>
                      </a:cubicBezTo>
                      <a:cubicBezTo>
                        <a:pt x="99" y="300"/>
                        <a:pt x="147" y="297"/>
                        <a:pt x="206" y="289"/>
                      </a:cubicBezTo>
                      <a:cubicBezTo>
                        <a:pt x="270" y="281"/>
                        <a:pt x="345" y="263"/>
                        <a:pt x="425" y="238"/>
                      </a:cubicBezTo>
                      <a:cubicBezTo>
                        <a:pt x="464" y="225"/>
                        <a:pt x="507" y="210"/>
                        <a:pt x="550" y="185"/>
                      </a:cubicBezTo>
                      <a:cubicBezTo>
                        <a:pt x="569" y="170"/>
                        <a:pt x="593" y="152"/>
                        <a:pt x="600" y="120"/>
                      </a:cubicBezTo>
                      <a:cubicBezTo>
                        <a:pt x="607" y="88"/>
                        <a:pt x="590" y="56"/>
                        <a:pt x="569" y="38"/>
                      </a:cubicBezTo>
                      <a:cubicBezTo>
                        <a:pt x="514" y="11"/>
                        <a:pt x="460" y="0"/>
                        <a:pt x="4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p:nvPr/>
              </p:nvSpPr>
              <p:spPr>
                <a:xfrm flipH="1">
                  <a:off x="8275008" y="4939136"/>
                  <a:ext cx="22430" cy="28468"/>
                </a:xfrm>
                <a:custGeom>
                  <a:avLst/>
                  <a:gdLst/>
                  <a:ahLst/>
                  <a:cxnLst/>
                  <a:rect l="l" t="t" r="r" b="b"/>
                  <a:pathLst>
                    <a:path w="312" h="396" extrusionOk="0">
                      <a:moveTo>
                        <a:pt x="75" y="0"/>
                      </a:moveTo>
                      <a:cubicBezTo>
                        <a:pt x="73" y="0"/>
                        <a:pt x="71" y="0"/>
                        <a:pt x="68" y="0"/>
                      </a:cubicBezTo>
                      <a:cubicBezTo>
                        <a:pt x="22" y="7"/>
                        <a:pt x="0" y="62"/>
                        <a:pt x="7" y="97"/>
                      </a:cubicBezTo>
                      <a:cubicBezTo>
                        <a:pt x="10" y="133"/>
                        <a:pt x="29" y="162"/>
                        <a:pt x="43" y="187"/>
                      </a:cubicBezTo>
                      <a:cubicBezTo>
                        <a:pt x="75" y="237"/>
                        <a:pt x="111" y="280"/>
                        <a:pt x="143" y="312"/>
                      </a:cubicBezTo>
                      <a:cubicBezTo>
                        <a:pt x="203" y="369"/>
                        <a:pt x="252" y="392"/>
                        <a:pt x="261" y="392"/>
                      </a:cubicBezTo>
                      <a:cubicBezTo>
                        <a:pt x="261" y="392"/>
                        <a:pt x="262" y="392"/>
                        <a:pt x="262" y="392"/>
                      </a:cubicBezTo>
                      <a:cubicBezTo>
                        <a:pt x="265" y="388"/>
                        <a:pt x="219" y="355"/>
                        <a:pt x="161" y="291"/>
                      </a:cubicBezTo>
                      <a:cubicBezTo>
                        <a:pt x="133" y="259"/>
                        <a:pt x="104" y="219"/>
                        <a:pt x="75" y="169"/>
                      </a:cubicBezTo>
                      <a:cubicBezTo>
                        <a:pt x="47" y="126"/>
                        <a:pt x="25" y="50"/>
                        <a:pt x="75" y="40"/>
                      </a:cubicBezTo>
                      <a:cubicBezTo>
                        <a:pt x="79" y="40"/>
                        <a:pt x="83" y="39"/>
                        <a:pt x="86" y="39"/>
                      </a:cubicBezTo>
                      <a:cubicBezTo>
                        <a:pt x="136" y="39"/>
                        <a:pt x="182" y="86"/>
                        <a:pt x="212" y="123"/>
                      </a:cubicBezTo>
                      <a:cubicBezTo>
                        <a:pt x="247" y="169"/>
                        <a:pt x="265" y="216"/>
                        <a:pt x="272" y="255"/>
                      </a:cubicBezTo>
                      <a:cubicBezTo>
                        <a:pt x="290" y="342"/>
                        <a:pt x="272" y="395"/>
                        <a:pt x="280" y="395"/>
                      </a:cubicBezTo>
                      <a:cubicBezTo>
                        <a:pt x="280" y="395"/>
                        <a:pt x="280" y="395"/>
                        <a:pt x="280" y="395"/>
                      </a:cubicBezTo>
                      <a:cubicBezTo>
                        <a:pt x="285" y="395"/>
                        <a:pt x="312" y="342"/>
                        <a:pt x="302" y="252"/>
                      </a:cubicBezTo>
                      <a:cubicBezTo>
                        <a:pt x="294" y="209"/>
                        <a:pt x="277" y="155"/>
                        <a:pt x="240" y="105"/>
                      </a:cubicBezTo>
                      <a:cubicBezTo>
                        <a:pt x="205" y="59"/>
                        <a:pt x="160" y="0"/>
                        <a:pt x="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flipH="1">
                  <a:off x="8443739" y="4954305"/>
                  <a:ext cx="83105" cy="65420"/>
                </a:xfrm>
                <a:custGeom>
                  <a:avLst/>
                  <a:gdLst/>
                  <a:ahLst/>
                  <a:cxnLst/>
                  <a:rect l="l" t="t" r="r" b="b"/>
                  <a:pathLst>
                    <a:path w="1156" h="910" extrusionOk="0">
                      <a:moveTo>
                        <a:pt x="183" y="0"/>
                      </a:moveTo>
                      <a:cubicBezTo>
                        <a:pt x="134" y="0"/>
                        <a:pt x="93" y="3"/>
                        <a:pt x="65" y="8"/>
                      </a:cubicBezTo>
                      <a:cubicBezTo>
                        <a:pt x="22" y="15"/>
                        <a:pt x="0" y="23"/>
                        <a:pt x="0" y="23"/>
                      </a:cubicBezTo>
                      <a:cubicBezTo>
                        <a:pt x="0" y="25"/>
                        <a:pt x="5" y="25"/>
                        <a:pt x="13" y="25"/>
                      </a:cubicBezTo>
                      <a:cubicBezTo>
                        <a:pt x="21" y="25"/>
                        <a:pt x="34" y="25"/>
                        <a:pt x="50" y="23"/>
                      </a:cubicBezTo>
                      <a:cubicBezTo>
                        <a:pt x="70" y="23"/>
                        <a:pt x="96" y="22"/>
                        <a:pt x="128" y="22"/>
                      </a:cubicBezTo>
                      <a:cubicBezTo>
                        <a:pt x="159" y="22"/>
                        <a:pt x="196" y="23"/>
                        <a:pt x="237" y="26"/>
                      </a:cubicBezTo>
                      <a:cubicBezTo>
                        <a:pt x="380" y="41"/>
                        <a:pt x="582" y="98"/>
                        <a:pt x="758" y="231"/>
                      </a:cubicBezTo>
                      <a:cubicBezTo>
                        <a:pt x="933" y="367"/>
                        <a:pt x="1038" y="547"/>
                        <a:pt x="1088" y="683"/>
                      </a:cubicBezTo>
                      <a:cubicBezTo>
                        <a:pt x="1137" y="817"/>
                        <a:pt x="1145" y="909"/>
                        <a:pt x="1152" y="909"/>
                      </a:cubicBezTo>
                      <a:cubicBezTo>
                        <a:pt x="1152" y="909"/>
                        <a:pt x="1152" y="909"/>
                        <a:pt x="1152" y="909"/>
                      </a:cubicBezTo>
                      <a:cubicBezTo>
                        <a:pt x="1152" y="909"/>
                        <a:pt x="1156" y="888"/>
                        <a:pt x="1152" y="845"/>
                      </a:cubicBezTo>
                      <a:cubicBezTo>
                        <a:pt x="1145" y="805"/>
                        <a:pt x="1134" y="744"/>
                        <a:pt x="1112" y="672"/>
                      </a:cubicBezTo>
                      <a:cubicBezTo>
                        <a:pt x="1069" y="532"/>
                        <a:pt x="965" y="343"/>
                        <a:pt x="783" y="202"/>
                      </a:cubicBezTo>
                      <a:cubicBezTo>
                        <a:pt x="599" y="63"/>
                        <a:pt x="388" y="8"/>
                        <a:pt x="241" y="1"/>
                      </a:cubicBezTo>
                      <a:cubicBezTo>
                        <a:pt x="220" y="0"/>
                        <a:pt x="201"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flipH="1">
                  <a:off x="8502832" y="4859911"/>
                  <a:ext cx="2876" cy="94535"/>
                </a:xfrm>
                <a:custGeom>
                  <a:avLst/>
                  <a:gdLst/>
                  <a:ahLst/>
                  <a:cxnLst/>
                  <a:rect l="l" t="t" r="r" b="b"/>
                  <a:pathLst>
                    <a:path w="40" h="1315" extrusionOk="0">
                      <a:moveTo>
                        <a:pt x="18" y="1"/>
                      </a:moveTo>
                      <a:cubicBezTo>
                        <a:pt x="18" y="1"/>
                        <a:pt x="18" y="1"/>
                        <a:pt x="18" y="1"/>
                      </a:cubicBezTo>
                      <a:cubicBezTo>
                        <a:pt x="8" y="1"/>
                        <a:pt x="0" y="294"/>
                        <a:pt x="0" y="657"/>
                      </a:cubicBezTo>
                      <a:cubicBezTo>
                        <a:pt x="0" y="1020"/>
                        <a:pt x="11" y="1314"/>
                        <a:pt x="22" y="1314"/>
                      </a:cubicBezTo>
                      <a:cubicBezTo>
                        <a:pt x="33" y="1314"/>
                        <a:pt x="40" y="1020"/>
                        <a:pt x="40" y="657"/>
                      </a:cubicBezTo>
                      <a:cubicBezTo>
                        <a:pt x="40" y="297"/>
                        <a:pt x="30" y="1"/>
                        <a:pt x="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p:nvPr/>
              </p:nvSpPr>
              <p:spPr>
                <a:xfrm flipH="1">
                  <a:off x="8347763" y="4997440"/>
                  <a:ext cx="67361" cy="3666"/>
                </a:xfrm>
                <a:custGeom>
                  <a:avLst/>
                  <a:gdLst/>
                  <a:ahLst/>
                  <a:cxnLst/>
                  <a:rect l="l" t="t" r="r" b="b"/>
                  <a:pathLst>
                    <a:path w="937" h="51" extrusionOk="0">
                      <a:moveTo>
                        <a:pt x="894" y="0"/>
                      </a:moveTo>
                      <a:cubicBezTo>
                        <a:pt x="820" y="0"/>
                        <a:pt x="657" y="9"/>
                        <a:pt x="471" y="11"/>
                      </a:cubicBezTo>
                      <a:cubicBezTo>
                        <a:pt x="298" y="11"/>
                        <a:pt x="147" y="7"/>
                        <a:pt x="65" y="7"/>
                      </a:cubicBezTo>
                      <a:cubicBezTo>
                        <a:pt x="24" y="7"/>
                        <a:pt x="0" y="8"/>
                        <a:pt x="0" y="11"/>
                      </a:cubicBezTo>
                      <a:cubicBezTo>
                        <a:pt x="0" y="22"/>
                        <a:pt x="208" y="51"/>
                        <a:pt x="471" y="51"/>
                      </a:cubicBezTo>
                      <a:cubicBezTo>
                        <a:pt x="729" y="47"/>
                        <a:pt x="937" y="15"/>
                        <a:pt x="937" y="4"/>
                      </a:cubicBezTo>
                      <a:cubicBezTo>
                        <a:pt x="937" y="1"/>
                        <a:pt x="922" y="0"/>
                        <a:pt x="8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9"/>
                <p:cNvSpPr/>
                <p:nvPr/>
              </p:nvSpPr>
              <p:spPr>
                <a:xfrm flipH="1">
                  <a:off x="8453011" y="4998662"/>
                  <a:ext cx="7836" cy="13300"/>
                </a:xfrm>
                <a:custGeom>
                  <a:avLst/>
                  <a:gdLst/>
                  <a:ahLst/>
                  <a:cxnLst/>
                  <a:rect l="l" t="t" r="r" b="b"/>
                  <a:pathLst>
                    <a:path w="109" h="185" extrusionOk="0">
                      <a:moveTo>
                        <a:pt x="11" y="0"/>
                      </a:moveTo>
                      <a:cubicBezTo>
                        <a:pt x="10" y="0"/>
                        <a:pt x="9" y="0"/>
                        <a:pt x="8" y="1"/>
                      </a:cubicBezTo>
                      <a:cubicBezTo>
                        <a:pt x="1" y="9"/>
                        <a:pt x="26" y="49"/>
                        <a:pt x="47" y="95"/>
                      </a:cubicBezTo>
                      <a:cubicBezTo>
                        <a:pt x="73" y="142"/>
                        <a:pt x="83" y="185"/>
                        <a:pt x="95" y="185"/>
                      </a:cubicBezTo>
                      <a:cubicBezTo>
                        <a:pt x="105" y="185"/>
                        <a:pt x="108" y="130"/>
                        <a:pt x="83" y="77"/>
                      </a:cubicBezTo>
                      <a:cubicBezTo>
                        <a:pt x="61" y="28"/>
                        <a:pt x="24" y="0"/>
                        <a:pt x="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9"/>
                <p:cNvSpPr/>
                <p:nvPr/>
              </p:nvSpPr>
              <p:spPr>
                <a:xfrm flipH="1">
                  <a:off x="8468252" y="4977741"/>
                  <a:ext cx="9849" cy="9058"/>
                </a:xfrm>
                <a:custGeom>
                  <a:avLst/>
                  <a:gdLst/>
                  <a:ahLst/>
                  <a:cxnLst/>
                  <a:rect l="l" t="t" r="r" b="b"/>
                  <a:pathLst>
                    <a:path w="137" h="126" extrusionOk="0">
                      <a:moveTo>
                        <a:pt x="11" y="1"/>
                      </a:moveTo>
                      <a:cubicBezTo>
                        <a:pt x="10" y="1"/>
                        <a:pt x="8" y="1"/>
                        <a:pt x="7" y="2"/>
                      </a:cubicBezTo>
                      <a:cubicBezTo>
                        <a:pt x="0" y="9"/>
                        <a:pt x="22" y="45"/>
                        <a:pt x="55" y="77"/>
                      </a:cubicBezTo>
                      <a:cubicBezTo>
                        <a:pt x="85" y="105"/>
                        <a:pt x="114" y="125"/>
                        <a:pt x="126" y="125"/>
                      </a:cubicBezTo>
                      <a:cubicBezTo>
                        <a:pt x="127" y="125"/>
                        <a:pt x="129" y="125"/>
                        <a:pt x="130" y="124"/>
                      </a:cubicBezTo>
                      <a:cubicBezTo>
                        <a:pt x="136" y="116"/>
                        <a:pt x="115" y="81"/>
                        <a:pt x="83" y="48"/>
                      </a:cubicBezTo>
                      <a:cubicBezTo>
                        <a:pt x="54" y="21"/>
                        <a:pt x="24" y="1"/>
                        <a:pt x="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9"/>
                <p:cNvSpPr/>
                <p:nvPr/>
              </p:nvSpPr>
              <p:spPr>
                <a:xfrm flipH="1">
                  <a:off x="8488382" y="4967245"/>
                  <a:ext cx="13947" cy="5823"/>
                </a:xfrm>
                <a:custGeom>
                  <a:avLst/>
                  <a:gdLst/>
                  <a:ahLst/>
                  <a:cxnLst/>
                  <a:rect l="l" t="t" r="r" b="b"/>
                  <a:pathLst>
                    <a:path w="194" h="81" extrusionOk="0">
                      <a:moveTo>
                        <a:pt x="63" y="1"/>
                      </a:moveTo>
                      <a:cubicBezTo>
                        <a:pt x="27" y="1"/>
                        <a:pt x="1" y="14"/>
                        <a:pt x="4" y="19"/>
                      </a:cubicBezTo>
                      <a:cubicBezTo>
                        <a:pt x="7" y="29"/>
                        <a:pt x="50" y="29"/>
                        <a:pt x="97" y="44"/>
                      </a:cubicBezTo>
                      <a:cubicBezTo>
                        <a:pt x="138" y="60"/>
                        <a:pt x="171" y="81"/>
                        <a:pt x="183" y="81"/>
                      </a:cubicBezTo>
                      <a:cubicBezTo>
                        <a:pt x="185" y="81"/>
                        <a:pt x="186" y="81"/>
                        <a:pt x="187" y="80"/>
                      </a:cubicBezTo>
                      <a:cubicBezTo>
                        <a:pt x="193" y="72"/>
                        <a:pt x="168" y="26"/>
                        <a:pt x="107" y="7"/>
                      </a:cubicBezTo>
                      <a:cubicBezTo>
                        <a:pt x="92" y="3"/>
                        <a:pt x="77" y="1"/>
                        <a:pt x="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9"/>
                <p:cNvSpPr/>
                <p:nvPr/>
              </p:nvSpPr>
              <p:spPr>
                <a:xfrm flipH="1">
                  <a:off x="8512106" y="4963866"/>
                  <a:ext cx="7548" cy="3666"/>
                </a:xfrm>
                <a:custGeom>
                  <a:avLst/>
                  <a:gdLst/>
                  <a:ahLst/>
                  <a:cxnLst/>
                  <a:rect l="l" t="t" r="r" b="b"/>
                  <a:pathLst>
                    <a:path w="105" h="51" extrusionOk="0">
                      <a:moveTo>
                        <a:pt x="23" y="0"/>
                      </a:moveTo>
                      <a:cubicBezTo>
                        <a:pt x="13" y="0"/>
                        <a:pt x="6" y="3"/>
                        <a:pt x="4" y="8"/>
                      </a:cubicBezTo>
                      <a:cubicBezTo>
                        <a:pt x="0" y="19"/>
                        <a:pt x="18" y="33"/>
                        <a:pt x="43" y="44"/>
                      </a:cubicBezTo>
                      <a:cubicBezTo>
                        <a:pt x="57" y="49"/>
                        <a:pt x="69" y="51"/>
                        <a:pt x="79" y="51"/>
                      </a:cubicBezTo>
                      <a:cubicBezTo>
                        <a:pt x="91" y="51"/>
                        <a:pt x="99" y="48"/>
                        <a:pt x="101" y="44"/>
                      </a:cubicBezTo>
                      <a:cubicBezTo>
                        <a:pt x="105" y="33"/>
                        <a:pt x="86" y="16"/>
                        <a:pt x="58" y="8"/>
                      </a:cubicBezTo>
                      <a:cubicBezTo>
                        <a:pt x="46" y="3"/>
                        <a:pt x="33" y="0"/>
                        <a:pt x="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9"/>
                <p:cNvSpPr/>
                <p:nvPr/>
              </p:nvSpPr>
              <p:spPr>
                <a:xfrm flipH="1">
                  <a:off x="8296647" y="4914836"/>
                  <a:ext cx="791" cy="27462"/>
                </a:xfrm>
                <a:custGeom>
                  <a:avLst/>
                  <a:gdLst/>
                  <a:ahLst/>
                  <a:cxnLst/>
                  <a:rect l="l" t="t" r="r" b="b"/>
                  <a:pathLst>
                    <a:path w="11" h="382" extrusionOk="0">
                      <a:moveTo>
                        <a:pt x="0" y="1"/>
                      </a:moveTo>
                      <a:lnTo>
                        <a:pt x="7" y="382"/>
                      </a:lnTo>
                      <a:lnTo>
                        <a:pt x="10" y="382"/>
                      </a:lnTo>
                      <a:lnTo>
                        <a:pt x="0"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9"/>
                <p:cNvSpPr/>
                <p:nvPr/>
              </p:nvSpPr>
              <p:spPr>
                <a:xfrm flipH="1">
                  <a:off x="8296867" y="4914621"/>
                  <a:ext cx="206540" cy="34363"/>
                </a:xfrm>
                <a:custGeom>
                  <a:avLst/>
                  <a:gdLst/>
                  <a:ahLst/>
                  <a:cxnLst/>
                  <a:rect l="l" t="t" r="r" b="b"/>
                  <a:pathLst>
                    <a:path w="2873" h="478" extrusionOk="0">
                      <a:moveTo>
                        <a:pt x="2865" y="0"/>
                      </a:moveTo>
                      <a:lnTo>
                        <a:pt x="4" y="255"/>
                      </a:lnTo>
                      <a:cubicBezTo>
                        <a:pt x="4" y="348"/>
                        <a:pt x="1" y="428"/>
                        <a:pt x="1" y="478"/>
                      </a:cubicBezTo>
                      <a:lnTo>
                        <a:pt x="2567" y="395"/>
                      </a:lnTo>
                      <a:cubicBezTo>
                        <a:pt x="2524" y="385"/>
                        <a:pt x="2496" y="370"/>
                        <a:pt x="2496" y="363"/>
                      </a:cubicBezTo>
                      <a:cubicBezTo>
                        <a:pt x="2499" y="360"/>
                        <a:pt x="2502" y="360"/>
                        <a:pt x="2509" y="360"/>
                      </a:cubicBezTo>
                      <a:cubicBezTo>
                        <a:pt x="2539" y="360"/>
                        <a:pt x="2607" y="370"/>
                        <a:pt x="2685" y="378"/>
                      </a:cubicBezTo>
                      <a:cubicBezTo>
                        <a:pt x="2779" y="381"/>
                        <a:pt x="2857" y="378"/>
                        <a:pt x="2872" y="385"/>
                      </a:cubicBezTo>
                      <a:lnTo>
                        <a:pt x="2865" y="4"/>
                      </a:lnTo>
                      <a:lnTo>
                        <a:pt x="28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9"/>
                <p:cNvSpPr/>
                <p:nvPr/>
              </p:nvSpPr>
              <p:spPr>
                <a:xfrm flipH="1">
                  <a:off x="8296647" y="4940430"/>
                  <a:ext cx="27390" cy="2588"/>
                </a:xfrm>
                <a:custGeom>
                  <a:avLst/>
                  <a:gdLst/>
                  <a:ahLst/>
                  <a:cxnLst/>
                  <a:rect l="l" t="t" r="r" b="b"/>
                  <a:pathLst>
                    <a:path w="381" h="36" extrusionOk="0">
                      <a:moveTo>
                        <a:pt x="14" y="1"/>
                      </a:moveTo>
                      <a:cubicBezTo>
                        <a:pt x="7" y="1"/>
                        <a:pt x="4" y="1"/>
                        <a:pt x="1" y="4"/>
                      </a:cubicBezTo>
                      <a:cubicBezTo>
                        <a:pt x="1" y="11"/>
                        <a:pt x="29" y="26"/>
                        <a:pt x="72" y="36"/>
                      </a:cubicBezTo>
                      <a:lnTo>
                        <a:pt x="380" y="26"/>
                      </a:lnTo>
                      <a:lnTo>
                        <a:pt x="377" y="26"/>
                      </a:lnTo>
                      <a:cubicBezTo>
                        <a:pt x="362" y="19"/>
                        <a:pt x="284" y="22"/>
                        <a:pt x="190" y="19"/>
                      </a:cubicBezTo>
                      <a:cubicBezTo>
                        <a:pt x="112" y="11"/>
                        <a:pt x="44" y="1"/>
                        <a:pt x="14"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p:cNvSpPr/>
                <p:nvPr/>
              </p:nvSpPr>
              <p:spPr>
                <a:xfrm flipH="1">
                  <a:off x="8528066" y="4935254"/>
                  <a:ext cx="647" cy="3163"/>
                </a:xfrm>
                <a:custGeom>
                  <a:avLst/>
                  <a:gdLst/>
                  <a:ahLst/>
                  <a:cxnLst/>
                  <a:rect l="l" t="t" r="r" b="b"/>
                  <a:pathLst>
                    <a:path w="9" h="44" extrusionOk="0">
                      <a:moveTo>
                        <a:pt x="1" y="0"/>
                      </a:moveTo>
                      <a:lnTo>
                        <a:pt x="8" y="43"/>
                      </a:lnTo>
                      <a:lnTo>
                        <a:pt x="8"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9"/>
                <p:cNvSpPr/>
                <p:nvPr/>
              </p:nvSpPr>
              <p:spPr>
                <a:xfrm flipH="1">
                  <a:off x="8504630" y="4933169"/>
                  <a:ext cx="23508" cy="16607"/>
                </a:xfrm>
                <a:custGeom>
                  <a:avLst/>
                  <a:gdLst/>
                  <a:ahLst/>
                  <a:cxnLst/>
                  <a:rect l="l" t="t" r="r" b="b"/>
                  <a:pathLst>
                    <a:path w="327" h="231" extrusionOk="0">
                      <a:moveTo>
                        <a:pt x="316" y="1"/>
                      </a:moveTo>
                      <a:lnTo>
                        <a:pt x="0" y="29"/>
                      </a:lnTo>
                      <a:lnTo>
                        <a:pt x="0" y="72"/>
                      </a:lnTo>
                      <a:lnTo>
                        <a:pt x="22" y="231"/>
                      </a:lnTo>
                      <a:lnTo>
                        <a:pt x="327" y="223"/>
                      </a:lnTo>
                      <a:cubicBezTo>
                        <a:pt x="323" y="170"/>
                        <a:pt x="320" y="94"/>
                        <a:pt x="3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9"/>
                <p:cNvSpPr/>
                <p:nvPr/>
              </p:nvSpPr>
              <p:spPr>
                <a:xfrm flipH="1">
                  <a:off x="8503048" y="4932953"/>
                  <a:ext cx="2444" cy="16319"/>
                </a:xfrm>
                <a:custGeom>
                  <a:avLst/>
                  <a:gdLst/>
                  <a:ahLst/>
                  <a:cxnLst/>
                  <a:rect l="l" t="t" r="r" b="b"/>
                  <a:pathLst>
                    <a:path w="34" h="227" extrusionOk="0">
                      <a:moveTo>
                        <a:pt x="33" y="0"/>
                      </a:moveTo>
                      <a:lnTo>
                        <a:pt x="1" y="4"/>
                      </a:lnTo>
                      <a:cubicBezTo>
                        <a:pt x="5" y="97"/>
                        <a:pt x="8" y="173"/>
                        <a:pt x="12" y="226"/>
                      </a:cubicBezTo>
                      <a:lnTo>
                        <a:pt x="30" y="223"/>
                      </a:lnTo>
                      <a:cubicBezTo>
                        <a:pt x="30" y="173"/>
                        <a:pt x="33" y="93"/>
                        <a:pt x="33" y="0"/>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9"/>
                <p:cNvSpPr/>
                <p:nvPr/>
              </p:nvSpPr>
              <p:spPr>
                <a:xfrm flipH="1">
                  <a:off x="7605347" y="4840573"/>
                  <a:ext cx="430190" cy="187633"/>
                </a:xfrm>
                <a:custGeom>
                  <a:avLst/>
                  <a:gdLst/>
                  <a:ahLst/>
                  <a:cxnLst/>
                  <a:rect l="l" t="t" r="r" b="b"/>
                  <a:pathLst>
                    <a:path w="5984" h="2610" extrusionOk="0">
                      <a:moveTo>
                        <a:pt x="3202" y="0"/>
                      </a:moveTo>
                      <a:lnTo>
                        <a:pt x="0" y="68"/>
                      </a:lnTo>
                      <a:lnTo>
                        <a:pt x="43" y="2571"/>
                      </a:lnTo>
                      <a:lnTo>
                        <a:pt x="240" y="2577"/>
                      </a:lnTo>
                      <a:cubicBezTo>
                        <a:pt x="641" y="2590"/>
                        <a:pt x="1598" y="2610"/>
                        <a:pt x="2581" y="2610"/>
                      </a:cubicBezTo>
                      <a:cubicBezTo>
                        <a:pt x="3774" y="2610"/>
                        <a:pt x="5006" y="2581"/>
                        <a:pt x="5326" y="2477"/>
                      </a:cubicBezTo>
                      <a:cubicBezTo>
                        <a:pt x="5984" y="2261"/>
                        <a:pt x="3249" y="1709"/>
                        <a:pt x="3249" y="1709"/>
                      </a:cubicBezTo>
                      <a:lnTo>
                        <a:pt x="32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9"/>
                <p:cNvSpPr/>
                <p:nvPr/>
              </p:nvSpPr>
              <p:spPr>
                <a:xfrm flipH="1">
                  <a:off x="7644303" y="4986081"/>
                  <a:ext cx="61466" cy="28468"/>
                </a:xfrm>
                <a:custGeom>
                  <a:avLst/>
                  <a:gdLst/>
                  <a:ahLst/>
                  <a:cxnLst/>
                  <a:rect l="l" t="t" r="r" b="b"/>
                  <a:pathLst>
                    <a:path w="855" h="396" extrusionOk="0">
                      <a:moveTo>
                        <a:pt x="0" y="0"/>
                      </a:moveTo>
                      <a:lnTo>
                        <a:pt x="0" y="0"/>
                      </a:lnTo>
                      <a:cubicBezTo>
                        <a:pt x="11" y="4"/>
                        <a:pt x="101" y="30"/>
                        <a:pt x="223" y="68"/>
                      </a:cubicBezTo>
                      <a:cubicBezTo>
                        <a:pt x="151" y="44"/>
                        <a:pt x="75" y="22"/>
                        <a:pt x="0" y="0"/>
                      </a:cubicBezTo>
                      <a:close/>
                      <a:moveTo>
                        <a:pt x="833" y="345"/>
                      </a:moveTo>
                      <a:cubicBezTo>
                        <a:pt x="844" y="363"/>
                        <a:pt x="844" y="381"/>
                        <a:pt x="833" y="396"/>
                      </a:cubicBezTo>
                      <a:lnTo>
                        <a:pt x="851" y="396"/>
                      </a:lnTo>
                      <a:cubicBezTo>
                        <a:pt x="855" y="381"/>
                        <a:pt x="847" y="363"/>
                        <a:pt x="833" y="34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9"/>
                <p:cNvSpPr/>
                <p:nvPr/>
              </p:nvSpPr>
              <p:spPr>
                <a:xfrm flipH="1">
                  <a:off x="7811239" y="5025334"/>
                  <a:ext cx="221206" cy="3666"/>
                </a:xfrm>
                <a:custGeom>
                  <a:avLst/>
                  <a:gdLst/>
                  <a:ahLst/>
                  <a:cxnLst/>
                  <a:rect l="l" t="t" r="r" b="b"/>
                  <a:pathLst>
                    <a:path w="3077" h="51" extrusionOk="0">
                      <a:moveTo>
                        <a:pt x="0" y="1"/>
                      </a:moveTo>
                      <a:cubicBezTo>
                        <a:pt x="517" y="32"/>
                        <a:pt x="1242" y="51"/>
                        <a:pt x="1996" y="51"/>
                      </a:cubicBezTo>
                      <a:cubicBezTo>
                        <a:pt x="2355" y="51"/>
                        <a:pt x="2724" y="47"/>
                        <a:pt x="3076" y="39"/>
                      </a:cubicBezTo>
                      <a:lnTo>
                        <a:pt x="2530" y="39"/>
                      </a:lnTo>
                      <a:cubicBezTo>
                        <a:pt x="1551" y="39"/>
                        <a:pt x="596" y="22"/>
                        <a:pt x="197" y="7"/>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9"/>
                <p:cNvSpPr/>
                <p:nvPr/>
              </p:nvSpPr>
              <p:spPr>
                <a:xfrm flipH="1">
                  <a:off x="7645102" y="4986081"/>
                  <a:ext cx="387343" cy="42128"/>
                </a:xfrm>
                <a:custGeom>
                  <a:avLst/>
                  <a:gdLst/>
                  <a:ahLst/>
                  <a:cxnLst/>
                  <a:rect l="l" t="t" r="r" b="b"/>
                  <a:pathLst>
                    <a:path w="5388" h="586" extrusionOk="0">
                      <a:moveTo>
                        <a:pt x="4541" y="0"/>
                      </a:moveTo>
                      <a:cubicBezTo>
                        <a:pt x="4357" y="15"/>
                        <a:pt x="4268" y="421"/>
                        <a:pt x="4268" y="421"/>
                      </a:cubicBezTo>
                      <a:lnTo>
                        <a:pt x="1156" y="460"/>
                      </a:lnTo>
                      <a:lnTo>
                        <a:pt x="1156" y="478"/>
                      </a:lnTo>
                      <a:cubicBezTo>
                        <a:pt x="1152" y="478"/>
                        <a:pt x="1152" y="471"/>
                        <a:pt x="1148" y="460"/>
                      </a:cubicBezTo>
                      <a:lnTo>
                        <a:pt x="4" y="474"/>
                      </a:lnTo>
                      <a:lnTo>
                        <a:pt x="0" y="547"/>
                      </a:lnTo>
                      <a:lnTo>
                        <a:pt x="197" y="553"/>
                      </a:lnTo>
                      <a:cubicBezTo>
                        <a:pt x="596" y="568"/>
                        <a:pt x="1551" y="585"/>
                        <a:pt x="2530" y="585"/>
                      </a:cubicBezTo>
                      <a:lnTo>
                        <a:pt x="3076" y="585"/>
                      </a:lnTo>
                      <a:cubicBezTo>
                        <a:pt x="4059" y="564"/>
                        <a:pt x="4935" y="521"/>
                        <a:pt x="5255" y="460"/>
                      </a:cubicBezTo>
                      <a:cubicBezTo>
                        <a:pt x="5265" y="456"/>
                        <a:pt x="5276" y="456"/>
                        <a:pt x="5283" y="453"/>
                      </a:cubicBezTo>
                      <a:cubicBezTo>
                        <a:pt x="5334" y="435"/>
                        <a:pt x="5366" y="417"/>
                        <a:pt x="5377" y="396"/>
                      </a:cubicBezTo>
                      <a:cubicBezTo>
                        <a:pt x="5388" y="381"/>
                        <a:pt x="5388" y="363"/>
                        <a:pt x="5377" y="345"/>
                      </a:cubicBezTo>
                      <a:cubicBezTo>
                        <a:pt x="5298" y="249"/>
                        <a:pt x="4985" y="137"/>
                        <a:pt x="4767" y="68"/>
                      </a:cubicBezTo>
                      <a:cubicBezTo>
                        <a:pt x="4695" y="44"/>
                        <a:pt x="4619" y="22"/>
                        <a:pt x="45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9"/>
                <p:cNvSpPr/>
                <p:nvPr/>
              </p:nvSpPr>
              <p:spPr>
                <a:xfrm flipH="1">
                  <a:off x="7645317" y="5011962"/>
                  <a:ext cx="390506" cy="10136"/>
                </a:xfrm>
                <a:custGeom>
                  <a:avLst/>
                  <a:gdLst/>
                  <a:ahLst/>
                  <a:cxnLst/>
                  <a:rect l="l" t="t" r="r" b="b"/>
                  <a:pathLst>
                    <a:path w="5432" h="141" extrusionOk="0">
                      <a:moveTo>
                        <a:pt x="5418" y="1"/>
                      </a:moveTo>
                      <a:cubicBezTo>
                        <a:pt x="5409" y="1"/>
                        <a:pt x="5395" y="1"/>
                        <a:pt x="5377" y="3"/>
                      </a:cubicBezTo>
                      <a:cubicBezTo>
                        <a:pt x="5330" y="3"/>
                        <a:pt x="5277" y="7"/>
                        <a:pt x="5219" y="7"/>
                      </a:cubicBezTo>
                      <a:cubicBezTo>
                        <a:pt x="5062" y="14"/>
                        <a:pt x="4868" y="21"/>
                        <a:pt x="4638" y="32"/>
                      </a:cubicBezTo>
                      <a:cubicBezTo>
                        <a:pt x="4146" y="50"/>
                        <a:pt x="3468" y="75"/>
                        <a:pt x="2718" y="89"/>
                      </a:cubicBezTo>
                      <a:cubicBezTo>
                        <a:pt x="2134" y="103"/>
                        <a:pt x="1594" y="109"/>
                        <a:pt x="1152" y="109"/>
                      </a:cubicBezTo>
                      <a:cubicBezTo>
                        <a:pt x="1025" y="109"/>
                        <a:pt x="907" y="108"/>
                        <a:pt x="798" y="107"/>
                      </a:cubicBezTo>
                      <a:lnTo>
                        <a:pt x="213" y="107"/>
                      </a:lnTo>
                      <a:cubicBezTo>
                        <a:pt x="155" y="107"/>
                        <a:pt x="105" y="107"/>
                        <a:pt x="54" y="111"/>
                      </a:cubicBezTo>
                      <a:lnTo>
                        <a:pt x="1" y="111"/>
                      </a:lnTo>
                      <a:cubicBezTo>
                        <a:pt x="1" y="114"/>
                        <a:pt x="19" y="114"/>
                        <a:pt x="54" y="118"/>
                      </a:cubicBezTo>
                      <a:cubicBezTo>
                        <a:pt x="101" y="118"/>
                        <a:pt x="155" y="122"/>
                        <a:pt x="213" y="122"/>
                      </a:cubicBezTo>
                      <a:cubicBezTo>
                        <a:pt x="370" y="125"/>
                        <a:pt x="568" y="132"/>
                        <a:pt x="798" y="136"/>
                      </a:cubicBezTo>
                      <a:cubicBezTo>
                        <a:pt x="1005" y="139"/>
                        <a:pt x="1245" y="141"/>
                        <a:pt x="1510" y="141"/>
                      </a:cubicBezTo>
                      <a:cubicBezTo>
                        <a:pt x="1873" y="141"/>
                        <a:pt x="2283" y="137"/>
                        <a:pt x="2718" y="129"/>
                      </a:cubicBezTo>
                      <a:cubicBezTo>
                        <a:pt x="3468" y="114"/>
                        <a:pt x="4146" y="86"/>
                        <a:pt x="4638" y="57"/>
                      </a:cubicBezTo>
                      <a:cubicBezTo>
                        <a:pt x="4868" y="43"/>
                        <a:pt x="5062" y="32"/>
                        <a:pt x="5219" y="21"/>
                      </a:cubicBezTo>
                      <a:cubicBezTo>
                        <a:pt x="5280" y="18"/>
                        <a:pt x="5330" y="14"/>
                        <a:pt x="5377" y="10"/>
                      </a:cubicBezTo>
                      <a:cubicBezTo>
                        <a:pt x="5413" y="7"/>
                        <a:pt x="5431" y="3"/>
                        <a:pt x="5431" y="3"/>
                      </a:cubicBezTo>
                      <a:cubicBezTo>
                        <a:pt x="5431" y="1"/>
                        <a:pt x="5427" y="1"/>
                        <a:pt x="5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9"/>
                <p:cNvSpPr/>
                <p:nvPr/>
              </p:nvSpPr>
              <p:spPr>
                <a:xfrm flipH="1">
                  <a:off x="7703685" y="4983421"/>
                  <a:ext cx="23508" cy="36520"/>
                </a:xfrm>
                <a:custGeom>
                  <a:avLst/>
                  <a:gdLst/>
                  <a:ahLst/>
                  <a:cxnLst/>
                  <a:rect l="l" t="t" r="r" b="b"/>
                  <a:pathLst>
                    <a:path w="327" h="508" extrusionOk="0">
                      <a:moveTo>
                        <a:pt x="317" y="1"/>
                      </a:moveTo>
                      <a:cubicBezTo>
                        <a:pt x="296" y="1"/>
                        <a:pt x="173" y="64"/>
                        <a:pt x="90" y="206"/>
                      </a:cubicBezTo>
                      <a:cubicBezTo>
                        <a:pt x="0" y="360"/>
                        <a:pt x="11" y="508"/>
                        <a:pt x="22" y="508"/>
                      </a:cubicBezTo>
                      <a:cubicBezTo>
                        <a:pt x="33" y="508"/>
                        <a:pt x="40" y="368"/>
                        <a:pt x="126" y="228"/>
                      </a:cubicBezTo>
                      <a:cubicBezTo>
                        <a:pt x="209" y="84"/>
                        <a:pt x="327" y="9"/>
                        <a:pt x="320" y="2"/>
                      </a:cubicBezTo>
                      <a:cubicBezTo>
                        <a:pt x="320" y="1"/>
                        <a:pt x="318" y="1"/>
                        <a:pt x="3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9"/>
                <p:cNvSpPr/>
                <p:nvPr/>
              </p:nvSpPr>
              <p:spPr>
                <a:xfrm flipH="1">
                  <a:off x="7781831" y="4967461"/>
                  <a:ext cx="13012" cy="19482"/>
                </a:xfrm>
                <a:custGeom>
                  <a:avLst/>
                  <a:gdLst/>
                  <a:ahLst/>
                  <a:cxnLst/>
                  <a:rect l="l" t="t" r="r" b="b"/>
                  <a:pathLst>
                    <a:path w="181" h="271" extrusionOk="0">
                      <a:moveTo>
                        <a:pt x="171" y="0"/>
                      </a:moveTo>
                      <a:cubicBezTo>
                        <a:pt x="158" y="0"/>
                        <a:pt x="117" y="56"/>
                        <a:pt x="73" y="123"/>
                      </a:cubicBezTo>
                      <a:cubicBezTo>
                        <a:pt x="30" y="198"/>
                        <a:pt x="1" y="263"/>
                        <a:pt x="8" y="271"/>
                      </a:cubicBezTo>
                      <a:cubicBezTo>
                        <a:pt x="9" y="271"/>
                        <a:pt x="9" y="271"/>
                        <a:pt x="9" y="271"/>
                      </a:cubicBezTo>
                      <a:cubicBezTo>
                        <a:pt x="21" y="271"/>
                        <a:pt x="63" y="218"/>
                        <a:pt x="105" y="145"/>
                      </a:cubicBezTo>
                      <a:cubicBezTo>
                        <a:pt x="151" y="69"/>
                        <a:pt x="181" y="4"/>
                        <a:pt x="173" y="1"/>
                      </a:cubicBezTo>
                      <a:cubicBezTo>
                        <a:pt x="172" y="1"/>
                        <a:pt x="172" y="0"/>
                        <a:pt x="1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9"/>
                <p:cNvSpPr/>
                <p:nvPr/>
              </p:nvSpPr>
              <p:spPr>
                <a:xfrm flipH="1">
                  <a:off x="7798366" y="4964082"/>
                  <a:ext cx="15313" cy="13372"/>
                </a:xfrm>
                <a:custGeom>
                  <a:avLst/>
                  <a:gdLst/>
                  <a:ahLst/>
                  <a:cxnLst/>
                  <a:rect l="l" t="t" r="r" b="b"/>
                  <a:pathLst>
                    <a:path w="213" h="186" extrusionOk="0">
                      <a:moveTo>
                        <a:pt x="203" y="1"/>
                      </a:moveTo>
                      <a:cubicBezTo>
                        <a:pt x="189" y="1"/>
                        <a:pt x="143" y="31"/>
                        <a:pt x="95" y="81"/>
                      </a:cubicBezTo>
                      <a:cubicBezTo>
                        <a:pt x="40" y="131"/>
                        <a:pt x="1" y="177"/>
                        <a:pt x="8" y="185"/>
                      </a:cubicBezTo>
                      <a:cubicBezTo>
                        <a:pt x="9" y="186"/>
                        <a:pt x="10" y="186"/>
                        <a:pt x="11" y="186"/>
                      </a:cubicBezTo>
                      <a:cubicBezTo>
                        <a:pt x="24" y="186"/>
                        <a:pt x="70" y="154"/>
                        <a:pt x="120" y="106"/>
                      </a:cubicBezTo>
                      <a:cubicBezTo>
                        <a:pt x="173" y="56"/>
                        <a:pt x="213" y="8"/>
                        <a:pt x="206" y="1"/>
                      </a:cubicBezTo>
                      <a:cubicBezTo>
                        <a:pt x="205" y="1"/>
                        <a:pt x="204" y="1"/>
                        <a:pt x="2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9"/>
                <p:cNvSpPr/>
                <p:nvPr/>
              </p:nvSpPr>
              <p:spPr>
                <a:xfrm flipH="1">
                  <a:off x="7801242" y="4954377"/>
                  <a:ext cx="24011" cy="2876"/>
                </a:xfrm>
                <a:custGeom>
                  <a:avLst/>
                  <a:gdLst/>
                  <a:ahLst/>
                  <a:cxnLst/>
                  <a:rect l="l" t="t" r="r" b="b"/>
                  <a:pathLst>
                    <a:path w="334" h="40" extrusionOk="0">
                      <a:moveTo>
                        <a:pt x="165" y="0"/>
                      </a:moveTo>
                      <a:cubicBezTo>
                        <a:pt x="72" y="0"/>
                        <a:pt x="1" y="11"/>
                        <a:pt x="1" y="22"/>
                      </a:cubicBezTo>
                      <a:cubicBezTo>
                        <a:pt x="1" y="32"/>
                        <a:pt x="76" y="40"/>
                        <a:pt x="165" y="40"/>
                      </a:cubicBezTo>
                      <a:cubicBezTo>
                        <a:pt x="259" y="40"/>
                        <a:pt x="334" y="29"/>
                        <a:pt x="334" y="18"/>
                      </a:cubicBezTo>
                      <a:cubicBezTo>
                        <a:pt x="334" y="7"/>
                        <a:pt x="259" y="0"/>
                        <a:pt x="1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9"/>
                <p:cNvSpPr/>
                <p:nvPr/>
              </p:nvSpPr>
              <p:spPr>
                <a:xfrm flipH="1">
                  <a:off x="7802249" y="4940430"/>
                  <a:ext cx="27678" cy="4026"/>
                </a:xfrm>
                <a:custGeom>
                  <a:avLst/>
                  <a:gdLst/>
                  <a:ahLst/>
                  <a:cxnLst/>
                  <a:rect l="l" t="t" r="r" b="b"/>
                  <a:pathLst>
                    <a:path w="385" h="56" extrusionOk="0">
                      <a:moveTo>
                        <a:pt x="19" y="0"/>
                      </a:moveTo>
                      <a:cubicBezTo>
                        <a:pt x="10" y="0"/>
                        <a:pt x="5" y="1"/>
                        <a:pt x="4" y="4"/>
                      </a:cubicBezTo>
                      <a:cubicBezTo>
                        <a:pt x="1" y="14"/>
                        <a:pt x="84" y="47"/>
                        <a:pt x="191" y="54"/>
                      </a:cubicBezTo>
                      <a:cubicBezTo>
                        <a:pt x="204" y="55"/>
                        <a:pt x="216" y="55"/>
                        <a:pt x="228" y="55"/>
                      </a:cubicBezTo>
                      <a:cubicBezTo>
                        <a:pt x="318" y="55"/>
                        <a:pt x="385" y="32"/>
                        <a:pt x="381" y="26"/>
                      </a:cubicBezTo>
                      <a:cubicBezTo>
                        <a:pt x="381" y="14"/>
                        <a:pt x="295" y="22"/>
                        <a:pt x="195" y="14"/>
                      </a:cubicBezTo>
                      <a:cubicBezTo>
                        <a:pt x="115" y="12"/>
                        <a:pt x="47" y="0"/>
                        <a:pt x="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9"/>
                <p:cNvSpPr/>
                <p:nvPr/>
              </p:nvSpPr>
              <p:spPr>
                <a:xfrm flipH="1">
                  <a:off x="7743370" y="4945247"/>
                  <a:ext cx="43422" cy="25449"/>
                </a:xfrm>
                <a:custGeom>
                  <a:avLst/>
                  <a:gdLst/>
                  <a:ahLst/>
                  <a:cxnLst/>
                  <a:rect l="l" t="t" r="r" b="b"/>
                  <a:pathLst>
                    <a:path w="604" h="354" extrusionOk="0">
                      <a:moveTo>
                        <a:pt x="410" y="38"/>
                      </a:moveTo>
                      <a:cubicBezTo>
                        <a:pt x="456" y="38"/>
                        <a:pt x="502" y="47"/>
                        <a:pt x="539" y="70"/>
                      </a:cubicBezTo>
                      <a:cubicBezTo>
                        <a:pt x="574" y="91"/>
                        <a:pt x="560" y="131"/>
                        <a:pt x="524" y="152"/>
                      </a:cubicBezTo>
                      <a:cubicBezTo>
                        <a:pt x="492" y="174"/>
                        <a:pt x="448" y="189"/>
                        <a:pt x="410" y="206"/>
                      </a:cubicBezTo>
                      <a:cubicBezTo>
                        <a:pt x="334" y="235"/>
                        <a:pt x="262" y="253"/>
                        <a:pt x="201" y="263"/>
                      </a:cubicBezTo>
                      <a:cubicBezTo>
                        <a:pt x="139" y="276"/>
                        <a:pt x="89" y="283"/>
                        <a:pt x="55" y="287"/>
                      </a:cubicBezTo>
                      <a:lnTo>
                        <a:pt x="55" y="287"/>
                      </a:lnTo>
                      <a:cubicBezTo>
                        <a:pt x="67" y="256"/>
                        <a:pt x="87" y="216"/>
                        <a:pt x="122" y="174"/>
                      </a:cubicBezTo>
                      <a:cubicBezTo>
                        <a:pt x="158" y="127"/>
                        <a:pt x="219" y="81"/>
                        <a:pt x="294" y="55"/>
                      </a:cubicBezTo>
                      <a:cubicBezTo>
                        <a:pt x="328" y="45"/>
                        <a:pt x="369" y="38"/>
                        <a:pt x="410" y="38"/>
                      </a:cubicBezTo>
                      <a:close/>
                      <a:moveTo>
                        <a:pt x="408" y="1"/>
                      </a:moveTo>
                      <a:cubicBezTo>
                        <a:pt x="270" y="1"/>
                        <a:pt x="150" y="83"/>
                        <a:pt x="100" y="159"/>
                      </a:cubicBezTo>
                      <a:cubicBezTo>
                        <a:pt x="63" y="207"/>
                        <a:pt x="46" y="254"/>
                        <a:pt x="37" y="290"/>
                      </a:cubicBezTo>
                      <a:lnTo>
                        <a:pt x="37" y="290"/>
                      </a:lnTo>
                      <a:cubicBezTo>
                        <a:pt x="13" y="293"/>
                        <a:pt x="1" y="294"/>
                        <a:pt x="1" y="296"/>
                      </a:cubicBezTo>
                      <a:cubicBezTo>
                        <a:pt x="1" y="299"/>
                        <a:pt x="12" y="302"/>
                        <a:pt x="35" y="303"/>
                      </a:cubicBezTo>
                      <a:lnTo>
                        <a:pt x="35" y="303"/>
                      </a:lnTo>
                      <a:cubicBezTo>
                        <a:pt x="29" y="334"/>
                        <a:pt x="29" y="353"/>
                        <a:pt x="32" y="353"/>
                      </a:cubicBezTo>
                      <a:cubicBezTo>
                        <a:pt x="36" y="353"/>
                        <a:pt x="38" y="334"/>
                        <a:pt x="49" y="303"/>
                      </a:cubicBezTo>
                      <a:lnTo>
                        <a:pt x="49" y="303"/>
                      </a:lnTo>
                      <a:cubicBezTo>
                        <a:pt x="53" y="303"/>
                        <a:pt x="57" y="303"/>
                        <a:pt x="61" y="303"/>
                      </a:cubicBezTo>
                      <a:cubicBezTo>
                        <a:pt x="96" y="303"/>
                        <a:pt x="145" y="300"/>
                        <a:pt x="205" y="292"/>
                      </a:cubicBezTo>
                      <a:cubicBezTo>
                        <a:pt x="269" y="282"/>
                        <a:pt x="341" y="267"/>
                        <a:pt x="423" y="239"/>
                      </a:cubicBezTo>
                      <a:cubicBezTo>
                        <a:pt x="463" y="224"/>
                        <a:pt x="503" y="214"/>
                        <a:pt x="546" y="184"/>
                      </a:cubicBezTo>
                      <a:cubicBezTo>
                        <a:pt x="567" y="170"/>
                        <a:pt x="589" y="152"/>
                        <a:pt x="596" y="120"/>
                      </a:cubicBezTo>
                      <a:cubicBezTo>
                        <a:pt x="604" y="88"/>
                        <a:pt x="589" y="55"/>
                        <a:pt x="564" y="38"/>
                      </a:cubicBezTo>
                      <a:cubicBezTo>
                        <a:pt x="511" y="12"/>
                        <a:pt x="458" y="1"/>
                        <a:pt x="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9"/>
                <p:cNvSpPr/>
                <p:nvPr/>
              </p:nvSpPr>
              <p:spPr>
                <a:xfrm flipH="1">
                  <a:off x="7780537" y="4938848"/>
                  <a:ext cx="22789" cy="28468"/>
                </a:xfrm>
                <a:custGeom>
                  <a:avLst/>
                  <a:gdLst/>
                  <a:ahLst/>
                  <a:cxnLst/>
                  <a:rect l="l" t="t" r="r" b="b"/>
                  <a:pathLst>
                    <a:path w="317" h="396" extrusionOk="0">
                      <a:moveTo>
                        <a:pt x="79" y="1"/>
                      </a:moveTo>
                      <a:cubicBezTo>
                        <a:pt x="77" y="1"/>
                        <a:pt x="74" y="1"/>
                        <a:pt x="72" y="1"/>
                      </a:cubicBezTo>
                      <a:cubicBezTo>
                        <a:pt x="22" y="8"/>
                        <a:pt x="1" y="62"/>
                        <a:pt x="7" y="97"/>
                      </a:cubicBezTo>
                      <a:cubicBezTo>
                        <a:pt x="15" y="134"/>
                        <a:pt x="29" y="166"/>
                        <a:pt x="47" y="187"/>
                      </a:cubicBezTo>
                      <a:cubicBezTo>
                        <a:pt x="80" y="241"/>
                        <a:pt x="112" y="281"/>
                        <a:pt x="144" y="313"/>
                      </a:cubicBezTo>
                      <a:cubicBezTo>
                        <a:pt x="208" y="370"/>
                        <a:pt x="256" y="392"/>
                        <a:pt x="265" y="392"/>
                      </a:cubicBezTo>
                      <a:cubicBezTo>
                        <a:pt x="265" y="392"/>
                        <a:pt x="266" y="392"/>
                        <a:pt x="266" y="392"/>
                      </a:cubicBezTo>
                      <a:cubicBezTo>
                        <a:pt x="269" y="389"/>
                        <a:pt x="223" y="356"/>
                        <a:pt x="166" y="291"/>
                      </a:cubicBezTo>
                      <a:cubicBezTo>
                        <a:pt x="137" y="259"/>
                        <a:pt x="105" y="220"/>
                        <a:pt x="75" y="170"/>
                      </a:cubicBezTo>
                      <a:cubicBezTo>
                        <a:pt x="47" y="127"/>
                        <a:pt x="25" y="51"/>
                        <a:pt x="80" y="41"/>
                      </a:cubicBezTo>
                      <a:cubicBezTo>
                        <a:pt x="83" y="40"/>
                        <a:pt x="87" y="40"/>
                        <a:pt x="90" y="40"/>
                      </a:cubicBezTo>
                      <a:cubicBezTo>
                        <a:pt x="137" y="40"/>
                        <a:pt x="185" y="86"/>
                        <a:pt x="216" y="122"/>
                      </a:cubicBezTo>
                      <a:cubicBezTo>
                        <a:pt x="248" y="170"/>
                        <a:pt x="266" y="216"/>
                        <a:pt x="277" y="256"/>
                      </a:cubicBezTo>
                      <a:cubicBezTo>
                        <a:pt x="295" y="338"/>
                        <a:pt x="277" y="392"/>
                        <a:pt x="284" y="396"/>
                      </a:cubicBezTo>
                      <a:cubicBezTo>
                        <a:pt x="284" y="396"/>
                        <a:pt x="317" y="346"/>
                        <a:pt x="302" y="252"/>
                      </a:cubicBezTo>
                      <a:cubicBezTo>
                        <a:pt x="299" y="205"/>
                        <a:pt x="280" y="152"/>
                        <a:pt x="244" y="101"/>
                      </a:cubicBezTo>
                      <a:cubicBezTo>
                        <a:pt x="206" y="59"/>
                        <a:pt x="161" y="1"/>
                        <a:pt x="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flipH="1">
                  <a:off x="7949053" y="4955024"/>
                  <a:ext cx="83392" cy="65420"/>
                </a:xfrm>
                <a:custGeom>
                  <a:avLst/>
                  <a:gdLst/>
                  <a:ahLst/>
                  <a:cxnLst/>
                  <a:rect l="l" t="t" r="r" b="b"/>
                  <a:pathLst>
                    <a:path w="1160" h="910" extrusionOk="0">
                      <a:moveTo>
                        <a:pt x="199" y="1"/>
                      </a:moveTo>
                      <a:cubicBezTo>
                        <a:pt x="144" y="1"/>
                        <a:pt x="97" y="7"/>
                        <a:pt x="61" y="13"/>
                      </a:cubicBezTo>
                      <a:cubicBezTo>
                        <a:pt x="22" y="16"/>
                        <a:pt x="0" y="23"/>
                        <a:pt x="0" y="27"/>
                      </a:cubicBezTo>
                      <a:cubicBezTo>
                        <a:pt x="0" y="28"/>
                        <a:pt x="2" y="29"/>
                        <a:pt x="6" y="29"/>
                      </a:cubicBezTo>
                      <a:cubicBezTo>
                        <a:pt x="14" y="29"/>
                        <a:pt x="29" y="27"/>
                        <a:pt x="50" y="27"/>
                      </a:cubicBezTo>
                      <a:cubicBezTo>
                        <a:pt x="66" y="25"/>
                        <a:pt x="86" y="24"/>
                        <a:pt x="109" y="24"/>
                      </a:cubicBezTo>
                      <a:cubicBezTo>
                        <a:pt x="144" y="24"/>
                        <a:pt x="187" y="26"/>
                        <a:pt x="237" y="31"/>
                      </a:cubicBezTo>
                      <a:cubicBezTo>
                        <a:pt x="381" y="45"/>
                        <a:pt x="582" y="99"/>
                        <a:pt x="757" y="232"/>
                      </a:cubicBezTo>
                      <a:cubicBezTo>
                        <a:pt x="933" y="368"/>
                        <a:pt x="1037" y="548"/>
                        <a:pt x="1087" y="681"/>
                      </a:cubicBezTo>
                      <a:cubicBezTo>
                        <a:pt x="1142" y="817"/>
                        <a:pt x="1148" y="910"/>
                        <a:pt x="1156" y="910"/>
                      </a:cubicBezTo>
                      <a:cubicBezTo>
                        <a:pt x="1156" y="910"/>
                        <a:pt x="1160" y="885"/>
                        <a:pt x="1152" y="845"/>
                      </a:cubicBezTo>
                      <a:cubicBezTo>
                        <a:pt x="1148" y="802"/>
                        <a:pt x="1138" y="742"/>
                        <a:pt x="1117" y="673"/>
                      </a:cubicBezTo>
                      <a:cubicBezTo>
                        <a:pt x="1070" y="530"/>
                        <a:pt x="966" y="343"/>
                        <a:pt x="779" y="203"/>
                      </a:cubicBezTo>
                      <a:cubicBezTo>
                        <a:pt x="596" y="63"/>
                        <a:pt x="388" y="9"/>
                        <a:pt x="237" y="2"/>
                      </a:cubicBezTo>
                      <a:cubicBezTo>
                        <a:pt x="224" y="1"/>
                        <a:pt x="211" y="1"/>
                        <a:pt x="1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flipH="1">
                  <a:off x="8008649" y="4860702"/>
                  <a:ext cx="3163" cy="94751"/>
                </a:xfrm>
                <a:custGeom>
                  <a:avLst/>
                  <a:gdLst/>
                  <a:ahLst/>
                  <a:cxnLst/>
                  <a:rect l="l" t="t" r="r" b="b"/>
                  <a:pathLst>
                    <a:path w="44" h="1318" extrusionOk="0">
                      <a:moveTo>
                        <a:pt x="18" y="0"/>
                      </a:moveTo>
                      <a:cubicBezTo>
                        <a:pt x="8" y="0"/>
                        <a:pt x="0" y="295"/>
                        <a:pt x="4" y="657"/>
                      </a:cubicBezTo>
                      <a:cubicBezTo>
                        <a:pt x="8" y="1020"/>
                        <a:pt x="18" y="1317"/>
                        <a:pt x="29" y="1317"/>
                      </a:cubicBezTo>
                      <a:cubicBezTo>
                        <a:pt x="40" y="1314"/>
                        <a:pt x="43" y="1020"/>
                        <a:pt x="43" y="657"/>
                      </a:cubicBezTo>
                      <a:cubicBezTo>
                        <a:pt x="40" y="295"/>
                        <a:pt x="29"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flipH="1">
                  <a:off x="7853077" y="4997440"/>
                  <a:ext cx="67648" cy="3954"/>
                </a:xfrm>
                <a:custGeom>
                  <a:avLst/>
                  <a:gdLst/>
                  <a:ahLst/>
                  <a:cxnLst/>
                  <a:rect l="l" t="t" r="r" b="b"/>
                  <a:pathLst>
                    <a:path w="941" h="55" extrusionOk="0">
                      <a:moveTo>
                        <a:pt x="906" y="1"/>
                      </a:moveTo>
                      <a:cubicBezTo>
                        <a:pt x="838" y="1"/>
                        <a:pt x="669" y="12"/>
                        <a:pt x="471" y="15"/>
                      </a:cubicBezTo>
                      <a:cubicBezTo>
                        <a:pt x="441" y="15"/>
                        <a:pt x="411" y="15"/>
                        <a:pt x="383" y="15"/>
                      </a:cubicBezTo>
                      <a:cubicBezTo>
                        <a:pt x="236" y="15"/>
                        <a:pt x="113" y="11"/>
                        <a:pt x="50" y="11"/>
                      </a:cubicBezTo>
                      <a:cubicBezTo>
                        <a:pt x="20" y="11"/>
                        <a:pt x="4" y="12"/>
                        <a:pt x="4" y="15"/>
                      </a:cubicBezTo>
                      <a:cubicBezTo>
                        <a:pt x="0" y="26"/>
                        <a:pt x="212" y="54"/>
                        <a:pt x="471" y="54"/>
                      </a:cubicBezTo>
                      <a:cubicBezTo>
                        <a:pt x="732" y="51"/>
                        <a:pt x="941" y="15"/>
                        <a:pt x="937" y="4"/>
                      </a:cubicBezTo>
                      <a:cubicBezTo>
                        <a:pt x="937" y="2"/>
                        <a:pt x="926" y="1"/>
                        <a:pt x="9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flipH="1">
                  <a:off x="7958325" y="4999453"/>
                  <a:ext cx="7836" cy="13012"/>
                </a:xfrm>
                <a:custGeom>
                  <a:avLst/>
                  <a:gdLst/>
                  <a:ahLst/>
                  <a:cxnLst/>
                  <a:rect l="l" t="t" r="r" b="b"/>
                  <a:pathLst>
                    <a:path w="109" h="181" extrusionOk="0">
                      <a:moveTo>
                        <a:pt x="11" y="0"/>
                      </a:moveTo>
                      <a:cubicBezTo>
                        <a:pt x="10" y="0"/>
                        <a:pt x="8" y="1"/>
                        <a:pt x="8" y="1"/>
                      </a:cubicBezTo>
                      <a:cubicBezTo>
                        <a:pt x="1" y="8"/>
                        <a:pt x="26" y="44"/>
                        <a:pt x="47" y="91"/>
                      </a:cubicBezTo>
                      <a:cubicBezTo>
                        <a:pt x="69" y="137"/>
                        <a:pt x="84" y="181"/>
                        <a:pt x="94" y="181"/>
                      </a:cubicBezTo>
                      <a:cubicBezTo>
                        <a:pt x="105" y="181"/>
                        <a:pt x="108" y="131"/>
                        <a:pt x="84" y="76"/>
                      </a:cubicBezTo>
                      <a:cubicBezTo>
                        <a:pt x="60" y="26"/>
                        <a:pt x="24" y="0"/>
                        <a:pt x="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flipH="1">
                  <a:off x="7973782" y="4978460"/>
                  <a:ext cx="9921" cy="8842"/>
                </a:xfrm>
                <a:custGeom>
                  <a:avLst/>
                  <a:gdLst/>
                  <a:ahLst/>
                  <a:cxnLst/>
                  <a:rect l="l" t="t" r="r" b="b"/>
                  <a:pathLst>
                    <a:path w="138" h="123" extrusionOk="0">
                      <a:moveTo>
                        <a:pt x="12" y="1"/>
                      </a:moveTo>
                      <a:cubicBezTo>
                        <a:pt x="10" y="1"/>
                        <a:pt x="9" y="1"/>
                        <a:pt x="8" y="2"/>
                      </a:cubicBezTo>
                      <a:cubicBezTo>
                        <a:pt x="0" y="10"/>
                        <a:pt x="22" y="42"/>
                        <a:pt x="54" y="78"/>
                      </a:cubicBezTo>
                      <a:cubicBezTo>
                        <a:pt x="85" y="105"/>
                        <a:pt x="113" y="123"/>
                        <a:pt x="125" y="123"/>
                      </a:cubicBezTo>
                      <a:cubicBezTo>
                        <a:pt x="127" y="123"/>
                        <a:pt x="128" y="122"/>
                        <a:pt x="129" y="121"/>
                      </a:cubicBezTo>
                      <a:cubicBezTo>
                        <a:pt x="137" y="114"/>
                        <a:pt x="116" y="81"/>
                        <a:pt x="83" y="50"/>
                      </a:cubicBezTo>
                      <a:cubicBezTo>
                        <a:pt x="55" y="21"/>
                        <a:pt x="24" y="1"/>
                        <a:pt x="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flipH="1">
                  <a:off x="7993911" y="4968036"/>
                  <a:ext cx="13947" cy="5823"/>
                </a:xfrm>
                <a:custGeom>
                  <a:avLst/>
                  <a:gdLst/>
                  <a:ahLst/>
                  <a:cxnLst/>
                  <a:rect l="l" t="t" r="r" b="b"/>
                  <a:pathLst>
                    <a:path w="194" h="81" extrusionOk="0">
                      <a:moveTo>
                        <a:pt x="62" y="1"/>
                      </a:moveTo>
                      <a:cubicBezTo>
                        <a:pt x="26" y="1"/>
                        <a:pt x="0" y="14"/>
                        <a:pt x="3" y="22"/>
                      </a:cubicBezTo>
                      <a:cubicBezTo>
                        <a:pt x="6" y="33"/>
                        <a:pt x="49" y="29"/>
                        <a:pt x="96" y="47"/>
                      </a:cubicBezTo>
                      <a:cubicBezTo>
                        <a:pt x="136" y="59"/>
                        <a:pt x="169" y="81"/>
                        <a:pt x="181" y="81"/>
                      </a:cubicBezTo>
                      <a:cubicBezTo>
                        <a:pt x="183" y="81"/>
                        <a:pt x="185" y="80"/>
                        <a:pt x="185" y="79"/>
                      </a:cubicBezTo>
                      <a:cubicBezTo>
                        <a:pt x="193" y="72"/>
                        <a:pt x="168" y="26"/>
                        <a:pt x="107" y="8"/>
                      </a:cubicBezTo>
                      <a:cubicBezTo>
                        <a:pt x="91" y="3"/>
                        <a:pt x="76" y="1"/>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9"/>
                <p:cNvSpPr/>
                <p:nvPr/>
              </p:nvSpPr>
              <p:spPr>
                <a:xfrm flipH="1">
                  <a:off x="8017707" y="4964657"/>
                  <a:ext cx="7548" cy="3738"/>
                </a:xfrm>
                <a:custGeom>
                  <a:avLst/>
                  <a:gdLst/>
                  <a:ahLst/>
                  <a:cxnLst/>
                  <a:rect l="l" t="t" r="r" b="b"/>
                  <a:pathLst>
                    <a:path w="105" h="52" extrusionOk="0">
                      <a:moveTo>
                        <a:pt x="26" y="1"/>
                      </a:moveTo>
                      <a:cubicBezTo>
                        <a:pt x="15" y="1"/>
                        <a:pt x="6" y="4"/>
                        <a:pt x="4" y="8"/>
                      </a:cubicBezTo>
                      <a:cubicBezTo>
                        <a:pt x="1" y="18"/>
                        <a:pt x="18" y="37"/>
                        <a:pt x="44" y="43"/>
                      </a:cubicBezTo>
                      <a:cubicBezTo>
                        <a:pt x="58" y="49"/>
                        <a:pt x="72" y="52"/>
                        <a:pt x="82" y="52"/>
                      </a:cubicBezTo>
                      <a:cubicBezTo>
                        <a:pt x="92" y="52"/>
                        <a:pt x="99" y="49"/>
                        <a:pt x="101" y="43"/>
                      </a:cubicBezTo>
                      <a:cubicBezTo>
                        <a:pt x="104" y="33"/>
                        <a:pt x="83" y="18"/>
                        <a:pt x="58" y="8"/>
                      </a:cubicBezTo>
                      <a:cubicBezTo>
                        <a:pt x="46" y="3"/>
                        <a:pt x="35"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flipH="1">
                  <a:off x="7802535" y="4914333"/>
                  <a:ext cx="791" cy="27965"/>
                </a:xfrm>
                <a:custGeom>
                  <a:avLst/>
                  <a:gdLst/>
                  <a:ahLst/>
                  <a:cxnLst/>
                  <a:rect l="l" t="t" r="r" b="b"/>
                  <a:pathLst>
                    <a:path w="11" h="389" extrusionOk="0">
                      <a:moveTo>
                        <a:pt x="1" y="1"/>
                      </a:moveTo>
                      <a:lnTo>
                        <a:pt x="11" y="389"/>
                      </a:lnTo>
                      <a:lnTo>
                        <a:pt x="11" y="385"/>
                      </a:lnTo>
                      <a:lnTo>
                        <a:pt x="1"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flipH="1">
                  <a:off x="7802540" y="4914333"/>
                  <a:ext cx="206684" cy="35729"/>
                </a:xfrm>
                <a:custGeom>
                  <a:avLst/>
                  <a:gdLst/>
                  <a:ahLst/>
                  <a:cxnLst/>
                  <a:rect l="l" t="t" r="r" b="b"/>
                  <a:pathLst>
                    <a:path w="2875" h="497" extrusionOk="0">
                      <a:moveTo>
                        <a:pt x="2865" y="1"/>
                      </a:moveTo>
                      <a:lnTo>
                        <a:pt x="7" y="270"/>
                      </a:lnTo>
                      <a:cubicBezTo>
                        <a:pt x="4" y="367"/>
                        <a:pt x="4" y="442"/>
                        <a:pt x="0" y="496"/>
                      </a:cubicBezTo>
                      <a:lnTo>
                        <a:pt x="2566" y="399"/>
                      </a:lnTo>
                      <a:cubicBezTo>
                        <a:pt x="2523" y="385"/>
                        <a:pt x="2495" y="370"/>
                        <a:pt x="2498" y="367"/>
                      </a:cubicBezTo>
                      <a:cubicBezTo>
                        <a:pt x="2498" y="364"/>
                        <a:pt x="2502" y="364"/>
                        <a:pt x="2513" y="364"/>
                      </a:cubicBezTo>
                      <a:cubicBezTo>
                        <a:pt x="2541" y="364"/>
                        <a:pt x="2606" y="374"/>
                        <a:pt x="2689" y="377"/>
                      </a:cubicBezTo>
                      <a:cubicBezTo>
                        <a:pt x="2735" y="381"/>
                        <a:pt x="2778" y="381"/>
                        <a:pt x="2812" y="381"/>
                      </a:cubicBezTo>
                      <a:cubicBezTo>
                        <a:pt x="2845" y="381"/>
                        <a:pt x="2868" y="381"/>
                        <a:pt x="2875" y="385"/>
                      </a:cubicBezTo>
                      <a:lnTo>
                        <a:pt x="28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flipH="1">
                  <a:off x="7802536" y="4940430"/>
                  <a:ext cx="27390" cy="2588"/>
                </a:xfrm>
                <a:custGeom>
                  <a:avLst/>
                  <a:gdLst/>
                  <a:ahLst/>
                  <a:cxnLst/>
                  <a:rect l="l" t="t" r="r" b="b"/>
                  <a:pathLst>
                    <a:path w="381" h="36" extrusionOk="0">
                      <a:moveTo>
                        <a:pt x="19" y="1"/>
                      </a:moveTo>
                      <a:cubicBezTo>
                        <a:pt x="8" y="1"/>
                        <a:pt x="4" y="1"/>
                        <a:pt x="4" y="4"/>
                      </a:cubicBezTo>
                      <a:cubicBezTo>
                        <a:pt x="1" y="7"/>
                        <a:pt x="29" y="22"/>
                        <a:pt x="72" y="36"/>
                      </a:cubicBezTo>
                      <a:lnTo>
                        <a:pt x="381" y="26"/>
                      </a:lnTo>
                      <a:lnTo>
                        <a:pt x="381" y="22"/>
                      </a:lnTo>
                      <a:cubicBezTo>
                        <a:pt x="374" y="18"/>
                        <a:pt x="351" y="18"/>
                        <a:pt x="318" y="18"/>
                      </a:cubicBezTo>
                      <a:cubicBezTo>
                        <a:pt x="284" y="18"/>
                        <a:pt x="241" y="18"/>
                        <a:pt x="195" y="14"/>
                      </a:cubicBezTo>
                      <a:cubicBezTo>
                        <a:pt x="112" y="11"/>
                        <a:pt x="47" y="1"/>
                        <a:pt x="19"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flipH="1">
                  <a:off x="8033955" y="4936260"/>
                  <a:ext cx="575" cy="2947"/>
                </a:xfrm>
                <a:custGeom>
                  <a:avLst/>
                  <a:gdLst/>
                  <a:ahLst/>
                  <a:cxnLst/>
                  <a:rect l="l" t="t" r="r" b="b"/>
                  <a:pathLst>
                    <a:path w="8" h="41" extrusionOk="0">
                      <a:moveTo>
                        <a:pt x="1" y="1"/>
                      </a:moveTo>
                      <a:lnTo>
                        <a:pt x="8" y="40"/>
                      </a:lnTo>
                      <a:lnTo>
                        <a:pt x="8"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flipH="1">
                  <a:off x="8010447" y="4933960"/>
                  <a:ext cx="23580" cy="16822"/>
                </a:xfrm>
                <a:custGeom>
                  <a:avLst/>
                  <a:gdLst/>
                  <a:ahLst/>
                  <a:cxnLst/>
                  <a:rect l="l" t="t" r="r" b="b"/>
                  <a:pathLst>
                    <a:path w="328" h="234" extrusionOk="0">
                      <a:moveTo>
                        <a:pt x="320" y="1"/>
                      </a:moveTo>
                      <a:lnTo>
                        <a:pt x="1" y="33"/>
                      </a:lnTo>
                      <a:lnTo>
                        <a:pt x="1" y="72"/>
                      </a:lnTo>
                      <a:lnTo>
                        <a:pt x="26" y="234"/>
                      </a:lnTo>
                      <a:lnTo>
                        <a:pt x="327" y="223"/>
                      </a:lnTo>
                      <a:cubicBezTo>
                        <a:pt x="324" y="169"/>
                        <a:pt x="320" y="94"/>
                        <a:pt x="3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flipH="1">
                  <a:off x="8008649" y="4933672"/>
                  <a:ext cx="2372" cy="16391"/>
                </a:xfrm>
                <a:custGeom>
                  <a:avLst/>
                  <a:gdLst/>
                  <a:ahLst/>
                  <a:cxnLst/>
                  <a:rect l="l" t="t" r="r" b="b"/>
                  <a:pathLst>
                    <a:path w="33" h="228" extrusionOk="0">
                      <a:moveTo>
                        <a:pt x="32" y="1"/>
                      </a:moveTo>
                      <a:lnTo>
                        <a:pt x="0" y="5"/>
                      </a:lnTo>
                      <a:cubicBezTo>
                        <a:pt x="0" y="98"/>
                        <a:pt x="4" y="173"/>
                        <a:pt x="7" y="227"/>
                      </a:cubicBezTo>
                      <a:lnTo>
                        <a:pt x="25" y="227"/>
                      </a:lnTo>
                      <a:cubicBezTo>
                        <a:pt x="29" y="173"/>
                        <a:pt x="29" y="98"/>
                        <a:pt x="32"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9"/>
              <p:cNvSpPr/>
              <p:nvPr/>
            </p:nvSpPr>
            <p:spPr>
              <a:xfrm flipH="1">
                <a:off x="7352169" y="2317256"/>
                <a:ext cx="531159" cy="563531"/>
              </a:xfrm>
              <a:custGeom>
                <a:avLst/>
                <a:gdLst/>
                <a:ahLst/>
                <a:cxnLst/>
                <a:rect l="l" t="t" r="r" b="b"/>
                <a:pathLst>
                  <a:path w="10967" h="11636" extrusionOk="0">
                    <a:moveTo>
                      <a:pt x="9968" y="0"/>
                    </a:moveTo>
                    <a:cubicBezTo>
                      <a:pt x="9815" y="0"/>
                      <a:pt x="9735" y="286"/>
                      <a:pt x="9735" y="286"/>
                    </a:cubicBezTo>
                    <a:cubicBezTo>
                      <a:pt x="9735" y="286"/>
                      <a:pt x="9081" y="1726"/>
                      <a:pt x="8906" y="1726"/>
                    </a:cubicBezTo>
                    <a:cubicBezTo>
                      <a:pt x="8902" y="1726"/>
                      <a:pt x="8899" y="1726"/>
                      <a:pt x="8895" y="1724"/>
                    </a:cubicBezTo>
                    <a:cubicBezTo>
                      <a:pt x="8737" y="1660"/>
                      <a:pt x="9111" y="763"/>
                      <a:pt x="9257" y="468"/>
                    </a:cubicBezTo>
                    <a:cubicBezTo>
                      <a:pt x="9387" y="206"/>
                      <a:pt x="9335" y="28"/>
                      <a:pt x="9189" y="28"/>
                    </a:cubicBezTo>
                    <a:cubicBezTo>
                      <a:pt x="9173" y="28"/>
                      <a:pt x="9157" y="30"/>
                      <a:pt x="9139" y="34"/>
                    </a:cubicBezTo>
                    <a:cubicBezTo>
                      <a:pt x="9017" y="63"/>
                      <a:pt x="8543" y="953"/>
                      <a:pt x="8407" y="1247"/>
                    </a:cubicBezTo>
                    <a:cubicBezTo>
                      <a:pt x="8300" y="1471"/>
                      <a:pt x="8064" y="1992"/>
                      <a:pt x="7894" y="1992"/>
                    </a:cubicBezTo>
                    <a:cubicBezTo>
                      <a:pt x="7839" y="1992"/>
                      <a:pt x="7792" y="1939"/>
                      <a:pt x="7757" y="1807"/>
                    </a:cubicBezTo>
                    <a:cubicBezTo>
                      <a:pt x="7610" y="1258"/>
                      <a:pt x="7290" y="892"/>
                      <a:pt x="7136" y="853"/>
                    </a:cubicBezTo>
                    <a:cubicBezTo>
                      <a:pt x="7123" y="849"/>
                      <a:pt x="7110" y="848"/>
                      <a:pt x="7098" y="848"/>
                    </a:cubicBezTo>
                    <a:cubicBezTo>
                      <a:pt x="6965" y="848"/>
                      <a:pt x="6881" y="1029"/>
                      <a:pt x="6985" y="1151"/>
                    </a:cubicBezTo>
                    <a:cubicBezTo>
                      <a:pt x="7075" y="1262"/>
                      <a:pt x="7168" y="1492"/>
                      <a:pt x="7233" y="1664"/>
                    </a:cubicBezTo>
                    <a:cubicBezTo>
                      <a:pt x="7287" y="1811"/>
                      <a:pt x="7315" y="1961"/>
                      <a:pt x="7315" y="2116"/>
                    </a:cubicBezTo>
                    <a:cubicBezTo>
                      <a:pt x="7319" y="2612"/>
                      <a:pt x="7272" y="2920"/>
                      <a:pt x="7254" y="3010"/>
                    </a:cubicBezTo>
                    <a:lnTo>
                      <a:pt x="3224" y="8340"/>
                    </a:lnTo>
                    <a:lnTo>
                      <a:pt x="1555" y="7335"/>
                    </a:lnTo>
                    <a:lnTo>
                      <a:pt x="1" y="10034"/>
                    </a:lnTo>
                    <a:lnTo>
                      <a:pt x="2244" y="11304"/>
                    </a:lnTo>
                    <a:cubicBezTo>
                      <a:pt x="2639" y="11529"/>
                      <a:pt x="3069" y="11636"/>
                      <a:pt x="3494" y="11636"/>
                    </a:cubicBezTo>
                    <a:cubicBezTo>
                      <a:pt x="4341" y="11636"/>
                      <a:pt x="5166" y="11211"/>
                      <a:pt x="5647" y="10446"/>
                    </a:cubicBezTo>
                    <a:lnTo>
                      <a:pt x="9800" y="3031"/>
                    </a:lnTo>
                    <a:cubicBezTo>
                      <a:pt x="10094" y="2662"/>
                      <a:pt x="10367" y="2306"/>
                      <a:pt x="10517" y="2066"/>
                    </a:cubicBezTo>
                    <a:cubicBezTo>
                      <a:pt x="10966" y="1351"/>
                      <a:pt x="10902" y="1308"/>
                      <a:pt x="10812" y="1272"/>
                    </a:cubicBezTo>
                    <a:cubicBezTo>
                      <a:pt x="10803" y="1268"/>
                      <a:pt x="10793" y="1266"/>
                      <a:pt x="10783" y="1266"/>
                    </a:cubicBezTo>
                    <a:cubicBezTo>
                      <a:pt x="10553" y="1266"/>
                      <a:pt x="10105" y="2199"/>
                      <a:pt x="9972" y="2199"/>
                    </a:cubicBezTo>
                    <a:cubicBezTo>
                      <a:pt x="9953" y="2199"/>
                      <a:pt x="9941" y="2181"/>
                      <a:pt x="9936" y="2138"/>
                    </a:cubicBezTo>
                    <a:cubicBezTo>
                      <a:pt x="9896" y="1779"/>
                      <a:pt x="10844" y="598"/>
                      <a:pt x="10582" y="501"/>
                    </a:cubicBezTo>
                    <a:cubicBezTo>
                      <a:pt x="10567" y="496"/>
                      <a:pt x="10552" y="493"/>
                      <a:pt x="10536" y="493"/>
                    </a:cubicBezTo>
                    <a:cubicBezTo>
                      <a:pt x="10188" y="493"/>
                      <a:pt x="9647" y="1784"/>
                      <a:pt x="9591" y="1893"/>
                    </a:cubicBezTo>
                    <a:cubicBezTo>
                      <a:pt x="9571" y="1932"/>
                      <a:pt x="9537" y="1948"/>
                      <a:pt x="9504" y="1948"/>
                    </a:cubicBezTo>
                    <a:cubicBezTo>
                      <a:pt x="9443" y="1948"/>
                      <a:pt x="9385" y="1894"/>
                      <a:pt x="9422" y="1829"/>
                    </a:cubicBezTo>
                    <a:cubicBezTo>
                      <a:pt x="9505" y="1681"/>
                      <a:pt x="10352" y="135"/>
                      <a:pt x="10015" y="9"/>
                    </a:cubicBezTo>
                    <a:cubicBezTo>
                      <a:pt x="9999" y="3"/>
                      <a:pt x="9983" y="0"/>
                      <a:pt x="9968"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9"/>
              <p:cNvSpPr/>
              <p:nvPr/>
            </p:nvSpPr>
            <p:spPr>
              <a:xfrm flipH="1">
                <a:off x="8108534" y="2060426"/>
                <a:ext cx="254077" cy="497618"/>
              </a:xfrm>
              <a:custGeom>
                <a:avLst/>
                <a:gdLst/>
                <a:ahLst/>
                <a:cxnLst/>
                <a:rect l="l" t="t" r="r" b="b"/>
                <a:pathLst>
                  <a:path w="5246" h="10275" extrusionOk="0">
                    <a:moveTo>
                      <a:pt x="2880" y="0"/>
                    </a:moveTo>
                    <a:cubicBezTo>
                      <a:pt x="1946" y="0"/>
                      <a:pt x="1019" y="263"/>
                      <a:pt x="220" y="804"/>
                    </a:cubicBezTo>
                    <a:lnTo>
                      <a:pt x="1" y="951"/>
                    </a:lnTo>
                    <a:lnTo>
                      <a:pt x="72" y="8561"/>
                    </a:lnTo>
                    <a:cubicBezTo>
                      <a:pt x="84" y="9457"/>
                      <a:pt x="776" y="10201"/>
                      <a:pt x="1670" y="10269"/>
                    </a:cubicBezTo>
                    <a:cubicBezTo>
                      <a:pt x="1715" y="10272"/>
                      <a:pt x="1760" y="10274"/>
                      <a:pt x="1805" y="10274"/>
                    </a:cubicBezTo>
                    <a:cubicBezTo>
                      <a:pt x="2726" y="10274"/>
                      <a:pt x="3498" y="9545"/>
                      <a:pt x="3536" y="8611"/>
                    </a:cubicBezTo>
                    <a:cubicBezTo>
                      <a:pt x="3572" y="7667"/>
                      <a:pt x="3604" y="6712"/>
                      <a:pt x="3604" y="6712"/>
                    </a:cubicBezTo>
                    <a:cubicBezTo>
                      <a:pt x="3604" y="6712"/>
                      <a:pt x="5033" y="6579"/>
                      <a:pt x="5141" y="5165"/>
                    </a:cubicBezTo>
                    <a:cubicBezTo>
                      <a:pt x="5245" y="3750"/>
                      <a:pt x="5166" y="574"/>
                      <a:pt x="5166" y="574"/>
                    </a:cubicBezTo>
                    <a:lnTo>
                      <a:pt x="5209" y="560"/>
                    </a:lnTo>
                    <a:cubicBezTo>
                      <a:pt x="4476" y="190"/>
                      <a:pt x="3676" y="0"/>
                      <a:pt x="288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9"/>
              <p:cNvSpPr/>
              <p:nvPr/>
            </p:nvSpPr>
            <p:spPr>
              <a:xfrm flipH="1">
                <a:off x="8125245" y="2187557"/>
                <a:ext cx="22134" cy="20002"/>
              </a:xfrm>
              <a:custGeom>
                <a:avLst/>
                <a:gdLst/>
                <a:ahLst/>
                <a:cxnLst/>
                <a:rect l="l" t="t" r="r" b="b"/>
                <a:pathLst>
                  <a:path w="457" h="413" extrusionOk="0">
                    <a:moveTo>
                      <a:pt x="228" y="1"/>
                    </a:moveTo>
                    <a:cubicBezTo>
                      <a:pt x="176" y="1"/>
                      <a:pt x="124" y="21"/>
                      <a:pt x="83" y="60"/>
                    </a:cubicBezTo>
                    <a:cubicBezTo>
                      <a:pt x="4" y="138"/>
                      <a:pt x="0" y="267"/>
                      <a:pt x="79" y="350"/>
                    </a:cubicBezTo>
                    <a:cubicBezTo>
                      <a:pt x="119" y="392"/>
                      <a:pt x="173" y="413"/>
                      <a:pt x="227" y="413"/>
                    </a:cubicBezTo>
                    <a:cubicBezTo>
                      <a:pt x="280" y="413"/>
                      <a:pt x="333" y="393"/>
                      <a:pt x="374" y="354"/>
                    </a:cubicBezTo>
                    <a:cubicBezTo>
                      <a:pt x="452" y="275"/>
                      <a:pt x="457" y="146"/>
                      <a:pt x="377" y="63"/>
                    </a:cubicBezTo>
                    <a:cubicBezTo>
                      <a:pt x="336" y="22"/>
                      <a:pt x="282" y="1"/>
                      <a:pt x="2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flipH="1">
                <a:off x="8116237" y="2182036"/>
                <a:ext cx="35501" cy="11139"/>
              </a:xfrm>
              <a:custGeom>
                <a:avLst/>
                <a:gdLst/>
                <a:ahLst/>
                <a:cxnLst/>
                <a:rect l="l" t="t" r="r" b="b"/>
                <a:pathLst>
                  <a:path w="733" h="230" extrusionOk="0">
                    <a:moveTo>
                      <a:pt x="350" y="1"/>
                    </a:moveTo>
                    <a:cubicBezTo>
                      <a:pt x="241" y="1"/>
                      <a:pt x="146" y="37"/>
                      <a:pt x="87" y="77"/>
                    </a:cubicBezTo>
                    <a:cubicBezTo>
                      <a:pt x="22" y="120"/>
                      <a:pt x="1" y="163"/>
                      <a:pt x="8" y="174"/>
                    </a:cubicBezTo>
                    <a:cubicBezTo>
                      <a:pt x="11" y="177"/>
                      <a:pt x="15" y="178"/>
                      <a:pt x="21" y="178"/>
                    </a:cubicBezTo>
                    <a:cubicBezTo>
                      <a:pt x="62" y="178"/>
                      <a:pt x="179" y="118"/>
                      <a:pt x="330" y="118"/>
                    </a:cubicBezTo>
                    <a:cubicBezTo>
                      <a:pt x="343" y="118"/>
                      <a:pt x="357" y="119"/>
                      <a:pt x="370" y="120"/>
                    </a:cubicBezTo>
                    <a:cubicBezTo>
                      <a:pt x="551" y="133"/>
                      <a:pt x="675" y="230"/>
                      <a:pt x="714" y="230"/>
                    </a:cubicBezTo>
                    <a:cubicBezTo>
                      <a:pt x="717" y="230"/>
                      <a:pt x="720" y="229"/>
                      <a:pt x="722" y="227"/>
                    </a:cubicBezTo>
                    <a:cubicBezTo>
                      <a:pt x="733" y="217"/>
                      <a:pt x="715" y="170"/>
                      <a:pt x="658" y="116"/>
                    </a:cubicBezTo>
                    <a:cubicBezTo>
                      <a:pt x="600" y="66"/>
                      <a:pt x="504" y="12"/>
                      <a:pt x="381" y="2"/>
                    </a:cubicBezTo>
                    <a:cubicBezTo>
                      <a:pt x="371" y="1"/>
                      <a:pt x="361" y="1"/>
                      <a:pt x="3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flipH="1">
                <a:off x="8227291" y="2189688"/>
                <a:ext cx="22812" cy="19953"/>
              </a:xfrm>
              <a:custGeom>
                <a:avLst/>
                <a:gdLst/>
                <a:ahLst/>
                <a:cxnLst/>
                <a:rect l="l" t="t" r="r" b="b"/>
                <a:pathLst>
                  <a:path w="471" h="412" extrusionOk="0">
                    <a:moveTo>
                      <a:pt x="236" y="0"/>
                    </a:moveTo>
                    <a:cubicBezTo>
                      <a:pt x="172" y="0"/>
                      <a:pt x="108" y="30"/>
                      <a:pt x="68" y="87"/>
                    </a:cubicBezTo>
                    <a:cubicBezTo>
                      <a:pt x="0" y="180"/>
                      <a:pt x="25" y="310"/>
                      <a:pt x="118" y="374"/>
                    </a:cubicBezTo>
                    <a:cubicBezTo>
                      <a:pt x="155" y="399"/>
                      <a:pt x="196" y="411"/>
                      <a:pt x="237" y="411"/>
                    </a:cubicBezTo>
                    <a:cubicBezTo>
                      <a:pt x="301" y="411"/>
                      <a:pt x="364" y="381"/>
                      <a:pt x="406" y="324"/>
                    </a:cubicBezTo>
                    <a:cubicBezTo>
                      <a:pt x="471" y="231"/>
                      <a:pt x="449" y="105"/>
                      <a:pt x="355" y="37"/>
                    </a:cubicBezTo>
                    <a:cubicBezTo>
                      <a:pt x="319" y="12"/>
                      <a:pt x="278" y="0"/>
                      <a:pt x="2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9"/>
              <p:cNvSpPr/>
              <p:nvPr/>
            </p:nvSpPr>
            <p:spPr>
              <a:xfrm flipH="1">
                <a:off x="8219106" y="2184264"/>
                <a:ext cx="35743" cy="11042"/>
              </a:xfrm>
              <a:custGeom>
                <a:avLst/>
                <a:gdLst/>
                <a:ahLst/>
                <a:cxnLst/>
                <a:rect l="l" t="t" r="r" b="b"/>
                <a:pathLst>
                  <a:path w="738" h="228" extrusionOk="0">
                    <a:moveTo>
                      <a:pt x="340" y="0"/>
                    </a:moveTo>
                    <a:cubicBezTo>
                      <a:pt x="236" y="0"/>
                      <a:pt x="148" y="36"/>
                      <a:pt x="91" y="74"/>
                    </a:cubicBezTo>
                    <a:cubicBezTo>
                      <a:pt x="27" y="117"/>
                      <a:pt x="1" y="160"/>
                      <a:pt x="12" y="171"/>
                    </a:cubicBezTo>
                    <a:cubicBezTo>
                      <a:pt x="14" y="174"/>
                      <a:pt x="18" y="175"/>
                      <a:pt x="24" y="175"/>
                    </a:cubicBezTo>
                    <a:cubicBezTo>
                      <a:pt x="63" y="175"/>
                      <a:pt x="183" y="115"/>
                      <a:pt x="335" y="115"/>
                    </a:cubicBezTo>
                    <a:cubicBezTo>
                      <a:pt x="348" y="115"/>
                      <a:pt x="361" y="116"/>
                      <a:pt x="375" y="117"/>
                    </a:cubicBezTo>
                    <a:cubicBezTo>
                      <a:pt x="552" y="130"/>
                      <a:pt x="678" y="227"/>
                      <a:pt x="718" y="227"/>
                    </a:cubicBezTo>
                    <a:cubicBezTo>
                      <a:pt x="721" y="227"/>
                      <a:pt x="724" y="226"/>
                      <a:pt x="726" y="224"/>
                    </a:cubicBezTo>
                    <a:cubicBezTo>
                      <a:pt x="737" y="214"/>
                      <a:pt x="719" y="168"/>
                      <a:pt x="662" y="117"/>
                    </a:cubicBezTo>
                    <a:cubicBezTo>
                      <a:pt x="604" y="63"/>
                      <a:pt x="504" y="9"/>
                      <a:pt x="382" y="2"/>
                    </a:cubicBezTo>
                    <a:cubicBezTo>
                      <a:pt x="367" y="1"/>
                      <a:pt x="353" y="0"/>
                      <a:pt x="3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9"/>
              <p:cNvSpPr/>
              <p:nvPr/>
            </p:nvSpPr>
            <p:spPr>
              <a:xfrm flipH="1">
                <a:off x="8110277" y="2038196"/>
                <a:ext cx="255433" cy="208249"/>
              </a:xfrm>
              <a:custGeom>
                <a:avLst/>
                <a:gdLst/>
                <a:ahLst/>
                <a:cxnLst/>
                <a:rect l="l" t="t" r="r" b="b"/>
                <a:pathLst>
                  <a:path w="5274" h="4300" extrusionOk="0">
                    <a:moveTo>
                      <a:pt x="2832" y="0"/>
                    </a:moveTo>
                    <a:cubicBezTo>
                      <a:pt x="2374" y="0"/>
                      <a:pt x="1874" y="49"/>
                      <a:pt x="1350" y="175"/>
                    </a:cubicBezTo>
                    <a:cubicBezTo>
                      <a:pt x="1350" y="175"/>
                      <a:pt x="126" y="631"/>
                      <a:pt x="65" y="1281"/>
                    </a:cubicBezTo>
                    <a:cubicBezTo>
                      <a:pt x="0" y="1930"/>
                      <a:pt x="79" y="3007"/>
                      <a:pt x="79" y="3007"/>
                    </a:cubicBezTo>
                    <a:lnTo>
                      <a:pt x="154" y="3015"/>
                    </a:lnTo>
                    <a:lnTo>
                      <a:pt x="123" y="4299"/>
                    </a:lnTo>
                    <a:lnTo>
                      <a:pt x="600" y="4231"/>
                    </a:lnTo>
                    <a:lnTo>
                      <a:pt x="668" y="2630"/>
                    </a:lnTo>
                    <a:cubicBezTo>
                      <a:pt x="668" y="2630"/>
                      <a:pt x="1501" y="2056"/>
                      <a:pt x="1515" y="1163"/>
                    </a:cubicBezTo>
                    <a:cubicBezTo>
                      <a:pt x="1731" y="1134"/>
                      <a:pt x="2388" y="1054"/>
                      <a:pt x="3160" y="1054"/>
                    </a:cubicBezTo>
                    <a:cubicBezTo>
                      <a:pt x="3851" y="1054"/>
                      <a:pt x="4633" y="1118"/>
                      <a:pt x="5273" y="1338"/>
                    </a:cubicBezTo>
                    <a:lnTo>
                      <a:pt x="5273" y="1019"/>
                    </a:lnTo>
                    <a:cubicBezTo>
                      <a:pt x="5273" y="821"/>
                      <a:pt x="5129" y="423"/>
                      <a:pt x="4943" y="355"/>
                    </a:cubicBezTo>
                    <a:cubicBezTo>
                      <a:pt x="4535" y="205"/>
                      <a:pt x="3774" y="0"/>
                      <a:pt x="28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9"/>
              <p:cNvSpPr/>
              <p:nvPr/>
            </p:nvSpPr>
            <p:spPr>
              <a:xfrm flipH="1">
                <a:off x="8186995" y="2351061"/>
                <a:ext cx="87275" cy="52353"/>
              </a:xfrm>
              <a:custGeom>
                <a:avLst/>
                <a:gdLst/>
                <a:ahLst/>
                <a:cxnLst/>
                <a:rect l="l" t="t" r="r" b="b"/>
                <a:pathLst>
                  <a:path w="1802" h="1081" extrusionOk="0">
                    <a:moveTo>
                      <a:pt x="0" y="0"/>
                    </a:moveTo>
                    <a:cubicBezTo>
                      <a:pt x="1" y="1"/>
                      <a:pt x="337" y="1066"/>
                      <a:pt x="1770" y="1081"/>
                    </a:cubicBezTo>
                    <a:lnTo>
                      <a:pt x="1802" y="711"/>
                    </a:lnTo>
                    <a:cubicBezTo>
                      <a:pt x="1802" y="711"/>
                      <a:pt x="897" y="693"/>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9"/>
              <p:cNvSpPr/>
              <p:nvPr/>
            </p:nvSpPr>
            <p:spPr>
              <a:xfrm flipH="1">
                <a:off x="8220172" y="2167119"/>
                <a:ext cx="35888" cy="5521"/>
              </a:xfrm>
              <a:custGeom>
                <a:avLst/>
                <a:gdLst/>
                <a:ahLst/>
                <a:cxnLst/>
                <a:rect l="l" t="t" r="r" b="b"/>
                <a:pathLst>
                  <a:path w="741" h="114" extrusionOk="0">
                    <a:moveTo>
                      <a:pt x="554" y="1"/>
                    </a:moveTo>
                    <a:cubicBezTo>
                      <a:pt x="499" y="1"/>
                      <a:pt x="435" y="3"/>
                      <a:pt x="367" y="8"/>
                    </a:cubicBezTo>
                    <a:cubicBezTo>
                      <a:pt x="163" y="26"/>
                      <a:pt x="1" y="62"/>
                      <a:pt x="4" y="86"/>
                    </a:cubicBezTo>
                    <a:cubicBezTo>
                      <a:pt x="4" y="103"/>
                      <a:pt x="77" y="114"/>
                      <a:pt x="183" y="114"/>
                    </a:cubicBezTo>
                    <a:cubicBezTo>
                      <a:pt x="239" y="114"/>
                      <a:pt x="305" y="111"/>
                      <a:pt x="375" y="105"/>
                    </a:cubicBezTo>
                    <a:cubicBezTo>
                      <a:pt x="576" y="91"/>
                      <a:pt x="741" y="55"/>
                      <a:pt x="737" y="30"/>
                    </a:cubicBezTo>
                    <a:cubicBezTo>
                      <a:pt x="734" y="10"/>
                      <a:pt x="661" y="1"/>
                      <a:pt x="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9"/>
              <p:cNvSpPr/>
              <p:nvPr/>
            </p:nvSpPr>
            <p:spPr>
              <a:xfrm flipH="1">
                <a:off x="8121855" y="2150992"/>
                <a:ext cx="35259" cy="8863"/>
              </a:xfrm>
              <a:custGeom>
                <a:avLst/>
                <a:gdLst/>
                <a:ahLst/>
                <a:cxnLst/>
                <a:rect l="l" t="t" r="r" b="b"/>
                <a:pathLst>
                  <a:path w="728" h="183" extrusionOk="0">
                    <a:moveTo>
                      <a:pt x="409" y="1"/>
                    </a:moveTo>
                    <a:cubicBezTo>
                      <a:pt x="390" y="1"/>
                      <a:pt x="371" y="2"/>
                      <a:pt x="352" y="3"/>
                    </a:cubicBezTo>
                    <a:cubicBezTo>
                      <a:pt x="130" y="22"/>
                      <a:pt x="0" y="161"/>
                      <a:pt x="22" y="179"/>
                    </a:cubicBezTo>
                    <a:cubicBezTo>
                      <a:pt x="24" y="182"/>
                      <a:pt x="27" y="183"/>
                      <a:pt x="31" y="183"/>
                    </a:cubicBezTo>
                    <a:cubicBezTo>
                      <a:pt x="67" y="183"/>
                      <a:pt x="194" y="113"/>
                      <a:pt x="363" y="101"/>
                    </a:cubicBezTo>
                    <a:cubicBezTo>
                      <a:pt x="392" y="97"/>
                      <a:pt x="421" y="96"/>
                      <a:pt x="448" y="96"/>
                    </a:cubicBezTo>
                    <a:cubicBezTo>
                      <a:pt x="563" y="96"/>
                      <a:pt x="655" y="121"/>
                      <a:pt x="693" y="121"/>
                    </a:cubicBezTo>
                    <a:cubicBezTo>
                      <a:pt x="703" y="121"/>
                      <a:pt x="709" y="119"/>
                      <a:pt x="711" y="115"/>
                    </a:cubicBezTo>
                    <a:cubicBezTo>
                      <a:pt x="728" y="95"/>
                      <a:pt x="601" y="1"/>
                      <a:pt x="4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9"/>
              <p:cNvSpPr/>
              <p:nvPr/>
            </p:nvSpPr>
            <p:spPr>
              <a:xfrm flipH="1">
                <a:off x="8173241" y="2285291"/>
                <a:ext cx="42475" cy="14965"/>
              </a:xfrm>
              <a:custGeom>
                <a:avLst/>
                <a:gdLst/>
                <a:ahLst/>
                <a:cxnLst/>
                <a:rect l="l" t="t" r="r" b="b"/>
                <a:pathLst>
                  <a:path w="877" h="309" extrusionOk="0">
                    <a:moveTo>
                      <a:pt x="31" y="0"/>
                    </a:moveTo>
                    <a:cubicBezTo>
                      <a:pt x="29" y="0"/>
                      <a:pt x="27" y="1"/>
                      <a:pt x="26" y="2"/>
                    </a:cubicBezTo>
                    <a:cubicBezTo>
                      <a:pt x="1" y="15"/>
                      <a:pt x="134" y="209"/>
                      <a:pt x="399" y="282"/>
                    </a:cubicBezTo>
                    <a:cubicBezTo>
                      <a:pt x="469" y="301"/>
                      <a:pt x="536" y="309"/>
                      <a:pt x="596" y="309"/>
                    </a:cubicBezTo>
                    <a:cubicBezTo>
                      <a:pt x="763" y="309"/>
                      <a:pt x="877" y="250"/>
                      <a:pt x="866" y="231"/>
                    </a:cubicBezTo>
                    <a:cubicBezTo>
                      <a:pt x="864" y="224"/>
                      <a:pt x="849" y="223"/>
                      <a:pt x="823" y="223"/>
                    </a:cubicBezTo>
                    <a:cubicBezTo>
                      <a:pt x="798" y="223"/>
                      <a:pt x="763" y="224"/>
                      <a:pt x="720" y="224"/>
                    </a:cubicBezTo>
                    <a:cubicBezTo>
                      <a:pt x="641" y="224"/>
                      <a:pt x="536" y="219"/>
                      <a:pt x="425" y="188"/>
                    </a:cubicBezTo>
                    <a:cubicBezTo>
                      <a:pt x="205" y="131"/>
                      <a:pt x="65" y="0"/>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9"/>
              <p:cNvSpPr/>
              <p:nvPr/>
            </p:nvSpPr>
            <p:spPr>
              <a:xfrm flipH="1">
                <a:off x="8315292" y="1999451"/>
                <a:ext cx="80495" cy="77682"/>
              </a:xfrm>
              <a:custGeom>
                <a:avLst/>
                <a:gdLst/>
                <a:ahLst/>
                <a:cxnLst/>
                <a:rect l="l" t="t" r="r" b="b"/>
                <a:pathLst>
                  <a:path w="1662" h="1604" extrusionOk="0">
                    <a:moveTo>
                      <a:pt x="1415" y="1366"/>
                    </a:moveTo>
                    <a:lnTo>
                      <a:pt x="1369" y="1399"/>
                    </a:lnTo>
                    <a:lnTo>
                      <a:pt x="1369" y="1399"/>
                    </a:lnTo>
                    <a:cubicBezTo>
                      <a:pt x="1385" y="1389"/>
                      <a:pt x="1400" y="1378"/>
                      <a:pt x="1415" y="1366"/>
                    </a:cubicBezTo>
                    <a:close/>
                    <a:moveTo>
                      <a:pt x="769" y="0"/>
                    </a:moveTo>
                    <a:cubicBezTo>
                      <a:pt x="731" y="0"/>
                      <a:pt x="692" y="3"/>
                      <a:pt x="654" y="10"/>
                    </a:cubicBezTo>
                    <a:cubicBezTo>
                      <a:pt x="331" y="60"/>
                      <a:pt x="65" y="351"/>
                      <a:pt x="33" y="677"/>
                    </a:cubicBezTo>
                    <a:cubicBezTo>
                      <a:pt x="0" y="1000"/>
                      <a:pt x="197" y="1330"/>
                      <a:pt x="489" y="1474"/>
                    </a:cubicBezTo>
                    <a:cubicBezTo>
                      <a:pt x="602" y="1530"/>
                      <a:pt x="728" y="1556"/>
                      <a:pt x="854" y="1556"/>
                    </a:cubicBezTo>
                    <a:cubicBezTo>
                      <a:pt x="981" y="1556"/>
                      <a:pt x="1109" y="1529"/>
                      <a:pt x="1226" y="1478"/>
                    </a:cubicBezTo>
                    <a:lnTo>
                      <a:pt x="1226" y="1478"/>
                    </a:lnTo>
                    <a:cubicBezTo>
                      <a:pt x="1181" y="1521"/>
                      <a:pt x="1135" y="1563"/>
                      <a:pt x="1088" y="1603"/>
                    </a:cubicBezTo>
                    <a:lnTo>
                      <a:pt x="1369" y="1399"/>
                    </a:lnTo>
                    <a:lnTo>
                      <a:pt x="1369" y="1399"/>
                    </a:lnTo>
                    <a:cubicBezTo>
                      <a:pt x="1324" y="1430"/>
                      <a:pt x="1276" y="1456"/>
                      <a:pt x="1226" y="1478"/>
                    </a:cubicBezTo>
                    <a:lnTo>
                      <a:pt x="1226" y="1478"/>
                    </a:lnTo>
                    <a:cubicBezTo>
                      <a:pt x="1343" y="1366"/>
                      <a:pt x="1450" y="1244"/>
                      <a:pt x="1526" y="1101"/>
                    </a:cubicBezTo>
                    <a:cubicBezTo>
                      <a:pt x="1627" y="904"/>
                      <a:pt x="1662" y="656"/>
                      <a:pt x="1565" y="455"/>
                    </a:cubicBezTo>
                    <a:cubicBezTo>
                      <a:pt x="1497" y="311"/>
                      <a:pt x="1365" y="200"/>
                      <a:pt x="1224" y="124"/>
                    </a:cubicBezTo>
                    <a:cubicBezTo>
                      <a:pt x="1083" y="50"/>
                      <a:pt x="926" y="0"/>
                      <a:pt x="7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9"/>
              <p:cNvSpPr/>
              <p:nvPr/>
            </p:nvSpPr>
            <p:spPr>
              <a:xfrm flipH="1">
                <a:off x="8355587" y="2171817"/>
                <a:ext cx="47900" cy="78892"/>
              </a:xfrm>
              <a:custGeom>
                <a:avLst/>
                <a:gdLst/>
                <a:ahLst/>
                <a:cxnLst/>
                <a:rect l="l" t="t" r="r" b="b"/>
                <a:pathLst>
                  <a:path w="989" h="1629" extrusionOk="0">
                    <a:moveTo>
                      <a:pt x="750" y="0"/>
                    </a:moveTo>
                    <a:cubicBezTo>
                      <a:pt x="486" y="0"/>
                      <a:pt x="75" y="118"/>
                      <a:pt x="38" y="826"/>
                    </a:cubicBezTo>
                    <a:cubicBezTo>
                      <a:pt x="1" y="1497"/>
                      <a:pt x="402" y="1628"/>
                      <a:pt x="694" y="1628"/>
                    </a:cubicBezTo>
                    <a:cubicBezTo>
                      <a:pt x="856" y="1628"/>
                      <a:pt x="984" y="1588"/>
                      <a:pt x="985" y="1576"/>
                    </a:cubicBezTo>
                    <a:cubicBezTo>
                      <a:pt x="989" y="1555"/>
                      <a:pt x="981" y="618"/>
                      <a:pt x="977" y="213"/>
                    </a:cubicBezTo>
                    <a:cubicBezTo>
                      <a:pt x="977" y="101"/>
                      <a:pt x="888" y="4"/>
                      <a:pt x="773" y="1"/>
                    </a:cubicBezTo>
                    <a:cubicBezTo>
                      <a:pt x="766" y="0"/>
                      <a:pt x="758" y="0"/>
                      <a:pt x="75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9"/>
              <p:cNvSpPr/>
              <p:nvPr/>
            </p:nvSpPr>
            <p:spPr>
              <a:xfrm flipH="1">
                <a:off x="8366727" y="2187945"/>
                <a:ext cx="21940" cy="44168"/>
              </a:xfrm>
              <a:custGeom>
                <a:avLst/>
                <a:gdLst/>
                <a:ahLst/>
                <a:cxnLst/>
                <a:rect l="l" t="t" r="r" b="b"/>
                <a:pathLst>
                  <a:path w="453" h="912" extrusionOk="0">
                    <a:moveTo>
                      <a:pt x="295" y="1"/>
                    </a:moveTo>
                    <a:cubicBezTo>
                      <a:pt x="291" y="1"/>
                      <a:pt x="287" y="1"/>
                      <a:pt x="284" y="1"/>
                    </a:cubicBezTo>
                    <a:cubicBezTo>
                      <a:pt x="201" y="1"/>
                      <a:pt x="126" y="73"/>
                      <a:pt x="83" y="152"/>
                    </a:cubicBezTo>
                    <a:cubicBezTo>
                      <a:pt x="40" y="231"/>
                      <a:pt x="7" y="332"/>
                      <a:pt x="4" y="440"/>
                    </a:cubicBezTo>
                    <a:cubicBezTo>
                      <a:pt x="0" y="647"/>
                      <a:pt x="98" y="852"/>
                      <a:pt x="244" y="902"/>
                    </a:cubicBezTo>
                    <a:cubicBezTo>
                      <a:pt x="267" y="909"/>
                      <a:pt x="289" y="912"/>
                      <a:pt x="310" y="912"/>
                    </a:cubicBezTo>
                    <a:cubicBezTo>
                      <a:pt x="354" y="912"/>
                      <a:pt x="391" y="899"/>
                      <a:pt x="413" y="884"/>
                    </a:cubicBezTo>
                    <a:cubicBezTo>
                      <a:pt x="446" y="859"/>
                      <a:pt x="453" y="838"/>
                      <a:pt x="449" y="834"/>
                    </a:cubicBezTo>
                    <a:cubicBezTo>
                      <a:pt x="449" y="834"/>
                      <a:pt x="449" y="834"/>
                      <a:pt x="448" y="834"/>
                    </a:cubicBezTo>
                    <a:cubicBezTo>
                      <a:pt x="443" y="834"/>
                      <a:pt x="428" y="850"/>
                      <a:pt x="399" y="859"/>
                    </a:cubicBezTo>
                    <a:cubicBezTo>
                      <a:pt x="382" y="865"/>
                      <a:pt x="360" y="870"/>
                      <a:pt x="335" y="870"/>
                    </a:cubicBezTo>
                    <a:cubicBezTo>
                      <a:pt x="313" y="870"/>
                      <a:pt x="288" y="866"/>
                      <a:pt x="262" y="856"/>
                    </a:cubicBezTo>
                    <a:cubicBezTo>
                      <a:pt x="155" y="809"/>
                      <a:pt x="72" y="630"/>
                      <a:pt x="80" y="440"/>
                    </a:cubicBezTo>
                    <a:cubicBezTo>
                      <a:pt x="80" y="346"/>
                      <a:pt x="105" y="256"/>
                      <a:pt x="144" y="185"/>
                    </a:cubicBezTo>
                    <a:cubicBezTo>
                      <a:pt x="180" y="109"/>
                      <a:pt x="230" y="59"/>
                      <a:pt x="287" y="52"/>
                    </a:cubicBezTo>
                    <a:cubicBezTo>
                      <a:pt x="294" y="50"/>
                      <a:pt x="301" y="50"/>
                      <a:pt x="307" y="50"/>
                    </a:cubicBezTo>
                    <a:cubicBezTo>
                      <a:pt x="351" y="50"/>
                      <a:pt x="382" y="81"/>
                      <a:pt x="392" y="109"/>
                    </a:cubicBezTo>
                    <a:cubicBezTo>
                      <a:pt x="403" y="138"/>
                      <a:pt x="395" y="160"/>
                      <a:pt x="403" y="160"/>
                    </a:cubicBezTo>
                    <a:cubicBezTo>
                      <a:pt x="403" y="160"/>
                      <a:pt x="403" y="160"/>
                      <a:pt x="404" y="160"/>
                    </a:cubicBezTo>
                    <a:cubicBezTo>
                      <a:pt x="409" y="160"/>
                      <a:pt x="424" y="141"/>
                      <a:pt x="421" y="102"/>
                    </a:cubicBezTo>
                    <a:cubicBezTo>
                      <a:pt x="417" y="80"/>
                      <a:pt x="406" y="55"/>
                      <a:pt x="381" y="34"/>
                    </a:cubicBezTo>
                    <a:cubicBezTo>
                      <a:pt x="362" y="14"/>
                      <a:pt x="328" y="1"/>
                      <a:pt x="295"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9"/>
              <p:cNvSpPr/>
              <p:nvPr/>
            </p:nvSpPr>
            <p:spPr>
              <a:xfrm flipH="1">
                <a:off x="7720053" y="2405110"/>
                <a:ext cx="955428" cy="792751"/>
              </a:xfrm>
              <a:custGeom>
                <a:avLst/>
                <a:gdLst/>
                <a:ahLst/>
                <a:cxnLst/>
                <a:rect l="l" t="t" r="r" b="b"/>
                <a:pathLst>
                  <a:path w="19727" h="16369" extrusionOk="0">
                    <a:moveTo>
                      <a:pt x="10287" y="1"/>
                    </a:moveTo>
                    <a:cubicBezTo>
                      <a:pt x="9167" y="112"/>
                      <a:pt x="8586" y="1436"/>
                      <a:pt x="8586" y="1436"/>
                    </a:cubicBezTo>
                    <a:cubicBezTo>
                      <a:pt x="8123" y="316"/>
                      <a:pt x="6378" y="152"/>
                      <a:pt x="6378" y="152"/>
                    </a:cubicBezTo>
                    <a:lnTo>
                      <a:pt x="6378" y="152"/>
                    </a:lnTo>
                    <a:lnTo>
                      <a:pt x="6411" y="1310"/>
                    </a:lnTo>
                    <a:cubicBezTo>
                      <a:pt x="5851" y="1346"/>
                      <a:pt x="5008" y="1490"/>
                      <a:pt x="4584" y="1644"/>
                    </a:cubicBezTo>
                    <a:cubicBezTo>
                      <a:pt x="3611" y="1996"/>
                      <a:pt x="2757" y="2470"/>
                      <a:pt x="2092" y="3248"/>
                    </a:cubicBezTo>
                    <a:cubicBezTo>
                      <a:pt x="1536" y="3899"/>
                      <a:pt x="1199" y="4706"/>
                      <a:pt x="1070" y="5553"/>
                    </a:cubicBezTo>
                    <a:lnTo>
                      <a:pt x="0" y="12474"/>
                    </a:lnTo>
                    <a:lnTo>
                      <a:pt x="3877" y="12843"/>
                    </a:lnTo>
                    <a:lnTo>
                      <a:pt x="4501" y="7588"/>
                    </a:lnTo>
                    <a:lnTo>
                      <a:pt x="4584" y="11526"/>
                    </a:lnTo>
                    <a:lnTo>
                      <a:pt x="4627" y="15794"/>
                    </a:lnTo>
                    <a:lnTo>
                      <a:pt x="14699" y="16368"/>
                    </a:lnTo>
                    <a:lnTo>
                      <a:pt x="14699" y="16368"/>
                    </a:lnTo>
                    <a:lnTo>
                      <a:pt x="14027" y="11677"/>
                    </a:lnTo>
                    <a:lnTo>
                      <a:pt x="13482" y="6831"/>
                    </a:lnTo>
                    <a:lnTo>
                      <a:pt x="13482" y="6831"/>
                    </a:lnTo>
                    <a:lnTo>
                      <a:pt x="17527" y="9110"/>
                    </a:lnTo>
                    <a:lnTo>
                      <a:pt x="19727" y="6296"/>
                    </a:lnTo>
                    <a:cubicBezTo>
                      <a:pt x="19727" y="6296"/>
                      <a:pt x="14763" y="2962"/>
                      <a:pt x="14278" y="2682"/>
                    </a:cubicBezTo>
                    <a:cubicBezTo>
                      <a:pt x="12067" y="1389"/>
                      <a:pt x="10947" y="1296"/>
                      <a:pt x="10280" y="1260"/>
                    </a:cubicBezTo>
                    <a:lnTo>
                      <a:pt x="10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9"/>
              <p:cNvSpPr/>
              <p:nvPr/>
            </p:nvSpPr>
            <p:spPr>
              <a:xfrm flipH="1">
                <a:off x="8407070" y="2495676"/>
                <a:ext cx="61025" cy="275567"/>
              </a:xfrm>
              <a:custGeom>
                <a:avLst/>
                <a:gdLst/>
                <a:ahLst/>
                <a:cxnLst/>
                <a:rect l="l" t="t" r="r" b="b"/>
                <a:pathLst>
                  <a:path w="1260" h="5690" extrusionOk="0">
                    <a:moveTo>
                      <a:pt x="18" y="0"/>
                    </a:moveTo>
                    <a:cubicBezTo>
                      <a:pt x="0" y="22"/>
                      <a:pt x="359" y="141"/>
                      <a:pt x="689" y="596"/>
                    </a:cubicBezTo>
                    <a:cubicBezTo>
                      <a:pt x="855" y="823"/>
                      <a:pt x="1001" y="1128"/>
                      <a:pt x="1080" y="1486"/>
                    </a:cubicBezTo>
                    <a:cubicBezTo>
                      <a:pt x="1160" y="1845"/>
                      <a:pt x="1163" y="2258"/>
                      <a:pt x="1102" y="2678"/>
                    </a:cubicBezTo>
                    <a:cubicBezTo>
                      <a:pt x="969" y="3529"/>
                      <a:pt x="661" y="4254"/>
                      <a:pt x="499" y="4796"/>
                    </a:cubicBezTo>
                    <a:cubicBezTo>
                      <a:pt x="413" y="5069"/>
                      <a:pt x="352" y="5291"/>
                      <a:pt x="320" y="5445"/>
                    </a:cubicBezTo>
                    <a:cubicBezTo>
                      <a:pt x="284" y="5599"/>
                      <a:pt x="273" y="5686"/>
                      <a:pt x="280" y="5690"/>
                    </a:cubicBezTo>
                    <a:cubicBezTo>
                      <a:pt x="287" y="5690"/>
                      <a:pt x="312" y="5607"/>
                      <a:pt x="355" y="5453"/>
                    </a:cubicBezTo>
                    <a:cubicBezTo>
                      <a:pt x="403" y="5302"/>
                      <a:pt x="471" y="5087"/>
                      <a:pt x="564" y="4817"/>
                    </a:cubicBezTo>
                    <a:cubicBezTo>
                      <a:pt x="657" y="4552"/>
                      <a:pt x="776" y="4236"/>
                      <a:pt x="894" y="3881"/>
                    </a:cubicBezTo>
                    <a:cubicBezTo>
                      <a:pt x="1016" y="3525"/>
                      <a:pt x="1135" y="3127"/>
                      <a:pt x="1195" y="2692"/>
                    </a:cubicBezTo>
                    <a:cubicBezTo>
                      <a:pt x="1260" y="2261"/>
                      <a:pt x="1256" y="1838"/>
                      <a:pt x="1167" y="1465"/>
                    </a:cubicBezTo>
                    <a:cubicBezTo>
                      <a:pt x="1080" y="1095"/>
                      <a:pt x="923" y="783"/>
                      <a:pt x="747" y="557"/>
                    </a:cubicBezTo>
                    <a:cubicBezTo>
                      <a:pt x="567" y="327"/>
                      <a:pt x="381" y="184"/>
                      <a:pt x="244" y="104"/>
                    </a:cubicBezTo>
                    <a:cubicBezTo>
                      <a:pt x="173" y="65"/>
                      <a:pt x="118" y="36"/>
                      <a:pt x="80" y="22"/>
                    </a:cubicBezTo>
                    <a:cubicBezTo>
                      <a:pt x="40" y="8"/>
                      <a:pt x="18"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9"/>
              <p:cNvSpPr/>
              <p:nvPr/>
            </p:nvSpPr>
            <p:spPr>
              <a:xfrm flipH="1">
                <a:off x="8016273" y="2499309"/>
                <a:ext cx="35985" cy="288643"/>
              </a:xfrm>
              <a:custGeom>
                <a:avLst/>
                <a:gdLst/>
                <a:ahLst/>
                <a:cxnLst/>
                <a:rect l="l" t="t" r="r" b="b"/>
                <a:pathLst>
                  <a:path w="743" h="5960" extrusionOk="0">
                    <a:moveTo>
                      <a:pt x="7" y="1"/>
                    </a:moveTo>
                    <a:cubicBezTo>
                      <a:pt x="7" y="1"/>
                      <a:pt x="7" y="1"/>
                      <a:pt x="7" y="1"/>
                    </a:cubicBezTo>
                    <a:cubicBezTo>
                      <a:pt x="0" y="1"/>
                      <a:pt x="7" y="87"/>
                      <a:pt x="25" y="234"/>
                    </a:cubicBezTo>
                    <a:cubicBezTo>
                      <a:pt x="47" y="407"/>
                      <a:pt x="72" y="622"/>
                      <a:pt x="104" y="873"/>
                    </a:cubicBezTo>
                    <a:cubicBezTo>
                      <a:pt x="172" y="1433"/>
                      <a:pt x="259" y="2169"/>
                      <a:pt x="359" y="2980"/>
                    </a:cubicBezTo>
                    <a:cubicBezTo>
                      <a:pt x="456" y="3795"/>
                      <a:pt x="545" y="4530"/>
                      <a:pt x="614" y="5087"/>
                    </a:cubicBezTo>
                    <a:cubicBezTo>
                      <a:pt x="646" y="5342"/>
                      <a:pt x="675" y="5557"/>
                      <a:pt x="696" y="5726"/>
                    </a:cubicBezTo>
                    <a:cubicBezTo>
                      <a:pt x="714" y="5877"/>
                      <a:pt x="728" y="5959"/>
                      <a:pt x="736" y="5959"/>
                    </a:cubicBezTo>
                    <a:cubicBezTo>
                      <a:pt x="743" y="5959"/>
                      <a:pt x="739" y="5877"/>
                      <a:pt x="732" y="5723"/>
                    </a:cubicBezTo>
                    <a:cubicBezTo>
                      <a:pt x="725" y="5572"/>
                      <a:pt x="707" y="5352"/>
                      <a:pt x="682" y="5080"/>
                    </a:cubicBezTo>
                    <a:cubicBezTo>
                      <a:pt x="635" y="4542"/>
                      <a:pt x="552" y="3795"/>
                      <a:pt x="456" y="2969"/>
                    </a:cubicBezTo>
                    <a:cubicBezTo>
                      <a:pt x="355" y="2148"/>
                      <a:pt x="254" y="1401"/>
                      <a:pt x="168" y="866"/>
                    </a:cubicBezTo>
                    <a:cubicBezTo>
                      <a:pt x="129" y="597"/>
                      <a:pt x="90" y="382"/>
                      <a:pt x="60" y="231"/>
                    </a:cubicBezTo>
                    <a:cubicBezTo>
                      <a:pt x="33" y="83"/>
                      <a:pt x="15" y="1"/>
                      <a:pt x="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9"/>
              <p:cNvSpPr/>
              <p:nvPr/>
            </p:nvSpPr>
            <p:spPr>
              <a:xfrm flipH="1">
                <a:off x="8275432" y="2450296"/>
                <a:ext cx="90617" cy="42279"/>
              </a:xfrm>
              <a:custGeom>
                <a:avLst/>
                <a:gdLst/>
                <a:ahLst/>
                <a:cxnLst/>
                <a:rect l="l" t="t" r="r" b="b"/>
                <a:pathLst>
                  <a:path w="1871" h="873" extrusionOk="0">
                    <a:moveTo>
                      <a:pt x="1697" y="1"/>
                    </a:moveTo>
                    <a:cubicBezTo>
                      <a:pt x="1642" y="1"/>
                      <a:pt x="1576" y="12"/>
                      <a:pt x="1508" y="44"/>
                    </a:cubicBezTo>
                    <a:cubicBezTo>
                      <a:pt x="1400" y="90"/>
                      <a:pt x="1296" y="198"/>
                      <a:pt x="1228" y="334"/>
                    </a:cubicBezTo>
                    <a:cubicBezTo>
                      <a:pt x="1195" y="403"/>
                      <a:pt x="1167" y="478"/>
                      <a:pt x="1145" y="554"/>
                    </a:cubicBezTo>
                    <a:cubicBezTo>
                      <a:pt x="1120" y="629"/>
                      <a:pt x="1109" y="726"/>
                      <a:pt x="1074" y="761"/>
                    </a:cubicBezTo>
                    <a:cubicBezTo>
                      <a:pt x="1066" y="771"/>
                      <a:pt x="1058" y="775"/>
                      <a:pt x="1048" y="775"/>
                    </a:cubicBezTo>
                    <a:cubicBezTo>
                      <a:pt x="1039" y="775"/>
                      <a:pt x="1028" y="772"/>
                      <a:pt x="1013" y="765"/>
                    </a:cubicBezTo>
                    <a:cubicBezTo>
                      <a:pt x="976" y="751"/>
                      <a:pt x="940" y="733"/>
                      <a:pt x="905" y="718"/>
                    </a:cubicBezTo>
                    <a:cubicBezTo>
                      <a:pt x="832" y="686"/>
                      <a:pt x="764" y="654"/>
                      <a:pt x="696" y="622"/>
                    </a:cubicBezTo>
                    <a:cubicBezTo>
                      <a:pt x="574" y="568"/>
                      <a:pt x="456" y="514"/>
                      <a:pt x="341" y="463"/>
                    </a:cubicBezTo>
                    <a:cubicBezTo>
                      <a:pt x="160" y="386"/>
                      <a:pt x="37" y="340"/>
                      <a:pt x="12" y="340"/>
                    </a:cubicBezTo>
                    <a:cubicBezTo>
                      <a:pt x="9" y="340"/>
                      <a:pt x="8" y="341"/>
                      <a:pt x="7" y="342"/>
                    </a:cubicBezTo>
                    <a:cubicBezTo>
                      <a:pt x="0" y="356"/>
                      <a:pt x="118" y="425"/>
                      <a:pt x="312" y="525"/>
                    </a:cubicBezTo>
                    <a:cubicBezTo>
                      <a:pt x="423" y="582"/>
                      <a:pt x="539" y="640"/>
                      <a:pt x="657" y="700"/>
                    </a:cubicBezTo>
                    <a:cubicBezTo>
                      <a:pt x="725" y="736"/>
                      <a:pt x="794" y="769"/>
                      <a:pt x="865" y="804"/>
                    </a:cubicBezTo>
                    <a:cubicBezTo>
                      <a:pt x="901" y="819"/>
                      <a:pt x="933" y="837"/>
                      <a:pt x="976" y="855"/>
                    </a:cubicBezTo>
                    <a:cubicBezTo>
                      <a:pt x="998" y="866"/>
                      <a:pt x="1023" y="873"/>
                      <a:pt x="1056" y="873"/>
                    </a:cubicBezTo>
                    <a:cubicBezTo>
                      <a:pt x="1091" y="869"/>
                      <a:pt x="1124" y="851"/>
                      <a:pt x="1142" y="829"/>
                    </a:cubicBezTo>
                    <a:cubicBezTo>
                      <a:pt x="1185" y="783"/>
                      <a:pt x="1195" y="736"/>
                      <a:pt x="1206" y="697"/>
                    </a:cubicBezTo>
                    <a:cubicBezTo>
                      <a:pt x="1217" y="657"/>
                      <a:pt x="1224" y="618"/>
                      <a:pt x="1235" y="582"/>
                    </a:cubicBezTo>
                    <a:cubicBezTo>
                      <a:pt x="1256" y="506"/>
                      <a:pt x="1278" y="435"/>
                      <a:pt x="1311" y="374"/>
                    </a:cubicBezTo>
                    <a:cubicBezTo>
                      <a:pt x="1364" y="245"/>
                      <a:pt x="1450" y="152"/>
                      <a:pt x="1540" y="105"/>
                    </a:cubicBezTo>
                    <a:cubicBezTo>
                      <a:pt x="1619" y="59"/>
                      <a:pt x="1689" y="47"/>
                      <a:pt x="1745" y="47"/>
                    </a:cubicBezTo>
                    <a:cubicBezTo>
                      <a:pt x="1809" y="47"/>
                      <a:pt x="1852" y="64"/>
                      <a:pt x="1863" y="64"/>
                    </a:cubicBezTo>
                    <a:cubicBezTo>
                      <a:pt x="1865" y="64"/>
                      <a:pt x="1866" y="63"/>
                      <a:pt x="1866" y="62"/>
                    </a:cubicBezTo>
                    <a:cubicBezTo>
                      <a:pt x="1871" y="58"/>
                      <a:pt x="1845" y="29"/>
                      <a:pt x="1780" y="11"/>
                    </a:cubicBezTo>
                    <a:cubicBezTo>
                      <a:pt x="1758" y="5"/>
                      <a:pt x="1729" y="1"/>
                      <a:pt x="16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9"/>
              <p:cNvSpPr/>
              <p:nvPr/>
            </p:nvSpPr>
            <p:spPr>
              <a:xfrm flipH="1">
                <a:off x="8175662" y="2446277"/>
                <a:ext cx="68338" cy="49108"/>
              </a:xfrm>
              <a:custGeom>
                <a:avLst/>
                <a:gdLst/>
                <a:ahLst/>
                <a:cxnLst/>
                <a:rect l="l" t="t" r="r" b="b"/>
                <a:pathLst>
                  <a:path w="1411" h="1014" extrusionOk="0">
                    <a:moveTo>
                      <a:pt x="29" y="0"/>
                    </a:moveTo>
                    <a:cubicBezTo>
                      <a:pt x="12" y="0"/>
                      <a:pt x="3" y="3"/>
                      <a:pt x="3" y="5"/>
                    </a:cubicBezTo>
                    <a:cubicBezTo>
                      <a:pt x="0" y="23"/>
                      <a:pt x="126" y="37"/>
                      <a:pt x="262" y="170"/>
                    </a:cubicBezTo>
                    <a:cubicBezTo>
                      <a:pt x="401" y="296"/>
                      <a:pt x="502" y="543"/>
                      <a:pt x="545" y="838"/>
                    </a:cubicBezTo>
                    <a:cubicBezTo>
                      <a:pt x="552" y="869"/>
                      <a:pt x="557" y="906"/>
                      <a:pt x="563" y="934"/>
                    </a:cubicBezTo>
                    <a:lnTo>
                      <a:pt x="578" y="1013"/>
                    </a:lnTo>
                    <a:lnTo>
                      <a:pt x="638" y="967"/>
                    </a:lnTo>
                    <a:cubicBezTo>
                      <a:pt x="1080" y="632"/>
                      <a:pt x="1410" y="360"/>
                      <a:pt x="1396" y="339"/>
                    </a:cubicBezTo>
                    <a:cubicBezTo>
                      <a:pt x="1396" y="338"/>
                      <a:pt x="1395" y="337"/>
                      <a:pt x="1393" y="337"/>
                    </a:cubicBezTo>
                    <a:cubicBezTo>
                      <a:pt x="1354" y="337"/>
                      <a:pt x="1039" y="551"/>
                      <a:pt x="645" y="841"/>
                    </a:cubicBezTo>
                    <a:lnTo>
                      <a:pt x="645" y="841"/>
                    </a:lnTo>
                    <a:cubicBezTo>
                      <a:pt x="644" y="834"/>
                      <a:pt x="643" y="827"/>
                      <a:pt x="643" y="819"/>
                    </a:cubicBezTo>
                    <a:cubicBezTo>
                      <a:pt x="613" y="672"/>
                      <a:pt x="578" y="529"/>
                      <a:pt x="524" y="407"/>
                    </a:cubicBezTo>
                    <a:cubicBezTo>
                      <a:pt x="466" y="281"/>
                      <a:pt x="388" y="185"/>
                      <a:pt x="308" y="120"/>
                    </a:cubicBezTo>
                    <a:cubicBezTo>
                      <a:pt x="186" y="19"/>
                      <a:pt x="77" y="0"/>
                      <a:pt x="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9"/>
              <p:cNvSpPr/>
              <p:nvPr/>
            </p:nvSpPr>
            <p:spPr>
              <a:xfrm flipH="1">
                <a:off x="8248311" y="2475335"/>
                <a:ext cx="15014" cy="131148"/>
              </a:xfrm>
              <a:custGeom>
                <a:avLst/>
                <a:gdLst/>
                <a:ahLst/>
                <a:cxnLst/>
                <a:rect l="l" t="t" r="r" b="b"/>
                <a:pathLst>
                  <a:path w="310" h="2708" extrusionOk="0">
                    <a:moveTo>
                      <a:pt x="15" y="1"/>
                    </a:moveTo>
                    <a:cubicBezTo>
                      <a:pt x="0" y="4"/>
                      <a:pt x="4" y="155"/>
                      <a:pt x="22" y="403"/>
                    </a:cubicBezTo>
                    <a:cubicBezTo>
                      <a:pt x="40" y="647"/>
                      <a:pt x="68" y="988"/>
                      <a:pt x="104" y="1361"/>
                    </a:cubicBezTo>
                    <a:cubicBezTo>
                      <a:pt x="172" y="2000"/>
                      <a:pt x="241" y="2535"/>
                      <a:pt x="277" y="2671"/>
                    </a:cubicBezTo>
                    <a:lnTo>
                      <a:pt x="280" y="2675"/>
                    </a:lnTo>
                    <a:cubicBezTo>
                      <a:pt x="291" y="2696"/>
                      <a:pt x="298" y="2707"/>
                      <a:pt x="302" y="2707"/>
                    </a:cubicBezTo>
                    <a:cubicBezTo>
                      <a:pt x="305" y="2703"/>
                      <a:pt x="305" y="2693"/>
                      <a:pt x="298" y="2668"/>
                    </a:cubicBezTo>
                    <a:lnTo>
                      <a:pt x="302" y="2668"/>
                    </a:lnTo>
                    <a:cubicBezTo>
                      <a:pt x="309" y="2531"/>
                      <a:pt x="270" y="1992"/>
                      <a:pt x="202" y="1350"/>
                    </a:cubicBezTo>
                    <a:cubicBezTo>
                      <a:pt x="166" y="977"/>
                      <a:pt x="123" y="635"/>
                      <a:pt x="90" y="395"/>
                    </a:cubicBezTo>
                    <a:cubicBezTo>
                      <a:pt x="58" y="151"/>
                      <a:pt x="29" y="1"/>
                      <a:pt x="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9"/>
              <p:cNvSpPr/>
              <p:nvPr/>
            </p:nvSpPr>
            <p:spPr>
              <a:xfrm flipH="1">
                <a:off x="8495167" y="2979504"/>
                <a:ext cx="156195" cy="39519"/>
              </a:xfrm>
              <a:custGeom>
                <a:avLst/>
                <a:gdLst/>
                <a:ahLst/>
                <a:cxnLst/>
                <a:rect l="l" t="t" r="r" b="b"/>
                <a:pathLst>
                  <a:path w="3225" h="816" extrusionOk="0">
                    <a:moveTo>
                      <a:pt x="47" y="1"/>
                    </a:moveTo>
                    <a:cubicBezTo>
                      <a:pt x="19" y="1"/>
                      <a:pt x="4" y="3"/>
                      <a:pt x="4" y="7"/>
                    </a:cubicBezTo>
                    <a:cubicBezTo>
                      <a:pt x="1" y="21"/>
                      <a:pt x="184" y="54"/>
                      <a:pt x="478" y="110"/>
                    </a:cubicBezTo>
                    <a:cubicBezTo>
                      <a:pt x="773" y="172"/>
                      <a:pt x="1178" y="254"/>
                      <a:pt x="1624" y="365"/>
                    </a:cubicBezTo>
                    <a:cubicBezTo>
                      <a:pt x="2065" y="477"/>
                      <a:pt x="2464" y="595"/>
                      <a:pt x="2751" y="682"/>
                    </a:cubicBezTo>
                    <a:cubicBezTo>
                      <a:pt x="3009" y="763"/>
                      <a:pt x="3181" y="816"/>
                      <a:pt x="3212" y="816"/>
                    </a:cubicBezTo>
                    <a:cubicBezTo>
                      <a:pt x="3215" y="816"/>
                      <a:pt x="3217" y="815"/>
                      <a:pt x="3217" y="814"/>
                    </a:cubicBezTo>
                    <a:cubicBezTo>
                      <a:pt x="3224" y="800"/>
                      <a:pt x="3052" y="725"/>
                      <a:pt x="2772" y="617"/>
                    </a:cubicBezTo>
                    <a:cubicBezTo>
                      <a:pt x="2489" y="513"/>
                      <a:pt x="2090" y="384"/>
                      <a:pt x="1645" y="272"/>
                    </a:cubicBezTo>
                    <a:cubicBezTo>
                      <a:pt x="1200" y="161"/>
                      <a:pt x="787" y="85"/>
                      <a:pt x="489" y="46"/>
                    </a:cubicBezTo>
                    <a:cubicBezTo>
                      <a:pt x="275" y="15"/>
                      <a:pt x="118" y="1"/>
                      <a:pt x="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9"/>
              <p:cNvSpPr/>
              <p:nvPr/>
            </p:nvSpPr>
            <p:spPr>
              <a:xfrm flipH="1">
                <a:off x="8493811" y="2960180"/>
                <a:ext cx="142392" cy="59666"/>
              </a:xfrm>
              <a:custGeom>
                <a:avLst/>
                <a:gdLst/>
                <a:ahLst/>
                <a:cxnLst/>
                <a:rect l="l" t="t" r="r" b="b"/>
                <a:pathLst>
                  <a:path w="2940" h="1232" extrusionOk="0">
                    <a:moveTo>
                      <a:pt x="17" y="1"/>
                    </a:moveTo>
                    <a:cubicBezTo>
                      <a:pt x="9" y="1"/>
                      <a:pt x="4" y="2"/>
                      <a:pt x="4" y="4"/>
                    </a:cubicBezTo>
                    <a:cubicBezTo>
                      <a:pt x="1" y="18"/>
                      <a:pt x="173" y="75"/>
                      <a:pt x="449" y="165"/>
                    </a:cubicBezTo>
                    <a:cubicBezTo>
                      <a:pt x="725" y="255"/>
                      <a:pt x="1109" y="377"/>
                      <a:pt x="1526" y="524"/>
                    </a:cubicBezTo>
                    <a:cubicBezTo>
                      <a:pt x="1734" y="600"/>
                      <a:pt x="1931" y="671"/>
                      <a:pt x="2114" y="736"/>
                    </a:cubicBezTo>
                    <a:cubicBezTo>
                      <a:pt x="2297" y="804"/>
                      <a:pt x="2459" y="862"/>
                      <a:pt x="2585" y="930"/>
                    </a:cubicBezTo>
                    <a:cubicBezTo>
                      <a:pt x="2835" y="1060"/>
                      <a:pt x="2912" y="1232"/>
                      <a:pt x="2925" y="1232"/>
                    </a:cubicBezTo>
                    <a:cubicBezTo>
                      <a:pt x="2926" y="1232"/>
                      <a:pt x="2926" y="1231"/>
                      <a:pt x="2926" y="1231"/>
                    </a:cubicBezTo>
                    <a:cubicBezTo>
                      <a:pt x="2940" y="1231"/>
                      <a:pt x="2883" y="1031"/>
                      <a:pt x="2617" y="872"/>
                    </a:cubicBezTo>
                    <a:cubicBezTo>
                      <a:pt x="2491" y="789"/>
                      <a:pt x="2326" y="725"/>
                      <a:pt x="2146" y="653"/>
                    </a:cubicBezTo>
                    <a:cubicBezTo>
                      <a:pt x="1967" y="582"/>
                      <a:pt x="1770" y="506"/>
                      <a:pt x="1558" y="435"/>
                    </a:cubicBezTo>
                    <a:cubicBezTo>
                      <a:pt x="1138" y="287"/>
                      <a:pt x="751" y="173"/>
                      <a:pt x="467" y="97"/>
                    </a:cubicBezTo>
                    <a:cubicBezTo>
                      <a:pt x="228" y="36"/>
                      <a:pt x="62"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9"/>
              <p:cNvSpPr/>
              <p:nvPr/>
            </p:nvSpPr>
            <p:spPr>
              <a:xfrm flipH="1">
                <a:off x="7734980" y="2699911"/>
                <a:ext cx="77250" cy="110469"/>
              </a:xfrm>
              <a:custGeom>
                <a:avLst/>
                <a:gdLst/>
                <a:ahLst/>
                <a:cxnLst/>
                <a:rect l="l" t="t" r="r" b="b"/>
                <a:pathLst>
                  <a:path w="1595" h="2281" extrusionOk="0">
                    <a:moveTo>
                      <a:pt x="1572" y="0"/>
                    </a:moveTo>
                    <a:cubicBezTo>
                      <a:pt x="1555" y="0"/>
                      <a:pt x="1446" y="107"/>
                      <a:pt x="1285" y="288"/>
                    </a:cubicBezTo>
                    <a:cubicBezTo>
                      <a:pt x="1121" y="478"/>
                      <a:pt x="902" y="751"/>
                      <a:pt x="687" y="1067"/>
                    </a:cubicBezTo>
                    <a:cubicBezTo>
                      <a:pt x="467" y="1382"/>
                      <a:pt x="291" y="1684"/>
                      <a:pt x="177" y="1907"/>
                    </a:cubicBezTo>
                    <a:cubicBezTo>
                      <a:pt x="58" y="2129"/>
                      <a:pt x="1" y="2273"/>
                      <a:pt x="11" y="2280"/>
                    </a:cubicBezTo>
                    <a:cubicBezTo>
                      <a:pt x="11" y="2280"/>
                      <a:pt x="12" y="2280"/>
                      <a:pt x="12" y="2280"/>
                    </a:cubicBezTo>
                    <a:cubicBezTo>
                      <a:pt x="42" y="2280"/>
                      <a:pt x="335" y="1742"/>
                      <a:pt x="765" y="1121"/>
                    </a:cubicBezTo>
                    <a:cubicBezTo>
                      <a:pt x="1192" y="493"/>
                      <a:pt x="1595" y="22"/>
                      <a:pt x="1573" y="1"/>
                    </a:cubicBezTo>
                    <a:cubicBezTo>
                      <a:pt x="1573" y="1"/>
                      <a:pt x="1572" y="0"/>
                      <a:pt x="15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9"/>
              <p:cNvSpPr/>
              <p:nvPr/>
            </p:nvSpPr>
            <p:spPr>
              <a:xfrm flipH="1">
                <a:off x="7738128" y="2702332"/>
                <a:ext cx="88196" cy="85963"/>
              </a:xfrm>
              <a:custGeom>
                <a:avLst/>
                <a:gdLst/>
                <a:ahLst/>
                <a:cxnLst/>
                <a:rect l="l" t="t" r="r" b="b"/>
                <a:pathLst>
                  <a:path w="1821" h="1775" extrusionOk="0">
                    <a:moveTo>
                      <a:pt x="1799" y="0"/>
                    </a:moveTo>
                    <a:cubicBezTo>
                      <a:pt x="1777" y="0"/>
                      <a:pt x="1650" y="58"/>
                      <a:pt x="1465" y="166"/>
                    </a:cubicBezTo>
                    <a:cubicBezTo>
                      <a:pt x="1268" y="288"/>
                      <a:pt x="1006" y="479"/>
                      <a:pt x="754" y="729"/>
                    </a:cubicBezTo>
                    <a:cubicBezTo>
                      <a:pt x="499" y="981"/>
                      <a:pt x="306" y="1239"/>
                      <a:pt x="184" y="1437"/>
                    </a:cubicBezTo>
                    <a:cubicBezTo>
                      <a:pt x="58" y="1634"/>
                      <a:pt x="1" y="1767"/>
                      <a:pt x="12" y="1774"/>
                    </a:cubicBezTo>
                    <a:cubicBezTo>
                      <a:pt x="12" y="1775"/>
                      <a:pt x="13" y="1775"/>
                      <a:pt x="13" y="1775"/>
                    </a:cubicBezTo>
                    <a:cubicBezTo>
                      <a:pt x="48" y="1775"/>
                      <a:pt x="327" y="1282"/>
                      <a:pt x="823" y="798"/>
                    </a:cubicBezTo>
                    <a:cubicBezTo>
                      <a:pt x="1318" y="306"/>
                      <a:pt x="1821" y="27"/>
                      <a:pt x="1803" y="2"/>
                    </a:cubicBezTo>
                    <a:cubicBezTo>
                      <a:pt x="1803" y="1"/>
                      <a:pt x="1801" y="0"/>
                      <a:pt x="17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9"/>
              <p:cNvSpPr/>
              <p:nvPr/>
            </p:nvSpPr>
            <p:spPr>
              <a:xfrm flipH="1">
                <a:off x="8307785" y="2605131"/>
                <a:ext cx="42136" cy="39906"/>
              </a:xfrm>
              <a:custGeom>
                <a:avLst/>
                <a:gdLst/>
                <a:ahLst/>
                <a:cxnLst/>
                <a:rect l="l" t="t" r="r" b="b"/>
                <a:pathLst>
                  <a:path w="870" h="824" extrusionOk="0">
                    <a:moveTo>
                      <a:pt x="451" y="1"/>
                    </a:moveTo>
                    <a:cubicBezTo>
                      <a:pt x="401" y="1"/>
                      <a:pt x="348" y="16"/>
                      <a:pt x="302" y="38"/>
                    </a:cubicBezTo>
                    <a:lnTo>
                      <a:pt x="234" y="74"/>
                    </a:lnTo>
                    <a:cubicBezTo>
                      <a:pt x="148" y="113"/>
                      <a:pt x="77" y="181"/>
                      <a:pt x="52" y="271"/>
                    </a:cubicBezTo>
                    <a:cubicBezTo>
                      <a:pt x="1" y="458"/>
                      <a:pt x="80" y="695"/>
                      <a:pt x="249" y="784"/>
                    </a:cubicBezTo>
                    <a:cubicBezTo>
                      <a:pt x="301" y="811"/>
                      <a:pt x="357" y="824"/>
                      <a:pt x="415" y="824"/>
                    </a:cubicBezTo>
                    <a:cubicBezTo>
                      <a:pt x="608" y="824"/>
                      <a:pt x="807" y="684"/>
                      <a:pt x="837" y="490"/>
                    </a:cubicBezTo>
                    <a:cubicBezTo>
                      <a:pt x="870" y="278"/>
                      <a:pt x="704" y="52"/>
                      <a:pt x="499" y="6"/>
                    </a:cubicBezTo>
                    <a:cubicBezTo>
                      <a:pt x="484" y="2"/>
                      <a:pt x="468" y="1"/>
                      <a:pt x="4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9"/>
              <p:cNvSpPr/>
              <p:nvPr/>
            </p:nvSpPr>
            <p:spPr>
              <a:xfrm flipH="1">
                <a:off x="8571303" y="2808493"/>
                <a:ext cx="42330" cy="39858"/>
              </a:xfrm>
              <a:custGeom>
                <a:avLst/>
                <a:gdLst/>
                <a:ahLst/>
                <a:cxnLst/>
                <a:rect l="l" t="t" r="r" b="b"/>
                <a:pathLst>
                  <a:path w="874" h="823" extrusionOk="0">
                    <a:moveTo>
                      <a:pt x="448" y="1"/>
                    </a:moveTo>
                    <a:cubicBezTo>
                      <a:pt x="398" y="1"/>
                      <a:pt x="347" y="15"/>
                      <a:pt x="302" y="38"/>
                    </a:cubicBezTo>
                    <a:lnTo>
                      <a:pt x="234" y="71"/>
                    </a:lnTo>
                    <a:cubicBezTo>
                      <a:pt x="148" y="110"/>
                      <a:pt x="76" y="182"/>
                      <a:pt x="51" y="272"/>
                    </a:cubicBezTo>
                    <a:cubicBezTo>
                      <a:pt x="1" y="454"/>
                      <a:pt x="80" y="691"/>
                      <a:pt x="249" y="781"/>
                    </a:cubicBezTo>
                    <a:cubicBezTo>
                      <a:pt x="301" y="810"/>
                      <a:pt x="359" y="823"/>
                      <a:pt x="418" y="823"/>
                    </a:cubicBezTo>
                    <a:cubicBezTo>
                      <a:pt x="610" y="823"/>
                      <a:pt x="807" y="682"/>
                      <a:pt x="837" y="487"/>
                    </a:cubicBezTo>
                    <a:cubicBezTo>
                      <a:pt x="873" y="278"/>
                      <a:pt x="704" y="49"/>
                      <a:pt x="500" y="6"/>
                    </a:cubicBezTo>
                    <a:cubicBezTo>
                      <a:pt x="483" y="2"/>
                      <a:pt x="466" y="1"/>
                      <a:pt x="4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9"/>
              <p:cNvSpPr/>
              <p:nvPr/>
            </p:nvSpPr>
            <p:spPr>
              <a:xfrm flipH="1">
                <a:off x="7945853" y="2606293"/>
                <a:ext cx="42136" cy="39906"/>
              </a:xfrm>
              <a:custGeom>
                <a:avLst/>
                <a:gdLst/>
                <a:ahLst/>
                <a:cxnLst/>
                <a:rect l="l" t="t" r="r" b="b"/>
                <a:pathLst>
                  <a:path w="870" h="824" extrusionOk="0">
                    <a:moveTo>
                      <a:pt x="446" y="1"/>
                    </a:moveTo>
                    <a:cubicBezTo>
                      <a:pt x="396" y="1"/>
                      <a:pt x="347" y="15"/>
                      <a:pt x="302" y="39"/>
                    </a:cubicBezTo>
                    <a:lnTo>
                      <a:pt x="234" y="71"/>
                    </a:lnTo>
                    <a:cubicBezTo>
                      <a:pt x="148" y="111"/>
                      <a:pt x="76" y="182"/>
                      <a:pt x="51" y="272"/>
                    </a:cubicBezTo>
                    <a:cubicBezTo>
                      <a:pt x="1" y="456"/>
                      <a:pt x="80" y="692"/>
                      <a:pt x="249" y="782"/>
                    </a:cubicBezTo>
                    <a:cubicBezTo>
                      <a:pt x="301" y="810"/>
                      <a:pt x="359" y="823"/>
                      <a:pt x="418" y="823"/>
                    </a:cubicBezTo>
                    <a:cubicBezTo>
                      <a:pt x="610" y="823"/>
                      <a:pt x="807" y="683"/>
                      <a:pt x="837" y="487"/>
                    </a:cubicBezTo>
                    <a:cubicBezTo>
                      <a:pt x="870" y="279"/>
                      <a:pt x="704" y="50"/>
                      <a:pt x="499" y="7"/>
                    </a:cubicBezTo>
                    <a:cubicBezTo>
                      <a:pt x="481" y="3"/>
                      <a:pt x="463" y="1"/>
                      <a:pt x="4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9"/>
              <p:cNvSpPr/>
              <p:nvPr/>
            </p:nvSpPr>
            <p:spPr>
              <a:xfrm flipH="1">
                <a:off x="8026880" y="3084357"/>
                <a:ext cx="42282" cy="39955"/>
              </a:xfrm>
              <a:custGeom>
                <a:avLst/>
                <a:gdLst/>
                <a:ahLst/>
                <a:cxnLst/>
                <a:rect l="l" t="t" r="r" b="b"/>
                <a:pathLst>
                  <a:path w="873" h="825" extrusionOk="0">
                    <a:moveTo>
                      <a:pt x="452" y="1"/>
                    </a:moveTo>
                    <a:cubicBezTo>
                      <a:pt x="401" y="1"/>
                      <a:pt x="348" y="17"/>
                      <a:pt x="302" y="39"/>
                    </a:cubicBezTo>
                    <a:lnTo>
                      <a:pt x="234" y="71"/>
                    </a:lnTo>
                    <a:cubicBezTo>
                      <a:pt x="148" y="114"/>
                      <a:pt x="76" y="182"/>
                      <a:pt x="51" y="271"/>
                    </a:cubicBezTo>
                    <a:cubicBezTo>
                      <a:pt x="0" y="458"/>
                      <a:pt x="80" y="692"/>
                      <a:pt x="248" y="785"/>
                    </a:cubicBezTo>
                    <a:cubicBezTo>
                      <a:pt x="300" y="812"/>
                      <a:pt x="357" y="825"/>
                      <a:pt x="415" y="825"/>
                    </a:cubicBezTo>
                    <a:cubicBezTo>
                      <a:pt x="608" y="825"/>
                      <a:pt x="806" y="684"/>
                      <a:pt x="837" y="491"/>
                    </a:cubicBezTo>
                    <a:cubicBezTo>
                      <a:pt x="873" y="279"/>
                      <a:pt x="704" y="53"/>
                      <a:pt x="500" y="6"/>
                    </a:cubicBezTo>
                    <a:cubicBezTo>
                      <a:pt x="484" y="2"/>
                      <a:pt x="468" y="1"/>
                      <a:pt x="4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9"/>
              <p:cNvSpPr/>
              <p:nvPr/>
            </p:nvSpPr>
            <p:spPr>
              <a:xfrm flipH="1">
                <a:off x="8335585" y="3084357"/>
                <a:ext cx="42330" cy="39955"/>
              </a:xfrm>
              <a:custGeom>
                <a:avLst/>
                <a:gdLst/>
                <a:ahLst/>
                <a:cxnLst/>
                <a:rect l="l" t="t" r="r" b="b"/>
                <a:pathLst>
                  <a:path w="874" h="825" extrusionOk="0">
                    <a:moveTo>
                      <a:pt x="454" y="1"/>
                    </a:moveTo>
                    <a:cubicBezTo>
                      <a:pt x="403" y="1"/>
                      <a:pt x="352" y="17"/>
                      <a:pt x="306" y="39"/>
                    </a:cubicBezTo>
                    <a:lnTo>
                      <a:pt x="234" y="71"/>
                    </a:lnTo>
                    <a:cubicBezTo>
                      <a:pt x="151" y="114"/>
                      <a:pt x="80" y="182"/>
                      <a:pt x="55" y="271"/>
                    </a:cubicBezTo>
                    <a:cubicBezTo>
                      <a:pt x="1" y="458"/>
                      <a:pt x="80" y="692"/>
                      <a:pt x="252" y="785"/>
                    </a:cubicBezTo>
                    <a:cubicBezTo>
                      <a:pt x="304" y="812"/>
                      <a:pt x="361" y="825"/>
                      <a:pt x="419" y="825"/>
                    </a:cubicBezTo>
                    <a:cubicBezTo>
                      <a:pt x="612" y="825"/>
                      <a:pt x="811" y="684"/>
                      <a:pt x="841" y="491"/>
                    </a:cubicBezTo>
                    <a:cubicBezTo>
                      <a:pt x="873" y="279"/>
                      <a:pt x="704" y="53"/>
                      <a:pt x="504" y="6"/>
                    </a:cubicBezTo>
                    <a:cubicBezTo>
                      <a:pt x="487" y="2"/>
                      <a:pt x="471" y="1"/>
                      <a:pt x="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9"/>
              <p:cNvSpPr/>
              <p:nvPr/>
            </p:nvSpPr>
            <p:spPr>
              <a:xfrm flipH="1">
                <a:off x="8212519" y="2910732"/>
                <a:ext cx="42330" cy="39858"/>
              </a:xfrm>
              <a:custGeom>
                <a:avLst/>
                <a:gdLst/>
                <a:ahLst/>
                <a:cxnLst/>
                <a:rect l="l" t="t" r="r" b="b"/>
                <a:pathLst>
                  <a:path w="874" h="823" extrusionOk="0">
                    <a:moveTo>
                      <a:pt x="449" y="0"/>
                    </a:moveTo>
                    <a:cubicBezTo>
                      <a:pt x="398" y="0"/>
                      <a:pt x="347" y="14"/>
                      <a:pt x="302" y="38"/>
                    </a:cubicBezTo>
                    <a:lnTo>
                      <a:pt x="234" y="70"/>
                    </a:lnTo>
                    <a:cubicBezTo>
                      <a:pt x="148" y="109"/>
                      <a:pt x="77" y="181"/>
                      <a:pt x="52" y="271"/>
                    </a:cubicBezTo>
                    <a:cubicBezTo>
                      <a:pt x="1" y="454"/>
                      <a:pt x="80" y="691"/>
                      <a:pt x="252" y="781"/>
                    </a:cubicBezTo>
                    <a:cubicBezTo>
                      <a:pt x="305" y="809"/>
                      <a:pt x="363" y="822"/>
                      <a:pt x="421" y="822"/>
                    </a:cubicBezTo>
                    <a:cubicBezTo>
                      <a:pt x="612" y="822"/>
                      <a:pt x="807" y="682"/>
                      <a:pt x="837" y="486"/>
                    </a:cubicBezTo>
                    <a:cubicBezTo>
                      <a:pt x="874" y="278"/>
                      <a:pt x="705" y="49"/>
                      <a:pt x="504" y="6"/>
                    </a:cubicBezTo>
                    <a:cubicBezTo>
                      <a:pt x="486" y="2"/>
                      <a:pt x="468" y="0"/>
                      <a:pt x="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9"/>
              <p:cNvSpPr/>
              <p:nvPr/>
            </p:nvSpPr>
            <p:spPr>
              <a:xfrm flipH="1">
                <a:off x="8151689" y="2708047"/>
                <a:ext cx="23683" cy="22423"/>
              </a:xfrm>
              <a:custGeom>
                <a:avLst/>
                <a:gdLst/>
                <a:ahLst/>
                <a:cxnLst/>
                <a:rect l="l" t="t" r="r" b="b"/>
                <a:pathLst>
                  <a:path w="489" h="463" extrusionOk="0">
                    <a:moveTo>
                      <a:pt x="251" y="1"/>
                    </a:moveTo>
                    <a:cubicBezTo>
                      <a:pt x="223" y="1"/>
                      <a:pt x="195" y="10"/>
                      <a:pt x="169" y="23"/>
                    </a:cubicBezTo>
                    <a:lnTo>
                      <a:pt x="130" y="41"/>
                    </a:lnTo>
                    <a:cubicBezTo>
                      <a:pt x="83" y="63"/>
                      <a:pt x="44" y="102"/>
                      <a:pt x="29" y="152"/>
                    </a:cubicBezTo>
                    <a:cubicBezTo>
                      <a:pt x="1" y="257"/>
                      <a:pt x="44" y="389"/>
                      <a:pt x="140" y="439"/>
                    </a:cubicBezTo>
                    <a:cubicBezTo>
                      <a:pt x="170" y="455"/>
                      <a:pt x="203" y="463"/>
                      <a:pt x="236" y="463"/>
                    </a:cubicBezTo>
                    <a:cubicBezTo>
                      <a:pt x="343" y="463"/>
                      <a:pt x="454" y="384"/>
                      <a:pt x="470" y="275"/>
                    </a:cubicBezTo>
                    <a:cubicBezTo>
                      <a:pt x="489" y="156"/>
                      <a:pt x="395" y="30"/>
                      <a:pt x="281" y="5"/>
                    </a:cubicBezTo>
                    <a:cubicBezTo>
                      <a:pt x="271" y="2"/>
                      <a:pt x="261"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9"/>
              <p:cNvSpPr/>
              <p:nvPr/>
            </p:nvSpPr>
            <p:spPr>
              <a:xfrm flipH="1">
                <a:off x="8117448" y="2554666"/>
                <a:ext cx="23683" cy="22472"/>
              </a:xfrm>
              <a:custGeom>
                <a:avLst/>
                <a:gdLst/>
                <a:ahLst/>
                <a:cxnLst/>
                <a:rect l="l" t="t" r="r" b="b"/>
                <a:pathLst>
                  <a:path w="489" h="464" extrusionOk="0">
                    <a:moveTo>
                      <a:pt x="257" y="1"/>
                    </a:moveTo>
                    <a:cubicBezTo>
                      <a:pt x="228" y="1"/>
                      <a:pt x="198" y="10"/>
                      <a:pt x="169" y="24"/>
                    </a:cubicBezTo>
                    <a:lnTo>
                      <a:pt x="130" y="42"/>
                    </a:lnTo>
                    <a:cubicBezTo>
                      <a:pt x="83" y="64"/>
                      <a:pt x="43" y="104"/>
                      <a:pt x="30" y="154"/>
                    </a:cubicBezTo>
                    <a:cubicBezTo>
                      <a:pt x="0" y="258"/>
                      <a:pt x="43" y="390"/>
                      <a:pt x="141" y="440"/>
                    </a:cubicBezTo>
                    <a:cubicBezTo>
                      <a:pt x="170" y="457"/>
                      <a:pt x="203" y="464"/>
                      <a:pt x="236" y="464"/>
                    </a:cubicBezTo>
                    <a:cubicBezTo>
                      <a:pt x="343" y="464"/>
                      <a:pt x="454" y="385"/>
                      <a:pt x="471" y="276"/>
                    </a:cubicBezTo>
                    <a:cubicBezTo>
                      <a:pt x="489" y="157"/>
                      <a:pt x="396" y="28"/>
                      <a:pt x="280" y="3"/>
                    </a:cubicBezTo>
                    <a:cubicBezTo>
                      <a:pt x="273" y="1"/>
                      <a:pt x="265" y="1"/>
                      <a:pt x="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9"/>
              <p:cNvSpPr/>
              <p:nvPr/>
            </p:nvSpPr>
            <p:spPr>
              <a:xfrm flipH="1">
                <a:off x="8336457" y="2823846"/>
                <a:ext cx="23732" cy="22423"/>
              </a:xfrm>
              <a:custGeom>
                <a:avLst/>
                <a:gdLst/>
                <a:ahLst/>
                <a:cxnLst/>
                <a:rect l="l" t="t" r="r" b="b"/>
                <a:pathLst>
                  <a:path w="490" h="463" extrusionOk="0">
                    <a:moveTo>
                      <a:pt x="251" y="0"/>
                    </a:moveTo>
                    <a:cubicBezTo>
                      <a:pt x="224" y="0"/>
                      <a:pt x="196" y="9"/>
                      <a:pt x="170" y="23"/>
                    </a:cubicBezTo>
                    <a:lnTo>
                      <a:pt x="134" y="41"/>
                    </a:lnTo>
                    <a:cubicBezTo>
                      <a:pt x="83" y="62"/>
                      <a:pt x="44" y="102"/>
                      <a:pt x="30" y="152"/>
                    </a:cubicBezTo>
                    <a:cubicBezTo>
                      <a:pt x="1" y="256"/>
                      <a:pt x="44" y="389"/>
                      <a:pt x="141" y="439"/>
                    </a:cubicBezTo>
                    <a:cubicBezTo>
                      <a:pt x="171" y="455"/>
                      <a:pt x="203" y="462"/>
                      <a:pt x="236" y="462"/>
                    </a:cubicBezTo>
                    <a:cubicBezTo>
                      <a:pt x="344" y="462"/>
                      <a:pt x="455" y="384"/>
                      <a:pt x="471" y="274"/>
                    </a:cubicBezTo>
                    <a:cubicBezTo>
                      <a:pt x="489" y="155"/>
                      <a:pt x="396" y="29"/>
                      <a:pt x="281" y="4"/>
                    </a:cubicBezTo>
                    <a:cubicBezTo>
                      <a:pt x="271" y="2"/>
                      <a:pt x="261"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9"/>
              <p:cNvSpPr/>
              <p:nvPr/>
            </p:nvSpPr>
            <p:spPr>
              <a:xfrm flipH="1">
                <a:off x="8526988" y="2603823"/>
                <a:ext cx="23829" cy="22375"/>
              </a:xfrm>
              <a:custGeom>
                <a:avLst/>
                <a:gdLst/>
                <a:ahLst/>
                <a:cxnLst/>
                <a:rect l="l" t="t" r="r" b="b"/>
                <a:pathLst>
                  <a:path w="492" h="462" extrusionOk="0">
                    <a:moveTo>
                      <a:pt x="253" y="1"/>
                    </a:moveTo>
                    <a:cubicBezTo>
                      <a:pt x="224" y="1"/>
                      <a:pt x="196" y="8"/>
                      <a:pt x="172" y="22"/>
                    </a:cubicBezTo>
                    <a:lnTo>
                      <a:pt x="133" y="40"/>
                    </a:lnTo>
                    <a:cubicBezTo>
                      <a:pt x="86" y="61"/>
                      <a:pt x="43" y="101"/>
                      <a:pt x="28" y="154"/>
                    </a:cubicBezTo>
                    <a:cubicBezTo>
                      <a:pt x="0" y="255"/>
                      <a:pt x="47" y="388"/>
                      <a:pt x="140" y="438"/>
                    </a:cubicBezTo>
                    <a:cubicBezTo>
                      <a:pt x="170" y="454"/>
                      <a:pt x="203" y="461"/>
                      <a:pt x="236" y="461"/>
                    </a:cubicBezTo>
                    <a:cubicBezTo>
                      <a:pt x="344" y="461"/>
                      <a:pt x="453" y="383"/>
                      <a:pt x="470" y="276"/>
                    </a:cubicBezTo>
                    <a:cubicBezTo>
                      <a:pt x="491" y="158"/>
                      <a:pt x="395" y="28"/>
                      <a:pt x="283" y="3"/>
                    </a:cubicBezTo>
                    <a:cubicBezTo>
                      <a:pt x="273" y="2"/>
                      <a:pt x="263" y="1"/>
                      <a:pt x="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9"/>
              <p:cNvSpPr/>
              <p:nvPr/>
            </p:nvSpPr>
            <p:spPr>
              <a:xfrm flipH="1">
                <a:off x="8177213" y="3063145"/>
                <a:ext cx="23732" cy="22375"/>
              </a:xfrm>
              <a:custGeom>
                <a:avLst/>
                <a:gdLst/>
                <a:ahLst/>
                <a:cxnLst/>
                <a:rect l="l" t="t" r="r" b="b"/>
                <a:pathLst>
                  <a:path w="490" h="462" extrusionOk="0">
                    <a:moveTo>
                      <a:pt x="256" y="0"/>
                    </a:moveTo>
                    <a:cubicBezTo>
                      <a:pt x="227" y="0"/>
                      <a:pt x="198" y="10"/>
                      <a:pt x="170" y="20"/>
                    </a:cubicBezTo>
                    <a:lnTo>
                      <a:pt x="130" y="38"/>
                    </a:lnTo>
                    <a:cubicBezTo>
                      <a:pt x="84" y="63"/>
                      <a:pt x="44" y="103"/>
                      <a:pt x="29" y="154"/>
                    </a:cubicBezTo>
                    <a:cubicBezTo>
                      <a:pt x="1" y="257"/>
                      <a:pt x="44" y="391"/>
                      <a:pt x="141" y="441"/>
                    </a:cubicBezTo>
                    <a:cubicBezTo>
                      <a:pt x="170" y="455"/>
                      <a:pt x="201" y="462"/>
                      <a:pt x="233" y="462"/>
                    </a:cubicBezTo>
                    <a:cubicBezTo>
                      <a:pt x="341" y="462"/>
                      <a:pt x="455" y="384"/>
                      <a:pt x="471" y="275"/>
                    </a:cubicBezTo>
                    <a:cubicBezTo>
                      <a:pt x="489" y="157"/>
                      <a:pt x="395" y="28"/>
                      <a:pt x="281" y="3"/>
                    </a:cubicBezTo>
                    <a:cubicBezTo>
                      <a:pt x="273" y="1"/>
                      <a:pt x="264" y="0"/>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9"/>
              <p:cNvSpPr/>
              <p:nvPr/>
            </p:nvSpPr>
            <p:spPr>
              <a:xfrm flipH="1">
                <a:off x="8084417" y="2897365"/>
                <a:ext cx="23683" cy="22423"/>
              </a:xfrm>
              <a:custGeom>
                <a:avLst/>
                <a:gdLst/>
                <a:ahLst/>
                <a:cxnLst/>
                <a:rect l="l" t="t" r="r" b="b"/>
                <a:pathLst>
                  <a:path w="489" h="463" extrusionOk="0">
                    <a:moveTo>
                      <a:pt x="250" y="1"/>
                    </a:moveTo>
                    <a:cubicBezTo>
                      <a:pt x="223" y="1"/>
                      <a:pt x="196" y="10"/>
                      <a:pt x="169" y="23"/>
                    </a:cubicBezTo>
                    <a:lnTo>
                      <a:pt x="133" y="41"/>
                    </a:lnTo>
                    <a:cubicBezTo>
                      <a:pt x="83" y="62"/>
                      <a:pt x="44" y="102"/>
                      <a:pt x="29" y="153"/>
                    </a:cubicBezTo>
                    <a:cubicBezTo>
                      <a:pt x="1" y="256"/>
                      <a:pt x="44" y="389"/>
                      <a:pt x="141" y="439"/>
                    </a:cubicBezTo>
                    <a:cubicBezTo>
                      <a:pt x="170" y="455"/>
                      <a:pt x="203" y="463"/>
                      <a:pt x="235" y="463"/>
                    </a:cubicBezTo>
                    <a:cubicBezTo>
                      <a:pt x="343" y="463"/>
                      <a:pt x="454" y="384"/>
                      <a:pt x="471" y="274"/>
                    </a:cubicBezTo>
                    <a:cubicBezTo>
                      <a:pt x="489" y="156"/>
                      <a:pt x="395" y="27"/>
                      <a:pt x="281" y="5"/>
                    </a:cubicBezTo>
                    <a:cubicBezTo>
                      <a:pt x="271" y="2"/>
                      <a:pt x="260"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9"/>
              <p:cNvSpPr/>
              <p:nvPr/>
            </p:nvSpPr>
            <p:spPr>
              <a:xfrm flipH="1">
                <a:off x="7857555" y="3164991"/>
                <a:ext cx="593008" cy="1690546"/>
              </a:xfrm>
              <a:custGeom>
                <a:avLst/>
                <a:gdLst/>
                <a:ahLst/>
                <a:cxnLst/>
                <a:rect l="l" t="t" r="r" b="b"/>
                <a:pathLst>
                  <a:path w="12244" h="34907" extrusionOk="0">
                    <a:moveTo>
                      <a:pt x="1" y="0"/>
                    </a:moveTo>
                    <a:lnTo>
                      <a:pt x="1" y="34907"/>
                    </a:lnTo>
                    <a:lnTo>
                      <a:pt x="5062" y="34713"/>
                    </a:lnTo>
                    <a:lnTo>
                      <a:pt x="5496" y="4799"/>
                    </a:lnTo>
                    <a:lnTo>
                      <a:pt x="7212" y="34832"/>
                    </a:lnTo>
                    <a:lnTo>
                      <a:pt x="12244" y="34713"/>
                    </a:lnTo>
                    <a:lnTo>
                      <a:pt x="10055" y="611"/>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9"/>
              <p:cNvSpPr/>
              <p:nvPr/>
            </p:nvSpPr>
            <p:spPr>
              <a:xfrm flipH="1">
                <a:off x="8316988" y="3177442"/>
                <a:ext cx="4940" cy="1671271"/>
              </a:xfrm>
              <a:custGeom>
                <a:avLst/>
                <a:gdLst/>
                <a:ahLst/>
                <a:cxnLst/>
                <a:rect l="l" t="t" r="r" b="b"/>
                <a:pathLst>
                  <a:path w="102" h="34509" extrusionOk="0">
                    <a:moveTo>
                      <a:pt x="47" y="1"/>
                    </a:moveTo>
                    <a:cubicBezTo>
                      <a:pt x="22" y="1"/>
                      <a:pt x="1" y="7725"/>
                      <a:pt x="1" y="17254"/>
                    </a:cubicBezTo>
                    <a:cubicBezTo>
                      <a:pt x="4" y="26784"/>
                      <a:pt x="26" y="34508"/>
                      <a:pt x="51" y="34508"/>
                    </a:cubicBezTo>
                    <a:cubicBezTo>
                      <a:pt x="80" y="34508"/>
                      <a:pt x="102" y="26784"/>
                      <a:pt x="98" y="17254"/>
                    </a:cubicBezTo>
                    <a:cubicBezTo>
                      <a:pt x="98" y="7725"/>
                      <a:pt x="77" y="1"/>
                      <a:pt x="4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9"/>
              <p:cNvSpPr/>
              <p:nvPr/>
            </p:nvSpPr>
            <p:spPr>
              <a:xfrm flipH="1">
                <a:off x="7980481" y="3191729"/>
                <a:ext cx="90084" cy="1656984"/>
              </a:xfrm>
              <a:custGeom>
                <a:avLst/>
                <a:gdLst/>
                <a:ahLst/>
                <a:cxnLst/>
                <a:rect l="l" t="t" r="r" b="b"/>
                <a:pathLst>
                  <a:path w="1860" h="34214" extrusionOk="0">
                    <a:moveTo>
                      <a:pt x="1" y="0"/>
                    </a:moveTo>
                    <a:lnTo>
                      <a:pt x="1" y="90"/>
                    </a:lnTo>
                    <a:cubicBezTo>
                      <a:pt x="1" y="151"/>
                      <a:pt x="4" y="237"/>
                      <a:pt x="4" y="348"/>
                    </a:cubicBezTo>
                    <a:cubicBezTo>
                      <a:pt x="12" y="582"/>
                      <a:pt x="22" y="915"/>
                      <a:pt x="37" y="1346"/>
                    </a:cubicBezTo>
                    <a:cubicBezTo>
                      <a:pt x="65" y="2211"/>
                      <a:pt x="115" y="3468"/>
                      <a:pt x="184" y="5015"/>
                    </a:cubicBezTo>
                    <a:cubicBezTo>
                      <a:pt x="320" y="8112"/>
                      <a:pt x="536" y="12390"/>
                      <a:pt x="801" y="17114"/>
                    </a:cubicBezTo>
                    <a:cubicBezTo>
                      <a:pt x="1067" y="21838"/>
                      <a:pt x="1321" y="26112"/>
                      <a:pt x="1520" y="29206"/>
                    </a:cubicBezTo>
                    <a:cubicBezTo>
                      <a:pt x="1620" y="30750"/>
                      <a:pt x="1699" y="31999"/>
                      <a:pt x="1756" y="32871"/>
                    </a:cubicBezTo>
                    <a:cubicBezTo>
                      <a:pt x="1785" y="33298"/>
                      <a:pt x="1810" y="33636"/>
                      <a:pt x="1828" y="33865"/>
                    </a:cubicBezTo>
                    <a:cubicBezTo>
                      <a:pt x="1835" y="33976"/>
                      <a:pt x="1843" y="34062"/>
                      <a:pt x="1846" y="34123"/>
                    </a:cubicBezTo>
                    <a:cubicBezTo>
                      <a:pt x="1853" y="34185"/>
                      <a:pt x="1856" y="34213"/>
                      <a:pt x="1856" y="34213"/>
                    </a:cubicBezTo>
                    <a:cubicBezTo>
                      <a:pt x="1856" y="34213"/>
                      <a:pt x="1860" y="34181"/>
                      <a:pt x="1856" y="34123"/>
                    </a:cubicBezTo>
                    <a:cubicBezTo>
                      <a:pt x="1853" y="34062"/>
                      <a:pt x="1850" y="33976"/>
                      <a:pt x="1846" y="33865"/>
                    </a:cubicBezTo>
                    <a:cubicBezTo>
                      <a:pt x="1835" y="33632"/>
                      <a:pt x="1817" y="33298"/>
                      <a:pt x="1792" y="32867"/>
                    </a:cubicBezTo>
                    <a:cubicBezTo>
                      <a:pt x="1745" y="31999"/>
                      <a:pt x="1674" y="30746"/>
                      <a:pt x="1588" y="29203"/>
                    </a:cubicBezTo>
                    <a:cubicBezTo>
                      <a:pt x="1412" y="26102"/>
                      <a:pt x="1167" y="21830"/>
                      <a:pt x="898" y="17110"/>
                    </a:cubicBezTo>
                    <a:cubicBezTo>
                      <a:pt x="632" y="12383"/>
                      <a:pt x="407" y="8108"/>
                      <a:pt x="252" y="5010"/>
                    </a:cubicBezTo>
                    <a:cubicBezTo>
                      <a:pt x="177" y="3468"/>
                      <a:pt x="115" y="2215"/>
                      <a:pt x="72" y="1346"/>
                    </a:cubicBezTo>
                    <a:cubicBezTo>
                      <a:pt x="55" y="915"/>
                      <a:pt x="37" y="582"/>
                      <a:pt x="26" y="348"/>
                    </a:cubicBezTo>
                    <a:cubicBezTo>
                      <a:pt x="19" y="237"/>
                      <a:pt x="16" y="151"/>
                      <a:pt x="12" y="90"/>
                    </a:cubicBezTo>
                    <a:cubicBezTo>
                      <a:pt x="8" y="29"/>
                      <a:pt x="1" y="0"/>
                      <a:pt x="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9"/>
              <p:cNvSpPr/>
              <p:nvPr/>
            </p:nvSpPr>
            <p:spPr>
              <a:xfrm flipH="1">
                <a:off x="8159680" y="3181268"/>
                <a:ext cx="26493" cy="182823"/>
              </a:xfrm>
              <a:custGeom>
                <a:avLst/>
                <a:gdLst/>
                <a:ahLst/>
                <a:cxnLst/>
                <a:rect l="l" t="t" r="r" b="b"/>
                <a:pathLst>
                  <a:path w="547" h="3775" extrusionOk="0">
                    <a:moveTo>
                      <a:pt x="464" y="1"/>
                    </a:moveTo>
                    <a:cubicBezTo>
                      <a:pt x="450" y="1"/>
                      <a:pt x="443" y="223"/>
                      <a:pt x="439" y="586"/>
                    </a:cubicBezTo>
                    <a:cubicBezTo>
                      <a:pt x="435" y="945"/>
                      <a:pt x="435" y="1440"/>
                      <a:pt x="443" y="1989"/>
                    </a:cubicBezTo>
                    <a:cubicBezTo>
                      <a:pt x="450" y="2262"/>
                      <a:pt x="453" y="2524"/>
                      <a:pt x="457" y="2764"/>
                    </a:cubicBezTo>
                    <a:cubicBezTo>
                      <a:pt x="464" y="3001"/>
                      <a:pt x="446" y="3210"/>
                      <a:pt x="378" y="3371"/>
                    </a:cubicBezTo>
                    <a:cubicBezTo>
                      <a:pt x="314" y="3533"/>
                      <a:pt x="213" y="3641"/>
                      <a:pt x="133" y="3694"/>
                    </a:cubicBezTo>
                    <a:cubicBezTo>
                      <a:pt x="55" y="3752"/>
                      <a:pt x="1" y="3766"/>
                      <a:pt x="4" y="3773"/>
                    </a:cubicBezTo>
                    <a:cubicBezTo>
                      <a:pt x="4" y="3774"/>
                      <a:pt x="7" y="3774"/>
                      <a:pt x="12" y="3774"/>
                    </a:cubicBezTo>
                    <a:cubicBezTo>
                      <a:pt x="30" y="3774"/>
                      <a:pt x="81" y="3766"/>
                      <a:pt x="155" y="3727"/>
                    </a:cubicBezTo>
                    <a:cubicBezTo>
                      <a:pt x="245" y="3676"/>
                      <a:pt x="363" y="3568"/>
                      <a:pt x="443" y="3400"/>
                    </a:cubicBezTo>
                    <a:cubicBezTo>
                      <a:pt x="521" y="3228"/>
                      <a:pt x="547" y="3001"/>
                      <a:pt x="547" y="2764"/>
                    </a:cubicBezTo>
                    <a:cubicBezTo>
                      <a:pt x="547" y="2524"/>
                      <a:pt x="543" y="2262"/>
                      <a:pt x="539" y="1989"/>
                    </a:cubicBezTo>
                    <a:cubicBezTo>
                      <a:pt x="532" y="1440"/>
                      <a:pt x="521" y="945"/>
                      <a:pt x="507" y="582"/>
                    </a:cubicBezTo>
                    <a:cubicBezTo>
                      <a:pt x="493" y="223"/>
                      <a:pt x="478" y="1"/>
                      <a:pt x="46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9"/>
              <p:cNvSpPr/>
              <p:nvPr/>
            </p:nvSpPr>
            <p:spPr>
              <a:xfrm flipH="1">
                <a:off x="8189224" y="3198606"/>
                <a:ext cx="25572" cy="24651"/>
              </a:xfrm>
              <a:custGeom>
                <a:avLst/>
                <a:gdLst/>
                <a:ahLst/>
                <a:cxnLst/>
                <a:rect l="l" t="t" r="r" b="b"/>
                <a:pathLst>
                  <a:path w="528" h="509" extrusionOk="0">
                    <a:moveTo>
                      <a:pt x="217" y="61"/>
                    </a:moveTo>
                    <a:cubicBezTo>
                      <a:pt x="262" y="61"/>
                      <a:pt x="317" y="76"/>
                      <a:pt x="366" y="120"/>
                    </a:cubicBezTo>
                    <a:cubicBezTo>
                      <a:pt x="441" y="178"/>
                      <a:pt x="456" y="307"/>
                      <a:pt x="355" y="375"/>
                    </a:cubicBezTo>
                    <a:cubicBezTo>
                      <a:pt x="319" y="401"/>
                      <a:pt x="276" y="415"/>
                      <a:pt x="236" y="415"/>
                    </a:cubicBezTo>
                    <a:cubicBezTo>
                      <a:pt x="204" y="415"/>
                      <a:pt x="174" y="406"/>
                      <a:pt x="151" y="389"/>
                    </a:cubicBezTo>
                    <a:cubicBezTo>
                      <a:pt x="100" y="354"/>
                      <a:pt x="78" y="281"/>
                      <a:pt x="78" y="228"/>
                    </a:cubicBezTo>
                    <a:cubicBezTo>
                      <a:pt x="82" y="143"/>
                      <a:pt x="121" y="96"/>
                      <a:pt x="140" y="72"/>
                    </a:cubicBezTo>
                    <a:lnTo>
                      <a:pt x="140" y="72"/>
                    </a:lnTo>
                    <a:lnTo>
                      <a:pt x="147" y="74"/>
                    </a:lnTo>
                    <a:cubicBezTo>
                      <a:pt x="174" y="78"/>
                      <a:pt x="195" y="81"/>
                      <a:pt x="207" y="81"/>
                    </a:cubicBezTo>
                    <a:cubicBezTo>
                      <a:pt x="215" y="81"/>
                      <a:pt x="219" y="80"/>
                      <a:pt x="219" y="77"/>
                    </a:cubicBezTo>
                    <a:cubicBezTo>
                      <a:pt x="221" y="74"/>
                      <a:pt x="216" y="68"/>
                      <a:pt x="206" y="61"/>
                    </a:cubicBezTo>
                    <a:lnTo>
                      <a:pt x="206" y="61"/>
                    </a:lnTo>
                    <a:cubicBezTo>
                      <a:pt x="209" y="61"/>
                      <a:pt x="213" y="61"/>
                      <a:pt x="217" y="61"/>
                    </a:cubicBezTo>
                    <a:close/>
                    <a:moveTo>
                      <a:pt x="257" y="0"/>
                    </a:moveTo>
                    <a:cubicBezTo>
                      <a:pt x="209" y="0"/>
                      <a:pt x="168" y="15"/>
                      <a:pt x="143" y="34"/>
                    </a:cubicBezTo>
                    <a:lnTo>
                      <a:pt x="104" y="62"/>
                    </a:lnTo>
                    <a:lnTo>
                      <a:pt x="109" y="64"/>
                    </a:lnTo>
                    <a:lnTo>
                      <a:pt x="109" y="64"/>
                    </a:lnTo>
                    <a:cubicBezTo>
                      <a:pt x="104" y="67"/>
                      <a:pt x="99" y="70"/>
                      <a:pt x="93" y="74"/>
                    </a:cubicBezTo>
                    <a:cubicBezTo>
                      <a:pt x="61" y="99"/>
                      <a:pt x="25" y="149"/>
                      <a:pt x="10" y="221"/>
                    </a:cubicBezTo>
                    <a:cubicBezTo>
                      <a:pt x="0" y="289"/>
                      <a:pt x="14" y="393"/>
                      <a:pt x="100" y="461"/>
                    </a:cubicBezTo>
                    <a:cubicBezTo>
                      <a:pt x="139" y="494"/>
                      <a:pt x="190" y="509"/>
                      <a:pt x="243" y="509"/>
                    </a:cubicBezTo>
                    <a:cubicBezTo>
                      <a:pt x="302" y="509"/>
                      <a:pt x="364" y="490"/>
                      <a:pt x="413" y="454"/>
                    </a:cubicBezTo>
                    <a:cubicBezTo>
                      <a:pt x="481" y="407"/>
                      <a:pt x="527" y="321"/>
                      <a:pt x="520" y="238"/>
                    </a:cubicBezTo>
                    <a:cubicBezTo>
                      <a:pt x="517" y="156"/>
                      <a:pt x="466" y="95"/>
                      <a:pt x="416" y="56"/>
                    </a:cubicBezTo>
                    <a:cubicBezTo>
                      <a:pt x="363" y="15"/>
                      <a:pt x="307" y="0"/>
                      <a:pt x="257"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9"/>
              <p:cNvSpPr/>
              <p:nvPr/>
            </p:nvSpPr>
            <p:spPr>
              <a:xfrm flipH="1">
                <a:off x="8016411" y="2913589"/>
                <a:ext cx="669289" cy="285204"/>
              </a:xfrm>
              <a:custGeom>
                <a:avLst/>
                <a:gdLst/>
                <a:ahLst/>
                <a:cxnLst/>
                <a:rect l="l" t="t" r="r" b="b"/>
                <a:pathLst>
                  <a:path w="13819" h="5889" extrusionOk="0">
                    <a:moveTo>
                      <a:pt x="12124" y="1"/>
                    </a:moveTo>
                    <a:cubicBezTo>
                      <a:pt x="11688" y="1"/>
                      <a:pt x="11071" y="405"/>
                      <a:pt x="10828" y="632"/>
                    </a:cubicBezTo>
                    <a:cubicBezTo>
                      <a:pt x="10739" y="718"/>
                      <a:pt x="10689" y="833"/>
                      <a:pt x="10663" y="959"/>
                    </a:cubicBezTo>
                    <a:lnTo>
                      <a:pt x="4088" y="2344"/>
                    </a:lnTo>
                    <a:lnTo>
                      <a:pt x="420" y="1971"/>
                    </a:lnTo>
                    <a:cubicBezTo>
                      <a:pt x="420" y="1971"/>
                      <a:pt x="344" y="2603"/>
                      <a:pt x="161" y="3797"/>
                    </a:cubicBezTo>
                    <a:cubicBezTo>
                      <a:pt x="0" y="4851"/>
                      <a:pt x="1610" y="5888"/>
                      <a:pt x="2758" y="5888"/>
                    </a:cubicBezTo>
                    <a:cubicBezTo>
                      <a:pt x="2839" y="5888"/>
                      <a:pt x="2917" y="5883"/>
                      <a:pt x="2993" y="5873"/>
                    </a:cubicBezTo>
                    <a:cubicBezTo>
                      <a:pt x="4044" y="5725"/>
                      <a:pt x="10473" y="3898"/>
                      <a:pt x="11564" y="3586"/>
                    </a:cubicBezTo>
                    <a:cubicBezTo>
                      <a:pt x="11668" y="3554"/>
                      <a:pt x="11722" y="3539"/>
                      <a:pt x="11722" y="3539"/>
                    </a:cubicBezTo>
                    <a:lnTo>
                      <a:pt x="11722" y="3532"/>
                    </a:lnTo>
                    <a:cubicBezTo>
                      <a:pt x="12077" y="3410"/>
                      <a:pt x="12921" y="3105"/>
                      <a:pt x="13010" y="2954"/>
                    </a:cubicBezTo>
                    <a:cubicBezTo>
                      <a:pt x="13122" y="2760"/>
                      <a:pt x="13093" y="1239"/>
                      <a:pt x="13093" y="1239"/>
                    </a:cubicBezTo>
                    <a:lnTo>
                      <a:pt x="13696" y="969"/>
                    </a:lnTo>
                    <a:cubicBezTo>
                      <a:pt x="13696" y="969"/>
                      <a:pt x="13818" y="729"/>
                      <a:pt x="13682" y="553"/>
                    </a:cubicBezTo>
                    <a:cubicBezTo>
                      <a:pt x="13649" y="511"/>
                      <a:pt x="13532" y="495"/>
                      <a:pt x="13371" y="495"/>
                    </a:cubicBezTo>
                    <a:cubicBezTo>
                      <a:pt x="12860" y="495"/>
                      <a:pt x="11916" y="657"/>
                      <a:pt x="11916" y="657"/>
                    </a:cubicBezTo>
                    <a:lnTo>
                      <a:pt x="12511" y="205"/>
                    </a:lnTo>
                    <a:cubicBezTo>
                      <a:pt x="12428" y="59"/>
                      <a:pt x="12289" y="1"/>
                      <a:pt x="12124"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4" name="Google Shape;634;p29"/>
            <p:cNvSpPr/>
            <p:nvPr/>
          </p:nvSpPr>
          <p:spPr>
            <a:xfrm rot="-5400000">
              <a:off x="8133000" y="2006075"/>
              <a:ext cx="87600" cy="27900"/>
            </a:xfrm>
            <a:prstGeom prst="rtTriangle">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 name="Google Shape;528;p29"/>
          <p:cNvSpPr/>
          <p:nvPr/>
        </p:nvSpPr>
        <p:spPr>
          <a:xfrm>
            <a:off x="2395046" y="1640153"/>
            <a:ext cx="4600713" cy="2416"/>
          </a:xfrm>
          <a:custGeom>
            <a:avLst/>
            <a:gdLst/>
            <a:ahLst/>
            <a:cxnLst/>
            <a:rect l="l" t="t" r="r" b="b"/>
            <a:pathLst>
              <a:path w="131402" h="69" extrusionOk="0">
                <a:moveTo>
                  <a:pt x="0" y="1"/>
                </a:moveTo>
                <a:lnTo>
                  <a:pt x="0" y="69"/>
                </a:lnTo>
                <a:lnTo>
                  <a:pt x="131401" y="69"/>
                </a:lnTo>
                <a:lnTo>
                  <a:pt x="131401"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9264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81"/>
        <p:cNvGrpSpPr/>
        <p:nvPr/>
      </p:nvGrpSpPr>
      <p:grpSpPr>
        <a:xfrm>
          <a:off x="0" y="0"/>
          <a:ext cx="0" cy="0"/>
          <a:chOff x="0" y="0"/>
          <a:chExt cx="0" cy="0"/>
        </a:xfrm>
      </p:grpSpPr>
      <p:grpSp>
        <p:nvGrpSpPr>
          <p:cNvPr id="682" name="Google Shape;682;p31"/>
          <p:cNvGrpSpPr/>
          <p:nvPr/>
        </p:nvGrpSpPr>
        <p:grpSpPr>
          <a:xfrm>
            <a:off x="4534350" y="4313399"/>
            <a:ext cx="4600713" cy="150450"/>
            <a:chOff x="0" y="4397412"/>
            <a:chExt cx="4600713" cy="150450"/>
          </a:xfrm>
        </p:grpSpPr>
        <p:sp>
          <p:nvSpPr>
            <p:cNvPr id="683" name="Google Shape;683;p31"/>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1"/>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1"/>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1"/>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1"/>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 name="Google Shape;688;p31"/>
          <p:cNvGrpSpPr/>
          <p:nvPr/>
        </p:nvGrpSpPr>
        <p:grpSpPr>
          <a:xfrm>
            <a:off x="5215723" y="1329593"/>
            <a:ext cx="3081703" cy="2757573"/>
            <a:chOff x="5215723" y="1479118"/>
            <a:chExt cx="3081703" cy="2757573"/>
          </a:xfrm>
        </p:grpSpPr>
        <p:grpSp>
          <p:nvGrpSpPr>
            <p:cNvPr id="689" name="Google Shape;689;p31"/>
            <p:cNvGrpSpPr/>
            <p:nvPr/>
          </p:nvGrpSpPr>
          <p:grpSpPr>
            <a:xfrm>
              <a:off x="5215723" y="1707350"/>
              <a:ext cx="3081703" cy="2529341"/>
              <a:chOff x="5150194" y="1591500"/>
              <a:chExt cx="3081703" cy="2529341"/>
            </a:xfrm>
          </p:grpSpPr>
          <p:sp>
            <p:nvSpPr>
              <p:cNvPr id="690" name="Google Shape;690;p31"/>
              <p:cNvSpPr/>
              <p:nvPr/>
            </p:nvSpPr>
            <p:spPr>
              <a:xfrm>
                <a:off x="5150194" y="1591500"/>
                <a:ext cx="1147444" cy="2529341"/>
              </a:xfrm>
              <a:custGeom>
                <a:avLst/>
                <a:gdLst/>
                <a:ahLst/>
                <a:cxnLst/>
                <a:rect l="l" t="t" r="r" b="b"/>
                <a:pathLst>
                  <a:path w="46540" h="64368" extrusionOk="0">
                    <a:moveTo>
                      <a:pt x="45240" y="58"/>
                    </a:moveTo>
                    <a:cubicBezTo>
                      <a:pt x="45926" y="58"/>
                      <a:pt x="46482" y="614"/>
                      <a:pt x="46482" y="1299"/>
                    </a:cubicBezTo>
                    <a:lnTo>
                      <a:pt x="46482" y="63068"/>
                    </a:lnTo>
                    <a:cubicBezTo>
                      <a:pt x="46482" y="63753"/>
                      <a:pt x="45926" y="64310"/>
                      <a:pt x="45240" y="64310"/>
                    </a:cubicBezTo>
                    <a:lnTo>
                      <a:pt x="1299" y="64310"/>
                    </a:lnTo>
                    <a:cubicBezTo>
                      <a:pt x="615" y="64310"/>
                      <a:pt x="58" y="63753"/>
                      <a:pt x="58" y="63068"/>
                    </a:cubicBezTo>
                    <a:lnTo>
                      <a:pt x="58" y="1299"/>
                    </a:lnTo>
                    <a:cubicBezTo>
                      <a:pt x="58" y="614"/>
                      <a:pt x="615" y="58"/>
                      <a:pt x="1299" y="58"/>
                    </a:cubicBezTo>
                    <a:close/>
                    <a:moveTo>
                      <a:pt x="1299" y="0"/>
                    </a:moveTo>
                    <a:cubicBezTo>
                      <a:pt x="582" y="0"/>
                      <a:pt x="0" y="582"/>
                      <a:pt x="0" y="1299"/>
                    </a:cubicBezTo>
                    <a:lnTo>
                      <a:pt x="0" y="63068"/>
                    </a:lnTo>
                    <a:cubicBezTo>
                      <a:pt x="0" y="63786"/>
                      <a:pt x="582" y="64368"/>
                      <a:pt x="1299" y="64368"/>
                    </a:cubicBezTo>
                    <a:lnTo>
                      <a:pt x="45240" y="64368"/>
                    </a:lnTo>
                    <a:cubicBezTo>
                      <a:pt x="45958" y="64368"/>
                      <a:pt x="46539" y="63786"/>
                      <a:pt x="46539" y="63068"/>
                    </a:cubicBezTo>
                    <a:lnTo>
                      <a:pt x="46539" y="1299"/>
                    </a:lnTo>
                    <a:cubicBezTo>
                      <a:pt x="46539" y="582"/>
                      <a:pt x="45958" y="0"/>
                      <a:pt x="4524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1"/>
              <p:cNvSpPr/>
              <p:nvPr/>
            </p:nvSpPr>
            <p:spPr>
              <a:xfrm>
                <a:off x="6402990" y="1591500"/>
                <a:ext cx="1828907" cy="2529341"/>
              </a:xfrm>
              <a:custGeom>
                <a:avLst/>
                <a:gdLst/>
                <a:ahLst/>
                <a:cxnLst/>
                <a:rect l="l" t="t" r="r" b="b"/>
                <a:pathLst>
                  <a:path w="46543" h="64368" extrusionOk="0">
                    <a:moveTo>
                      <a:pt x="45243" y="58"/>
                    </a:moveTo>
                    <a:cubicBezTo>
                      <a:pt x="45928" y="58"/>
                      <a:pt x="46485" y="614"/>
                      <a:pt x="46485" y="1299"/>
                    </a:cubicBezTo>
                    <a:lnTo>
                      <a:pt x="46485" y="63068"/>
                    </a:lnTo>
                    <a:cubicBezTo>
                      <a:pt x="46485" y="63753"/>
                      <a:pt x="45928" y="64310"/>
                      <a:pt x="45243" y="64310"/>
                    </a:cubicBezTo>
                    <a:lnTo>
                      <a:pt x="1299" y="64310"/>
                    </a:lnTo>
                    <a:cubicBezTo>
                      <a:pt x="617" y="64310"/>
                      <a:pt x="57" y="63753"/>
                      <a:pt x="57" y="63068"/>
                    </a:cubicBezTo>
                    <a:lnTo>
                      <a:pt x="57" y="1299"/>
                    </a:lnTo>
                    <a:cubicBezTo>
                      <a:pt x="57" y="614"/>
                      <a:pt x="617" y="58"/>
                      <a:pt x="1299" y="58"/>
                    </a:cubicBezTo>
                    <a:close/>
                    <a:moveTo>
                      <a:pt x="1299" y="0"/>
                    </a:moveTo>
                    <a:cubicBezTo>
                      <a:pt x="585" y="0"/>
                      <a:pt x="0" y="582"/>
                      <a:pt x="0" y="1299"/>
                    </a:cubicBezTo>
                    <a:lnTo>
                      <a:pt x="0" y="63068"/>
                    </a:lnTo>
                    <a:cubicBezTo>
                      <a:pt x="0" y="63786"/>
                      <a:pt x="585" y="64368"/>
                      <a:pt x="1299" y="64368"/>
                    </a:cubicBezTo>
                    <a:lnTo>
                      <a:pt x="45243" y="64368"/>
                    </a:lnTo>
                    <a:cubicBezTo>
                      <a:pt x="45961" y="64368"/>
                      <a:pt x="46542" y="63786"/>
                      <a:pt x="46542" y="63068"/>
                    </a:cubicBezTo>
                    <a:lnTo>
                      <a:pt x="46542" y="1299"/>
                    </a:lnTo>
                    <a:cubicBezTo>
                      <a:pt x="46542" y="582"/>
                      <a:pt x="45961" y="0"/>
                      <a:pt x="45243"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 name="Google Shape;692;p31"/>
            <p:cNvGrpSpPr/>
            <p:nvPr/>
          </p:nvGrpSpPr>
          <p:grpSpPr>
            <a:xfrm>
              <a:off x="5723516" y="1479118"/>
              <a:ext cx="2288423" cy="1787926"/>
              <a:chOff x="5723516" y="1479118"/>
              <a:chExt cx="2288423" cy="1787926"/>
            </a:xfrm>
          </p:grpSpPr>
          <p:sp>
            <p:nvSpPr>
              <p:cNvPr id="693" name="Google Shape;693;p31"/>
              <p:cNvSpPr/>
              <p:nvPr/>
            </p:nvSpPr>
            <p:spPr>
              <a:xfrm>
                <a:off x="5723516" y="1479118"/>
                <a:ext cx="2288423" cy="291294"/>
              </a:xfrm>
              <a:custGeom>
                <a:avLst/>
                <a:gdLst/>
                <a:ahLst/>
                <a:cxnLst/>
                <a:rect l="l" t="t" r="r" b="b"/>
                <a:pathLst>
                  <a:path w="58237" h="7413" extrusionOk="0">
                    <a:moveTo>
                      <a:pt x="1756" y="1"/>
                    </a:moveTo>
                    <a:cubicBezTo>
                      <a:pt x="791" y="1"/>
                      <a:pt x="1" y="794"/>
                      <a:pt x="1" y="1760"/>
                    </a:cubicBezTo>
                    <a:lnTo>
                      <a:pt x="1" y="7413"/>
                    </a:lnTo>
                    <a:lnTo>
                      <a:pt x="58237" y="7413"/>
                    </a:lnTo>
                    <a:lnTo>
                      <a:pt x="58237" y="1760"/>
                    </a:lnTo>
                    <a:cubicBezTo>
                      <a:pt x="58237" y="794"/>
                      <a:pt x="57448" y="1"/>
                      <a:pt x="56482" y="1"/>
                    </a:cubicBezTo>
                    <a:close/>
                  </a:path>
                </a:pathLst>
              </a:custGeom>
              <a:solidFill>
                <a:schemeClr val="accent3"/>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a:off x="6229445" y="1572681"/>
                <a:ext cx="104407" cy="104368"/>
              </a:xfrm>
              <a:custGeom>
                <a:avLst/>
                <a:gdLst/>
                <a:ahLst/>
                <a:cxnLst/>
                <a:rect l="l" t="t" r="r" b="b"/>
                <a:pathLst>
                  <a:path w="2657" h="2656" extrusionOk="0">
                    <a:moveTo>
                      <a:pt x="1329" y="0"/>
                    </a:moveTo>
                    <a:cubicBezTo>
                      <a:pt x="597" y="0"/>
                      <a:pt x="1" y="595"/>
                      <a:pt x="1" y="1328"/>
                    </a:cubicBezTo>
                    <a:cubicBezTo>
                      <a:pt x="1" y="2060"/>
                      <a:pt x="597" y="2656"/>
                      <a:pt x="1329" y="2656"/>
                    </a:cubicBezTo>
                    <a:cubicBezTo>
                      <a:pt x="2065" y="2656"/>
                      <a:pt x="2656" y="2060"/>
                      <a:pt x="2656" y="1328"/>
                    </a:cubicBezTo>
                    <a:cubicBezTo>
                      <a:pt x="2656" y="595"/>
                      <a:pt x="2065" y="0"/>
                      <a:pt x="1329" y="0"/>
                    </a:cubicBez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a:off x="6044560" y="1572681"/>
                <a:ext cx="104407" cy="104368"/>
              </a:xfrm>
              <a:custGeom>
                <a:avLst/>
                <a:gdLst/>
                <a:ahLst/>
                <a:cxnLst/>
                <a:rect l="l" t="t" r="r" b="b"/>
                <a:pathLst>
                  <a:path w="2657" h="2656" extrusionOk="0">
                    <a:moveTo>
                      <a:pt x="1328" y="0"/>
                    </a:moveTo>
                    <a:cubicBezTo>
                      <a:pt x="596" y="0"/>
                      <a:pt x="0" y="595"/>
                      <a:pt x="0" y="1328"/>
                    </a:cubicBezTo>
                    <a:cubicBezTo>
                      <a:pt x="0" y="2060"/>
                      <a:pt x="596" y="2656"/>
                      <a:pt x="1328" y="2656"/>
                    </a:cubicBezTo>
                    <a:cubicBezTo>
                      <a:pt x="2060" y="2656"/>
                      <a:pt x="2656" y="2060"/>
                      <a:pt x="2656" y="1328"/>
                    </a:cubicBezTo>
                    <a:cubicBezTo>
                      <a:pt x="2656" y="595"/>
                      <a:pt x="2060" y="0"/>
                      <a:pt x="1328" y="0"/>
                    </a:cubicBez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p:nvPr/>
            </p:nvSpPr>
            <p:spPr>
              <a:xfrm>
                <a:off x="5859635" y="1572681"/>
                <a:ext cx="104407" cy="104368"/>
              </a:xfrm>
              <a:custGeom>
                <a:avLst/>
                <a:gdLst/>
                <a:ahLst/>
                <a:cxnLst/>
                <a:rect l="l" t="t" r="r" b="b"/>
                <a:pathLst>
                  <a:path w="2657" h="2656" extrusionOk="0">
                    <a:moveTo>
                      <a:pt x="1329" y="0"/>
                    </a:moveTo>
                    <a:cubicBezTo>
                      <a:pt x="593" y="0"/>
                      <a:pt x="0" y="595"/>
                      <a:pt x="0" y="1328"/>
                    </a:cubicBezTo>
                    <a:cubicBezTo>
                      <a:pt x="0" y="2060"/>
                      <a:pt x="593" y="2656"/>
                      <a:pt x="1329" y="2656"/>
                    </a:cubicBezTo>
                    <a:cubicBezTo>
                      <a:pt x="2061" y="2656"/>
                      <a:pt x="2656" y="2060"/>
                      <a:pt x="2656" y="1328"/>
                    </a:cubicBezTo>
                    <a:cubicBezTo>
                      <a:pt x="2656" y="595"/>
                      <a:pt x="2061" y="0"/>
                      <a:pt x="1329" y="0"/>
                    </a:cubicBez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1"/>
              <p:cNvSpPr/>
              <p:nvPr/>
            </p:nvSpPr>
            <p:spPr>
              <a:xfrm>
                <a:off x="5723516" y="1770377"/>
                <a:ext cx="2288423" cy="1496668"/>
              </a:xfrm>
              <a:custGeom>
                <a:avLst/>
                <a:gdLst/>
                <a:ahLst/>
                <a:cxnLst/>
                <a:rect l="l" t="t" r="r" b="b"/>
                <a:pathLst>
                  <a:path w="58237" h="38088" extrusionOk="0">
                    <a:moveTo>
                      <a:pt x="1" y="1"/>
                    </a:moveTo>
                    <a:lnTo>
                      <a:pt x="1" y="36332"/>
                    </a:lnTo>
                    <a:cubicBezTo>
                      <a:pt x="1" y="37297"/>
                      <a:pt x="791" y="38087"/>
                      <a:pt x="1756" y="38087"/>
                    </a:cubicBezTo>
                    <a:lnTo>
                      <a:pt x="56482" y="38087"/>
                    </a:lnTo>
                    <a:cubicBezTo>
                      <a:pt x="57448" y="38087"/>
                      <a:pt x="58237" y="37297"/>
                      <a:pt x="58237" y="36332"/>
                    </a:cubicBezTo>
                    <a:lnTo>
                      <a:pt x="58237" y="1"/>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8" name="Google Shape;698;p31"/>
          <p:cNvSpPr txBox="1">
            <a:spLocks noGrp="1"/>
          </p:cNvSpPr>
          <p:nvPr>
            <p:ph type="ctrTitle"/>
          </p:nvPr>
        </p:nvSpPr>
        <p:spPr>
          <a:xfrm>
            <a:off x="889350" y="794150"/>
            <a:ext cx="2612676" cy="6759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 </a:t>
            </a:r>
            <a:r>
              <a:rPr lang="en" sz="2400" dirty="0" smtClean="0"/>
              <a:t>objective</a:t>
            </a:r>
            <a:endParaRPr sz="2400" dirty="0"/>
          </a:p>
        </p:txBody>
      </p:sp>
      <p:sp>
        <p:nvSpPr>
          <p:cNvPr id="699" name="Google Shape;699;p31"/>
          <p:cNvSpPr txBox="1">
            <a:spLocks noGrp="1"/>
          </p:cNvSpPr>
          <p:nvPr>
            <p:ph type="subTitle" idx="1"/>
          </p:nvPr>
        </p:nvSpPr>
        <p:spPr>
          <a:xfrm>
            <a:off x="459294" y="1689510"/>
            <a:ext cx="3634897" cy="2289550"/>
          </a:xfrm>
          <a:prstGeom prst="rect">
            <a:avLst/>
          </a:prstGeom>
        </p:spPr>
        <p:txBody>
          <a:bodyPr spcFirstLastPara="1" wrap="square" lIns="91425" tIns="91425" rIns="91425" bIns="91425" anchor="t" anchorCtr="0">
            <a:noAutofit/>
          </a:bodyPr>
          <a:lstStyle/>
          <a:p>
            <a:pPr marL="0" lvl="0" indent="0" algn="l"/>
            <a:r>
              <a:rPr lang="en-US" b="1" dirty="0" smtClean="0"/>
              <a:t>1. </a:t>
            </a:r>
            <a:r>
              <a:rPr lang="en-US" dirty="0" smtClean="0"/>
              <a:t>Explore </a:t>
            </a:r>
            <a:r>
              <a:rPr lang="en-US" dirty="0"/>
              <a:t>Stamp Registration, Transportation and </a:t>
            </a:r>
            <a:endParaRPr lang="en-US" dirty="0" smtClean="0"/>
          </a:p>
          <a:p>
            <a:pPr marL="0" lvl="0" indent="0" algn="l"/>
            <a:r>
              <a:rPr lang="en-US" dirty="0" err="1" smtClean="0"/>
              <a:t>Ts-Ipass</a:t>
            </a:r>
            <a:r>
              <a:rPr lang="en-US" dirty="0" smtClean="0"/>
              <a:t> </a:t>
            </a:r>
            <a:r>
              <a:rPr lang="en-US" dirty="0"/>
              <a:t>Datasets. Understand their attributes, categories and time period. </a:t>
            </a:r>
            <a:endParaRPr lang="en-US" dirty="0" smtClean="0"/>
          </a:p>
          <a:p>
            <a:pPr marL="0" lvl="0" indent="0" algn="l"/>
            <a:r>
              <a:rPr lang="en-US" b="1" dirty="0" smtClean="0"/>
              <a:t>2. </a:t>
            </a:r>
            <a:r>
              <a:rPr lang="en-US" dirty="0"/>
              <a:t>Analyze trends and patterns within each department. </a:t>
            </a:r>
            <a:endParaRPr lang="en-US" dirty="0" smtClean="0"/>
          </a:p>
          <a:p>
            <a:pPr marL="0" lvl="0" indent="0" algn="l"/>
            <a:r>
              <a:rPr lang="en-US" b="1" dirty="0" smtClean="0"/>
              <a:t>3. </a:t>
            </a:r>
            <a:r>
              <a:rPr lang="en-US" dirty="0"/>
              <a:t>Identify growth opportunities and areas needing attention. </a:t>
            </a:r>
            <a:endParaRPr lang="en-US" dirty="0" smtClean="0"/>
          </a:p>
          <a:p>
            <a:pPr marL="0" lvl="0" indent="0" algn="l"/>
            <a:r>
              <a:rPr lang="en-US" b="1" dirty="0" smtClean="0"/>
              <a:t>4. </a:t>
            </a:r>
            <a:r>
              <a:rPr lang="en-US" dirty="0"/>
              <a:t>Find correlation among these departments and report the overall growth of the state through insights and relevant visuals such as shape maps.</a:t>
            </a:r>
            <a:endParaRPr dirty="0"/>
          </a:p>
        </p:txBody>
      </p:sp>
      <p:grpSp>
        <p:nvGrpSpPr>
          <p:cNvPr id="700" name="Google Shape;700;p31"/>
          <p:cNvGrpSpPr/>
          <p:nvPr/>
        </p:nvGrpSpPr>
        <p:grpSpPr>
          <a:xfrm>
            <a:off x="4394088" y="3149994"/>
            <a:ext cx="1221060" cy="1220197"/>
            <a:chOff x="4394088" y="3299519"/>
            <a:chExt cx="1221060" cy="1220197"/>
          </a:xfrm>
        </p:grpSpPr>
        <p:sp>
          <p:nvSpPr>
            <p:cNvPr id="701" name="Google Shape;701;p31"/>
            <p:cNvSpPr/>
            <p:nvPr/>
          </p:nvSpPr>
          <p:spPr>
            <a:xfrm>
              <a:off x="5004504" y="3380350"/>
              <a:ext cx="610644" cy="1139359"/>
            </a:xfrm>
            <a:custGeom>
              <a:avLst/>
              <a:gdLst/>
              <a:ahLst/>
              <a:cxnLst/>
              <a:rect l="l" t="t" r="r" b="b"/>
              <a:pathLst>
                <a:path w="15540" h="28995" extrusionOk="0">
                  <a:moveTo>
                    <a:pt x="7768" y="1"/>
                  </a:moveTo>
                  <a:lnTo>
                    <a:pt x="5740" y="3515"/>
                  </a:lnTo>
                  <a:cubicBezTo>
                    <a:pt x="9175" y="5492"/>
                    <a:pt x="11486" y="9203"/>
                    <a:pt x="11486" y="13457"/>
                  </a:cubicBezTo>
                  <a:cubicBezTo>
                    <a:pt x="11486" y="19799"/>
                    <a:pt x="6343" y="24939"/>
                    <a:pt x="1" y="24939"/>
                  </a:cubicBezTo>
                  <a:lnTo>
                    <a:pt x="1" y="28995"/>
                  </a:lnTo>
                  <a:cubicBezTo>
                    <a:pt x="8579" y="28995"/>
                    <a:pt x="15539" y="22035"/>
                    <a:pt x="15539" y="13457"/>
                  </a:cubicBezTo>
                  <a:cubicBezTo>
                    <a:pt x="15539" y="7707"/>
                    <a:pt x="12412" y="2685"/>
                    <a:pt x="77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1"/>
            <p:cNvSpPr/>
            <p:nvPr/>
          </p:nvSpPr>
          <p:spPr>
            <a:xfrm>
              <a:off x="4394088" y="3909150"/>
              <a:ext cx="610448" cy="610566"/>
            </a:xfrm>
            <a:custGeom>
              <a:avLst/>
              <a:gdLst/>
              <a:ahLst/>
              <a:cxnLst/>
              <a:rect l="l" t="t" r="r" b="b"/>
              <a:pathLst>
                <a:path w="15535" h="15538" extrusionOk="0">
                  <a:moveTo>
                    <a:pt x="0" y="0"/>
                  </a:moveTo>
                  <a:cubicBezTo>
                    <a:pt x="0" y="4117"/>
                    <a:pt x="1641" y="8076"/>
                    <a:pt x="4551" y="10984"/>
                  </a:cubicBezTo>
                  <a:cubicBezTo>
                    <a:pt x="7462" y="13894"/>
                    <a:pt x="11418" y="15538"/>
                    <a:pt x="15535" y="15538"/>
                  </a:cubicBezTo>
                  <a:lnTo>
                    <a:pt x="15535" y="11482"/>
                  </a:lnTo>
                  <a:cubicBezTo>
                    <a:pt x="9196" y="11482"/>
                    <a:pt x="4053" y="6342"/>
                    <a:pt x="4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1"/>
            <p:cNvSpPr/>
            <p:nvPr/>
          </p:nvSpPr>
          <p:spPr>
            <a:xfrm>
              <a:off x="4394088" y="3299519"/>
              <a:ext cx="915691" cy="609662"/>
            </a:xfrm>
            <a:custGeom>
              <a:avLst/>
              <a:gdLst/>
              <a:ahLst/>
              <a:cxnLst/>
              <a:rect l="l" t="t" r="r" b="b"/>
              <a:pathLst>
                <a:path w="23303" h="15515" extrusionOk="0">
                  <a:moveTo>
                    <a:pt x="15601" y="0"/>
                  </a:moveTo>
                  <a:cubicBezTo>
                    <a:pt x="10214" y="0"/>
                    <a:pt x="4947" y="2787"/>
                    <a:pt x="2078" y="7750"/>
                  </a:cubicBezTo>
                  <a:cubicBezTo>
                    <a:pt x="721" y="10104"/>
                    <a:pt x="0" y="12790"/>
                    <a:pt x="0" y="15514"/>
                  </a:cubicBezTo>
                  <a:lnTo>
                    <a:pt x="4053" y="15514"/>
                  </a:lnTo>
                  <a:cubicBezTo>
                    <a:pt x="4053" y="9168"/>
                    <a:pt x="9196" y="4031"/>
                    <a:pt x="15535" y="4031"/>
                  </a:cubicBezTo>
                  <a:cubicBezTo>
                    <a:pt x="17627" y="4031"/>
                    <a:pt x="19590" y="4588"/>
                    <a:pt x="21274" y="5572"/>
                  </a:cubicBezTo>
                  <a:lnTo>
                    <a:pt x="23302" y="2058"/>
                  </a:lnTo>
                  <a:cubicBezTo>
                    <a:pt x="20882" y="662"/>
                    <a:pt x="18227" y="0"/>
                    <a:pt x="156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31"/>
          <p:cNvSpPr/>
          <p:nvPr/>
        </p:nvSpPr>
        <p:spPr>
          <a:xfrm>
            <a:off x="4670099" y="3237152"/>
            <a:ext cx="2593" cy="5973"/>
          </a:xfrm>
          <a:custGeom>
            <a:avLst/>
            <a:gdLst/>
            <a:ahLst/>
            <a:cxnLst/>
            <a:rect l="l" t="t" r="r" b="b"/>
            <a:pathLst>
              <a:path w="66" h="152" extrusionOk="0">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1"/>
          <p:cNvSpPr/>
          <p:nvPr/>
        </p:nvSpPr>
        <p:spPr>
          <a:xfrm>
            <a:off x="8052890" y="3127164"/>
            <a:ext cx="2554" cy="4951"/>
          </a:xfrm>
          <a:custGeom>
            <a:avLst/>
            <a:gdLst/>
            <a:ahLst/>
            <a:cxnLst/>
            <a:rect l="l" t="t" r="r" b="b"/>
            <a:pathLst>
              <a:path w="65" h="126" extrusionOk="0">
                <a:moveTo>
                  <a:pt x="0" y="0"/>
                </a:moveTo>
                <a:lnTo>
                  <a:pt x="0" y="126"/>
                </a:lnTo>
                <a:cubicBezTo>
                  <a:pt x="18" y="126"/>
                  <a:pt x="36" y="116"/>
                  <a:pt x="47" y="98"/>
                </a:cubicBezTo>
                <a:cubicBezTo>
                  <a:pt x="65" y="73"/>
                  <a:pt x="58" y="36"/>
                  <a:pt x="29" y="18"/>
                </a:cubicBezTo>
                <a:cubicBezTo>
                  <a:pt x="18" y="15"/>
                  <a:pt x="11" y="8"/>
                  <a:pt x="0" y="0"/>
                </a:cubicBezTo>
                <a:close/>
              </a:path>
            </a:pathLst>
          </a:custGeom>
          <a:solidFill>
            <a:srgbClr val="FE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4670099" y="2168078"/>
            <a:ext cx="2593" cy="4833"/>
          </a:xfrm>
          <a:custGeom>
            <a:avLst/>
            <a:gdLst/>
            <a:ahLst/>
            <a:cxnLst/>
            <a:rect l="l" t="t" r="r" b="b"/>
            <a:pathLst>
              <a:path w="66" h="123" extrusionOk="0">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1"/>
          <p:cNvSpPr/>
          <p:nvPr/>
        </p:nvSpPr>
        <p:spPr>
          <a:xfrm>
            <a:off x="8052890" y="2518830"/>
            <a:ext cx="2554" cy="5973"/>
          </a:xfrm>
          <a:custGeom>
            <a:avLst/>
            <a:gdLst/>
            <a:ahLst/>
            <a:cxnLst/>
            <a:rect l="l" t="t" r="r" b="b"/>
            <a:pathLst>
              <a:path w="65" h="152" extrusionOk="0">
                <a:moveTo>
                  <a:pt x="0" y="0"/>
                </a:moveTo>
                <a:lnTo>
                  <a:pt x="0" y="151"/>
                </a:lnTo>
                <a:cubicBezTo>
                  <a:pt x="15" y="134"/>
                  <a:pt x="29" y="112"/>
                  <a:pt x="43" y="94"/>
                </a:cubicBezTo>
                <a:cubicBezTo>
                  <a:pt x="65" y="69"/>
                  <a:pt x="58" y="33"/>
                  <a:pt x="36" y="15"/>
                </a:cubicBezTo>
                <a:cubicBezTo>
                  <a:pt x="25" y="8"/>
                  <a:pt x="11" y="0"/>
                  <a:pt x="0" y="0"/>
                </a:cubicBezTo>
                <a:close/>
              </a:path>
            </a:pathLst>
          </a:custGeom>
          <a:solidFill>
            <a:srgbClr val="CCD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708;p31"/>
          <p:cNvGrpSpPr/>
          <p:nvPr/>
        </p:nvGrpSpPr>
        <p:grpSpPr>
          <a:xfrm>
            <a:off x="4710406" y="1665960"/>
            <a:ext cx="3380414" cy="2313100"/>
            <a:chOff x="4710406" y="1815485"/>
            <a:chExt cx="3380414" cy="2313100"/>
          </a:xfrm>
        </p:grpSpPr>
        <p:sp>
          <p:nvSpPr>
            <p:cNvPr id="709" name="Google Shape;709;p31"/>
            <p:cNvSpPr/>
            <p:nvPr/>
          </p:nvSpPr>
          <p:spPr>
            <a:xfrm>
              <a:off x="4710406" y="1815485"/>
              <a:ext cx="3380234" cy="2313100"/>
            </a:xfrm>
            <a:custGeom>
              <a:avLst/>
              <a:gdLst/>
              <a:ahLst/>
              <a:cxnLst/>
              <a:rect l="l" t="t" r="r" b="b"/>
              <a:pathLst>
                <a:path w="86022" h="58865" extrusionOk="0">
                  <a:moveTo>
                    <a:pt x="2190" y="1"/>
                  </a:moveTo>
                  <a:cubicBezTo>
                    <a:pt x="987" y="1"/>
                    <a:pt x="0" y="983"/>
                    <a:pt x="0" y="2186"/>
                  </a:cubicBezTo>
                  <a:lnTo>
                    <a:pt x="0" y="56679"/>
                  </a:lnTo>
                  <a:cubicBezTo>
                    <a:pt x="0" y="57881"/>
                    <a:pt x="987" y="58865"/>
                    <a:pt x="2190" y="58865"/>
                  </a:cubicBezTo>
                  <a:lnTo>
                    <a:pt x="83832" y="58865"/>
                  </a:lnTo>
                  <a:cubicBezTo>
                    <a:pt x="85034" y="58865"/>
                    <a:pt x="86021" y="57881"/>
                    <a:pt x="86021" y="56679"/>
                  </a:cubicBezTo>
                  <a:lnTo>
                    <a:pt x="86021" y="2186"/>
                  </a:lnTo>
                  <a:cubicBezTo>
                    <a:pt x="86021" y="983"/>
                    <a:pt x="85034" y="1"/>
                    <a:pt x="83832"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1"/>
            <p:cNvSpPr/>
            <p:nvPr/>
          </p:nvSpPr>
          <p:spPr>
            <a:xfrm>
              <a:off x="4710425" y="2037750"/>
              <a:ext cx="3380234" cy="1927813"/>
            </a:xfrm>
            <a:custGeom>
              <a:avLst/>
              <a:gdLst/>
              <a:ahLst/>
              <a:cxnLst/>
              <a:rect l="l" t="t" r="r" b="b"/>
              <a:pathLst>
                <a:path w="86022" h="49060" extrusionOk="0">
                  <a:moveTo>
                    <a:pt x="0" y="1"/>
                  </a:moveTo>
                  <a:lnTo>
                    <a:pt x="0" y="49059"/>
                  </a:lnTo>
                  <a:lnTo>
                    <a:pt x="86021" y="49059"/>
                  </a:lnTo>
                  <a:lnTo>
                    <a:pt x="86021" y="1"/>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1" name="Google Shape;711;p31"/>
            <p:cNvGrpSpPr/>
            <p:nvPr/>
          </p:nvGrpSpPr>
          <p:grpSpPr>
            <a:xfrm>
              <a:off x="4710585" y="2281922"/>
              <a:ext cx="3380235" cy="1683652"/>
              <a:chOff x="4710585" y="2281922"/>
              <a:chExt cx="3380235" cy="1683652"/>
            </a:xfrm>
          </p:grpSpPr>
          <p:sp>
            <p:nvSpPr>
              <p:cNvPr id="712" name="Google Shape;712;p31"/>
              <p:cNvSpPr/>
              <p:nvPr/>
            </p:nvSpPr>
            <p:spPr>
              <a:xfrm>
                <a:off x="4710585" y="3230006"/>
                <a:ext cx="3380234" cy="447295"/>
              </a:xfrm>
              <a:custGeom>
                <a:avLst/>
                <a:gdLst/>
                <a:ahLst/>
                <a:cxnLst/>
                <a:rect l="l" t="t" r="r" b="b"/>
                <a:pathLst>
                  <a:path w="86022" h="11383" extrusionOk="0">
                    <a:moveTo>
                      <a:pt x="84485" y="464"/>
                    </a:moveTo>
                    <a:lnTo>
                      <a:pt x="84485" y="582"/>
                    </a:lnTo>
                    <a:cubicBezTo>
                      <a:pt x="85006" y="769"/>
                      <a:pt x="85512" y="1009"/>
                      <a:pt x="85989" y="1304"/>
                    </a:cubicBezTo>
                    <a:cubicBezTo>
                      <a:pt x="86000" y="1311"/>
                      <a:pt x="86011" y="1314"/>
                      <a:pt x="86021" y="1314"/>
                    </a:cubicBezTo>
                    <a:lnTo>
                      <a:pt x="86021" y="1188"/>
                    </a:lnTo>
                    <a:cubicBezTo>
                      <a:pt x="85534" y="890"/>
                      <a:pt x="85017" y="650"/>
                      <a:pt x="84485" y="464"/>
                    </a:cubicBezTo>
                    <a:close/>
                    <a:moveTo>
                      <a:pt x="0" y="3988"/>
                    </a:moveTo>
                    <a:lnTo>
                      <a:pt x="0" y="4139"/>
                    </a:lnTo>
                    <a:cubicBezTo>
                      <a:pt x="467" y="4760"/>
                      <a:pt x="980" y="5348"/>
                      <a:pt x="1536" y="5898"/>
                    </a:cubicBezTo>
                    <a:lnTo>
                      <a:pt x="1536" y="5740"/>
                    </a:lnTo>
                    <a:cubicBezTo>
                      <a:pt x="994" y="5194"/>
                      <a:pt x="499" y="4620"/>
                      <a:pt x="47" y="4009"/>
                    </a:cubicBezTo>
                    <a:cubicBezTo>
                      <a:pt x="36" y="3996"/>
                      <a:pt x="18" y="3988"/>
                      <a:pt x="0" y="3988"/>
                    </a:cubicBezTo>
                    <a:close/>
                    <a:moveTo>
                      <a:pt x="81772" y="0"/>
                    </a:moveTo>
                    <a:cubicBezTo>
                      <a:pt x="80738" y="0"/>
                      <a:pt x="79708" y="201"/>
                      <a:pt x="78764" y="603"/>
                    </a:cubicBezTo>
                    <a:cubicBezTo>
                      <a:pt x="77540" y="1131"/>
                      <a:pt x="76470" y="1971"/>
                      <a:pt x="75437" y="2785"/>
                    </a:cubicBezTo>
                    <a:cubicBezTo>
                      <a:pt x="74690" y="3375"/>
                      <a:pt x="73918" y="3984"/>
                      <a:pt x="73093" y="4469"/>
                    </a:cubicBezTo>
                    <a:cubicBezTo>
                      <a:pt x="71201" y="5578"/>
                      <a:pt x="68918" y="6128"/>
                      <a:pt x="66183" y="6128"/>
                    </a:cubicBezTo>
                    <a:cubicBezTo>
                      <a:pt x="64687" y="6128"/>
                      <a:pt x="63054" y="5966"/>
                      <a:pt x="61276" y="5636"/>
                    </a:cubicBezTo>
                    <a:cubicBezTo>
                      <a:pt x="59949" y="5388"/>
                      <a:pt x="58603" y="5076"/>
                      <a:pt x="57304" y="4774"/>
                    </a:cubicBezTo>
                    <a:cubicBezTo>
                      <a:pt x="54662" y="4160"/>
                      <a:pt x="51930" y="3525"/>
                      <a:pt x="49203" y="3418"/>
                    </a:cubicBezTo>
                    <a:cubicBezTo>
                      <a:pt x="48911" y="3406"/>
                      <a:pt x="48625" y="3399"/>
                      <a:pt x="48337" y="3399"/>
                    </a:cubicBezTo>
                    <a:cubicBezTo>
                      <a:pt x="46183" y="3399"/>
                      <a:pt x="44066" y="3711"/>
                      <a:pt x="41980" y="4207"/>
                    </a:cubicBezTo>
                    <a:lnTo>
                      <a:pt x="41980" y="4326"/>
                    </a:lnTo>
                    <a:cubicBezTo>
                      <a:pt x="44066" y="3827"/>
                      <a:pt x="46183" y="3514"/>
                      <a:pt x="48337" y="3514"/>
                    </a:cubicBezTo>
                    <a:cubicBezTo>
                      <a:pt x="48625" y="3514"/>
                      <a:pt x="48911" y="3518"/>
                      <a:pt x="49195" y="3532"/>
                    </a:cubicBezTo>
                    <a:cubicBezTo>
                      <a:pt x="51916" y="3636"/>
                      <a:pt x="54640" y="4271"/>
                      <a:pt x="57274" y="4885"/>
                    </a:cubicBezTo>
                    <a:cubicBezTo>
                      <a:pt x="58578" y="5187"/>
                      <a:pt x="59927" y="5499"/>
                      <a:pt x="61255" y="5747"/>
                    </a:cubicBezTo>
                    <a:cubicBezTo>
                      <a:pt x="63039" y="6077"/>
                      <a:pt x="64679" y="6242"/>
                      <a:pt x="66183" y="6242"/>
                    </a:cubicBezTo>
                    <a:cubicBezTo>
                      <a:pt x="68940" y="6242"/>
                      <a:pt x="71241" y="5686"/>
                      <a:pt x="73151" y="4566"/>
                    </a:cubicBezTo>
                    <a:cubicBezTo>
                      <a:pt x="73983" y="4077"/>
                      <a:pt x="74758" y="3468"/>
                      <a:pt x="75508" y="2876"/>
                    </a:cubicBezTo>
                    <a:cubicBezTo>
                      <a:pt x="76535" y="2064"/>
                      <a:pt x="77597" y="1228"/>
                      <a:pt x="78810" y="708"/>
                    </a:cubicBezTo>
                    <a:cubicBezTo>
                      <a:pt x="79740" y="309"/>
                      <a:pt x="80753" y="115"/>
                      <a:pt x="81772" y="115"/>
                    </a:cubicBezTo>
                    <a:cubicBezTo>
                      <a:pt x="82648" y="115"/>
                      <a:pt x="83531" y="259"/>
                      <a:pt x="84371" y="542"/>
                    </a:cubicBezTo>
                    <a:lnTo>
                      <a:pt x="84371" y="424"/>
                    </a:lnTo>
                    <a:cubicBezTo>
                      <a:pt x="83531" y="144"/>
                      <a:pt x="82648" y="0"/>
                      <a:pt x="81772" y="0"/>
                    </a:cubicBezTo>
                    <a:close/>
                    <a:moveTo>
                      <a:pt x="37756" y="5439"/>
                    </a:moveTo>
                    <a:cubicBezTo>
                      <a:pt x="36091" y="5994"/>
                      <a:pt x="34446" y="6619"/>
                      <a:pt x="32817" y="7233"/>
                    </a:cubicBezTo>
                    <a:cubicBezTo>
                      <a:pt x="31177" y="7854"/>
                      <a:pt x="29483" y="8497"/>
                      <a:pt x="27806" y="9057"/>
                    </a:cubicBezTo>
                    <a:cubicBezTo>
                      <a:pt x="23360" y="10546"/>
                      <a:pt x="19530" y="11267"/>
                      <a:pt x="15983" y="11267"/>
                    </a:cubicBezTo>
                    <a:cubicBezTo>
                      <a:pt x="15014" y="11267"/>
                      <a:pt x="14066" y="11214"/>
                      <a:pt x="13137" y="11106"/>
                    </a:cubicBezTo>
                    <a:cubicBezTo>
                      <a:pt x="8614" y="10589"/>
                      <a:pt x="4551" y="8708"/>
                      <a:pt x="1651" y="5851"/>
                    </a:cubicBezTo>
                    <a:lnTo>
                      <a:pt x="1651" y="6009"/>
                    </a:lnTo>
                    <a:cubicBezTo>
                      <a:pt x="4562" y="8841"/>
                      <a:pt x="8618" y="10704"/>
                      <a:pt x="13122" y="11220"/>
                    </a:cubicBezTo>
                    <a:cubicBezTo>
                      <a:pt x="14060" y="11328"/>
                      <a:pt x="15011" y="11382"/>
                      <a:pt x="15983" y="11382"/>
                    </a:cubicBezTo>
                    <a:cubicBezTo>
                      <a:pt x="19540" y="11382"/>
                      <a:pt x="23381" y="10657"/>
                      <a:pt x="27843" y="9164"/>
                    </a:cubicBezTo>
                    <a:cubicBezTo>
                      <a:pt x="29522" y="8604"/>
                      <a:pt x="31216" y="7962"/>
                      <a:pt x="32860" y="7341"/>
                    </a:cubicBezTo>
                    <a:cubicBezTo>
                      <a:pt x="34472" y="6731"/>
                      <a:pt x="36105" y="6113"/>
                      <a:pt x="37756" y="5557"/>
                    </a:cubicBezTo>
                    <a:lnTo>
                      <a:pt x="37756" y="5439"/>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3" name="Google Shape;713;p31"/>
              <p:cNvGrpSpPr/>
              <p:nvPr/>
            </p:nvGrpSpPr>
            <p:grpSpPr>
              <a:xfrm>
                <a:off x="4710585" y="2281922"/>
                <a:ext cx="3380235" cy="634850"/>
                <a:chOff x="4672653" y="2281922"/>
                <a:chExt cx="3380235" cy="634850"/>
              </a:xfrm>
            </p:grpSpPr>
            <p:sp>
              <p:nvSpPr>
                <p:cNvPr id="714" name="Google Shape;714;p31"/>
                <p:cNvSpPr/>
                <p:nvPr/>
              </p:nvSpPr>
              <p:spPr>
                <a:xfrm>
                  <a:off x="4672653" y="2293200"/>
                  <a:ext cx="60514" cy="29235"/>
                </a:xfrm>
                <a:custGeom>
                  <a:avLst/>
                  <a:gdLst/>
                  <a:ahLst/>
                  <a:cxnLst/>
                  <a:rect l="l" t="t" r="r" b="b"/>
                  <a:pathLst>
                    <a:path w="1540" h="744" extrusionOk="0">
                      <a:moveTo>
                        <a:pt x="1539" y="0"/>
                      </a:moveTo>
                      <a:lnTo>
                        <a:pt x="1539" y="0"/>
                      </a:lnTo>
                      <a:cubicBezTo>
                        <a:pt x="1005" y="151"/>
                        <a:pt x="489" y="356"/>
                        <a:pt x="0" y="621"/>
                      </a:cubicBezTo>
                      <a:lnTo>
                        <a:pt x="0" y="743"/>
                      </a:lnTo>
                      <a:cubicBezTo>
                        <a:pt x="7" y="743"/>
                        <a:pt x="18" y="739"/>
                        <a:pt x="25" y="736"/>
                      </a:cubicBezTo>
                      <a:cubicBezTo>
                        <a:pt x="506" y="474"/>
                        <a:pt x="1012" y="270"/>
                        <a:pt x="1536" y="119"/>
                      </a:cubicBezTo>
                      <a:cubicBezTo>
                        <a:pt x="1536" y="79"/>
                        <a:pt x="1539" y="40"/>
                        <a:pt x="153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4737530" y="2281922"/>
                  <a:ext cx="3315358" cy="634850"/>
                </a:xfrm>
                <a:custGeom>
                  <a:avLst/>
                  <a:gdLst/>
                  <a:ahLst/>
                  <a:cxnLst/>
                  <a:rect l="l" t="t" r="r" b="b"/>
                  <a:pathLst>
                    <a:path w="84371" h="16156" extrusionOk="0">
                      <a:moveTo>
                        <a:pt x="84370" y="9834"/>
                      </a:moveTo>
                      <a:cubicBezTo>
                        <a:pt x="84352" y="9834"/>
                        <a:pt x="84335" y="9842"/>
                        <a:pt x="84324" y="9856"/>
                      </a:cubicBezTo>
                      <a:cubicBezTo>
                        <a:pt x="83871" y="10434"/>
                        <a:pt x="83373" y="10976"/>
                        <a:pt x="82834" y="11482"/>
                      </a:cubicBezTo>
                      <a:lnTo>
                        <a:pt x="82834" y="11636"/>
                      </a:lnTo>
                      <a:cubicBezTo>
                        <a:pt x="83391" y="11123"/>
                        <a:pt x="83904" y="10574"/>
                        <a:pt x="84370" y="9985"/>
                      </a:cubicBezTo>
                      <a:lnTo>
                        <a:pt x="84370" y="9834"/>
                      </a:lnTo>
                      <a:close/>
                      <a:moveTo>
                        <a:pt x="2021" y="0"/>
                      </a:moveTo>
                      <a:cubicBezTo>
                        <a:pt x="1339" y="0"/>
                        <a:pt x="660" y="86"/>
                        <a:pt x="4" y="255"/>
                      </a:cubicBezTo>
                      <a:cubicBezTo>
                        <a:pt x="4" y="298"/>
                        <a:pt x="0" y="334"/>
                        <a:pt x="0" y="377"/>
                      </a:cubicBezTo>
                      <a:cubicBezTo>
                        <a:pt x="657" y="201"/>
                        <a:pt x="1339" y="111"/>
                        <a:pt x="2025" y="111"/>
                      </a:cubicBezTo>
                      <a:cubicBezTo>
                        <a:pt x="3234" y="111"/>
                        <a:pt x="4454" y="388"/>
                        <a:pt x="5557" y="940"/>
                      </a:cubicBezTo>
                      <a:cubicBezTo>
                        <a:pt x="6770" y="1547"/>
                        <a:pt x="7832" y="2459"/>
                        <a:pt x="8862" y="3342"/>
                      </a:cubicBezTo>
                      <a:cubicBezTo>
                        <a:pt x="9609" y="3988"/>
                        <a:pt x="10388" y="4652"/>
                        <a:pt x="11216" y="5201"/>
                      </a:cubicBezTo>
                      <a:cubicBezTo>
                        <a:pt x="13482" y="6690"/>
                        <a:pt x="16307" y="7427"/>
                        <a:pt x="19784" y="7427"/>
                      </a:cubicBezTo>
                      <a:cubicBezTo>
                        <a:pt x="20833" y="7427"/>
                        <a:pt x="21938" y="7362"/>
                        <a:pt x="23108" y="7229"/>
                      </a:cubicBezTo>
                      <a:cubicBezTo>
                        <a:pt x="24439" y="7078"/>
                        <a:pt x="25786" y="6859"/>
                        <a:pt x="27088" y="6651"/>
                      </a:cubicBezTo>
                      <a:cubicBezTo>
                        <a:pt x="29497" y="6259"/>
                        <a:pt x="31977" y="5861"/>
                        <a:pt x="34461" y="5861"/>
                      </a:cubicBezTo>
                      <a:lnTo>
                        <a:pt x="34777" y="5861"/>
                      </a:lnTo>
                      <a:cubicBezTo>
                        <a:pt x="34953" y="5840"/>
                        <a:pt x="35129" y="5825"/>
                        <a:pt x="35305" y="5825"/>
                      </a:cubicBezTo>
                      <a:cubicBezTo>
                        <a:pt x="35595" y="5825"/>
                        <a:pt x="35883" y="5858"/>
                        <a:pt x="36173" y="5926"/>
                      </a:cubicBezTo>
                      <a:cubicBezTo>
                        <a:pt x="41485" y="6342"/>
                        <a:pt x="46575" y="8628"/>
                        <a:pt x="51506" y="10847"/>
                      </a:cubicBezTo>
                      <a:cubicBezTo>
                        <a:pt x="53147" y="11587"/>
                        <a:pt x="54845" y="12347"/>
                        <a:pt x="56521" y="13029"/>
                      </a:cubicBezTo>
                      <a:cubicBezTo>
                        <a:pt x="61751" y="15150"/>
                        <a:pt x="66126" y="16156"/>
                        <a:pt x="70189" y="16156"/>
                      </a:cubicBezTo>
                      <a:cubicBezTo>
                        <a:pt x="70544" y="16156"/>
                        <a:pt x="70892" y="16149"/>
                        <a:pt x="71245" y="16134"/>
                      </a:cubicBezTo>
                      <a:cubicBezTo>
                        <a:pt x="75749" y="15937"/>
                        <a:pt x="79805" y="14365"/>
                        <a:pt x="82720" y="11741"/>
                      </a:cubicBezTo>
                      <a:lnTo>
                        <a:pt x="82720" y="11587"/>
                      </a:lnTo>
                      <a:cubicBezTo>
                        <a:pt x="79819" y="14235"/>
                        <a:pt x="75759" y="15826"/>
                        <a:pt x="71237" y="16019"/>
                      </a:cubicBezTo>
                      <a:cubicBezTo>
                        <a:pt x="70889" y="16033"/>
                        <a:pt x="70541" y="16041"/>
                        <a:pt x="70189" y="16041"/>
                      </a:cubicBezTo>
                      <a:cubicBezTo>
                        <a:pt x="66141" y="16041"/>
                        <a:pt x="61776" y="15039"/>
                        <a:pt x="56564" y="12925"/>
                      </a:cubicBezTo>
                      <a:cubicBezTo>
                        <a:pt x="54891" y="12243"/>
                        <a:pt x="53194" y="11482"/>
                        <a:pt x="51553" y="10743"/>
                      </a:cubicBezTo>
                      <a:cubicBezTo>
                        <a:pt x="46303" y="8381"/>
                        <a:pt x="40871" y="5941"/>
                        <a:pt x="35172" y="5757"/>
                      </a:cubicBezTo>
                      <a:cubicBezTo>
                        <a:pt x="34935" y="5750"/>
                        <a:pt x="34698" y="5747"/>
                        <a:pt x="34461" y="5747"/>
                      </a:cubicBezTo>
                      <a:cubicBezTo>
                        <a:pt x="31970" y="5747"/>
                        <a:pt x="29483" y="6148"/>
                        <a:pt x="27071" y="6536"/>
                      </a:cubicBezTo>
                      <a:cubicBezTo>
                        <a:pt x="25771" y="6748"/>
                        <a:pt x="24426" y="6963"/>
                        <a:pt x="23097" y="7114"/>
                      </a:cubicBezTo>
                      <a:cubicBezTo>
                        <a:pt x="21931" y="7247"/>
                        <a:pt x="20829" y="7315"/>
                        <a:pt x="19784" y="7315"/>
                      </a:cubicBezTo>
                      <a:cubicBezTo>
                        <a:pt x="16328" y="7315"/>
                        <a:pt x="13525" y="6582"/>
                        <a:pt x="11281" y="5104"/>
                      </a:cubicBezTo>
                      <a:cubicBezTo>
                        <a:pt x="10456" y="4562"/>
                        <a:pt x="9680" y="3898"/>
                        <a:pt x="8934" y="3256"/>
                      </a:cubicBezTo>
                      <a:cubicBezTo>
                        <a:pt x="7900" y="2369"/>
                        <a:pt x="6831" y="1450"/>
                        <a:pt x="5607" y="837"/>
                      </a:cubicBezTo>
                      <a:cubicBezTo>
                        <a:pt x="4487" y="277"/>
                        <a:pt x="3252" y="0"/>
                        <a:pt x="20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6" name="Google Shape;716;p31"/>
              <p:cNvSpPr/>
              <p:nvPr/>
            </p:nvSpPr>
            <p:spPr>
              <a:xfrm>
                <a:off x="4921590" y="3223954"/>
                <a:ext cx="166021" cy="741615"/>
              </a:xfrm>
              <a:custGeom>
                <a:avLst/>
                <a:gdLst/>
                <a:ahLst/>
                <a:cxnLst/>
                <a:rect l="l" t="t" r="r" b="b"/>
                <a:pathLst>
                  <a:path w="4225" h="18873" extrusionOk="0">
                    <a:moveTo>
                      <a:pt x="0" y="0"/>
                    </a:moveTo>
                    <a:lnTo>
                      <a:pt x="0" y="18872"/>
                    </a:lnTo>
                    <a:lnTo>
                      <a:pt x="4225" y="18872"/>
                    </a:lnTo>
                    <a:lnTo>
                      <a:pt x="42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5168405" y="3072588"/>
                <a:ext cx="166179" cy="892979"/>
              </a:xfrm>
              <a:custGeom>
                <a:avLst/>
                <a:gdLst/>
                <a:ahLst/>
                <a:cxnLst/>
                <a:rect l="l" t="t" r="r" b="b"/>
                <a:pathLst>
                  <a:path w="4229" h="22725" extrusionOk="0">
                    <a:moveTo>
                      <a:pt x="1" y="1"/>
                    </a:moveTo>
                    <a:lnTo>
                      <a:pt x="1" y="22724"/>
                    </a:lnTo>
                    <a:lnTo>
                      <a:pt x="4229" y="22724"/>
                    </a:lnTo>
                    <a:lnTo>
                      <a:pt x="42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5415377" y="2923933"/>
                <a:ext cx="166179" cy="1041632"/>
              </a:xfrm>
              <a:custGeom>
                <a:avLst/>
                <a:gdLst/>
                <a:ahLst/>
                <a:cxnLst/>
                <a:rect l="l" t="t" r="r" b="b"/>
                <a:pathLst>
                  <a:path w="4229" h="26508" extrusionOk="0">
                    <a:moveTo>
                      <a:pt x="1" y="0"/>
                    </a:moveTo>
                    <a:lnTo>
                      <a:pt x="1" y="26507"/>
                    </a:lnTo>
                    <a:lnTo>
                      <a:pt x="4229" y="26507"/>
                    </a:lnTo>
                    <a:lnTo>
                      <a:pt x="42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5662310" y="2741719"/>
                <a:ext cx="166100" cy="1223843"/>
              </a:xfrm>
              <a:custGeom>
                <a:avLst/>
                <a:gdLst/>
                <a:ahLst/>
                <a:cxnLst/>
                <a:rect l="l" t="t" r="r" b="b"/>
                <a:pathLst>
                  <a:path w="4227" h="31145" extrusionOk="0">
                    <a:moveTo>
                      <a:pt x="1" y="0"/>
                    </a:moveTo>
                    <a:lnTo>
                      <a:pt x="1" y="31144"/>
                    </a:lnTo>
                    <a:lnTo>
                      <a:pt x="4226" y="31144"/>
                    </a:lnTo>
                    <a:lnTo>
                      <a:pt x="4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5909282" y="3001659"/>
                <a:ext cx="166061" cy="963906"/>
              </a:xfrm>
              <a:custGeom>
                <a:avLst/>
                <a:gdLst/>
                <a:ahLst/>
                <a:cxnLst/>
                <a:rect l="l" t="t" r="r" b="b"/>
                <a:pathLst>
                  <a:path w="4226" h="24530" extrusionOk="0">
                    <a:moveTo>
                      <a:pt x="1" y="0"/>
                    </a:moveTo>
                    <a:lnTo>
                      <a:pt x="1" y="24529"/>
                    </a:lnTo>
                    <a:lnTo>
                      <a:pt x="4225" y="24529"/>
                    </a:lnTo>
                    <a:lnTo>
                      <a:pt x="42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6156254" y="2640416"/>
                <a:ext cx="166061" cy="1325145"/>
              </a:xfrm>
              <a:custGeom>
                <a:avLst/>
                <a:gdLst/>
                <a:ahLst/>
                <a:cxnLst/>
                <a:rect l="l" t="t" r="r" b="b"/>
                <a:pathLst>
                  <a:path w="4226" h="33723" extrusionOk="0">
                    <a:moveTo>
                      <a:pt x="1" y="1"/>
                    </a:moveTo>
                    <a:lnTo>
                      <a:pt x="1" y="33722"/>
                    </a:lnTo>
                    <a:lnTo>
                      <a:pt x="4225" y="33722"/>
                    </a:lnTo>
                    <a:lnTo>
                      <a:pt x="4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403226" y="3091489"/>
                <a:ext cx="166061" cy="874078"/>
              </a:xfrm>
              <a:custGeom>
                <a:avLst/>
                <a:gdLst/>
                <a:ahLst/>
                <a:cxnLst/>
                <a:rect l="l" t="t" r="r" b="b"/>
                <a:pathLst>
                  <a:path w="4226" h="22244" extrusionOk="0">
                    <a:moveTo>
                      <a:pt x="1" y="0"/>
                    </a:moveTo>
                    <a:lnTo>
                      <a:pt x="1" y="22243"/>
                    </a:lnTo>
                    <a:lnTo>
                      <a:pt x="4225" y="22243"/>
                    </a:lnTo>
                    <a:lnTo>
                      <a:pt x="42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6650080" y="2798266"/>
                <a:ext cx="166179" cy="1167297"/>
              </a:xfrm>
              <a:custGeom>
                <a:avLst/>
                <a:gdLst/>
                <a:ahLst/>
                <a:cxnLst/>
                <a:rect l="l" t="t" r="r" b="b"/>
                <a:pathLst>
                  <a:path w="4229" h="29706" extrusionOk="0">
                    <a:moveTo>
                      <a:pt x="0" y="1"/>
                    </a:moveTo>
                    <a:lnTo>
                      <a:pt x="0" y="29705"/>
                    </a:lnTo>
                    <a:lnTo>
                      <a:pt x="4228" y="29705"/>
                    </a:lnTo>
                    <a:lnTo>
                      <a:pt x="42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6897013" y="3673574"/>
                <a:ext cx="166218" cy="292001"/>
              </a:xfrm>
              <a:custGeom>
                <a:avLst/>
                <a:gdLst/>
                <a:ahLst/>
                <a:cxnLst/>
                <a:rect l="l" t="t" r="r" b="b"/>
                <a:pathLst>
                  <a:path w="4230" h="7431" extrusionOk="0">
                    <a:moveTo>
                      <a:pt x="1" y="1"/>
                    </a:moveTo>
                    <a:lnTo>
                      <a:pt x="1" y="7430"/>
                    </a:lnTo>
                    <a:lnTo>
                      <a:pt x="4229" y="7430"/>
                    </a:lnTo>
                    <a:lnTo>
                      <a:pt x="42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1"/>
              <p:cNvSpPr/>
              <p:nvPr/>
            </p:nvSpPr>
            <p:spPr>
              <a:xfrm>
                <a:off x="7143985" y="2724901"/>
                <a:ext cx="166061" cy="1240661"/>
              </a:xfrm>
              <a:custGeom>
                <a:avLst/>
                <a:gdLst/>
                <a:ahLst/>
                <a:cxnLst/>
                <a:rect l="l" t="t" r="r" b="b"/>
                <a:pathLst>
                  <a:path w="4226" h="31573" extrusionOk="0">
                    <a:moveTo>
                      <a:pt x="1" y="1"/>
                    </a:moveTo>
                    <a:lnTo>
                      <a:pt x="1" y="31572"/>
                    </a:lnTo>
                    <a:lnTo>
                      <a:pt x="4225" y="31572"/>
                    </a:lnTo>
                    <a:lnTo>
                      <a:pt x="42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1"/>
              <p:cNvSpPr/>
              <p:nvPr/>
            </p:nvSpPr>
            <p:spPr>
              <a:xfrm>
                <a:off x="7390957" y="2381065"/>
                <a:ext cx="166061" cy="1584492"/>
              </a:xfrm>
              <a:custGeom>
                <a:avLst/>
                <a:gdLst/>
                <a:ahLst/>
                <a:cxnLst/>
                <a:rect l="l" t="t" r="r" b="b"/>
                <a:pathLst>
                  <a:path w="4226" h="40323" extrusionOk="0">
                    <a:moveTo>
                      <a:pt x="1" y="0"/>
                    </a:moveTo>
                    <a:lnTo>
                      <a:pt x="1" y="40322"/>
                    </a:lnTo>
                    <a:lnTo>
                      <a:pt x="4225" y="40322"/>
                    </a:lnTo>
                    <a:lnTo>
                      <a:pt x="4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7637929" y="3115184"/>
                <a:ext cx="166061" cy="850383"/>
              </a:xfrm>
              <a:custGeom>
                <a:avLst/>
                <a:gdLst/>
                <a:ahLst/>
                <a:cxnLst/>
                <a:rect l="l" t="t" r="r" b="b"/>
                <a:pathLst>
                  <a:path w="4226" h="21641" extrusionOk="0">
                    <a:moveTo>
                      <a:pt x="1" y="0"/>
                    </a:moveTo>
                    <a:lnTo>
                      <a:pt x="1" y="21640"/>
                    </a:lnTo>
                    <a:lnTo>
                      <a:pt x="4225" y="21640"/>
                    </a:lnTo>
                    <a:lnTo>
                      <a:pt x="42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8" name="Google Shape;728;p31"/>
          <p:cNvGrpSpPr/>
          <p:nvPr/>
        </p:nvGrpSpPr>
        <p:grpSpPr>
          <a:xfrm>
            <a:off x="5262046" y="2085203"/>
            <a:ext cx="1054922" cy="2623643"/>
            <a:chOff x="5262046" y="2234728"/>
            <a:chExt cx="1054922" cy="2623643"/>
          </a:xfrm>
        </p:grpSpPr>
        <p:sp>
          <p:nvSpPr>
            <p:cNvPr id="729" name="Google Shape;729;p31"/>
            <p:cNvSpPr/>
            <p:nvPr/>
          </p:nvSpPr>
          <p:spPr>
            <a:xfrm>
              <a:off x="6104070" y="2510819"/>
              <a:ext cx="54895" cy="4008"/>
            </a:xfrm>
            <a:custGeom>
              <a:avLst/>
              <a:gdLst/>
              <a:ahLst/>
              <a:cxnLst/>
              <a:rect l="l" t="t" r="r" b="b"/>
              <a:pathLst>
                <a:path w="1397" h="102" extrusionOk="0">
                  <a:moveTo>
                    <a:pt x="529" y="0"/>
                  </a:moveTo>
                  <a:cubicBezTo>
                    <a:pt x="353" y="0"/>
                    <a:pt x="177" y="15"/>
                    <a:pt x="1" y="36"/>
                  </a:cubicBezTo>
                  <a:cubicBezTo>
                    <a:pt x="134" y="40"/>
                    <a:pt x="263" y="43"/>
                    <a:pt x="393" y="47"/>
                  </a:cubicBezTo>
                  <a:cubicBezTo>
                    <a:pt x="729" y="58"/>
                    <a:pt x="1064" y="76"/>
                    <a:pt x="1397" y="101"/>
                  </a:cubicBezTo>
                  <a:cubicBezTo>
                    <a:pt x="1107" y="33"/>
                    <a:pt x="819" y="0"/>
                    <a:pt x="529" y="0"/>
                  </a:cubicBezTo>
                  <a:close/>
                </a:path>
              </a:pathLst>
            </a:custGeom>
            <a:solidFill>
              <a:srgbClr val="C2D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6266871" y="2618410"/>
              <a:ext cx="157" cy="236"/>
            </a:xfrm>
            <a:custGeom>
              <a:avLst/>
              <a:gdLst/>
              <a:ahLst/>
              <a:cxnLst/>
              <a:rect l="l" t="t" r="r" b="b"/>
              <a:pathLst>
                <a:path w="4" h="6" extrusionOk="0">
                  <a:moveTo>
                    <a:pt x="0" y="1"/>
                  </a:moveTo>
                  <a:cubicBezTo>
                    <a:pt x="0" y="5"/>
                    <a:pt x="4" y="5"/>
                    <a:pt x="4" y="5"/>
                  </a:cubicBezTo>
                  <a:cubicBezTo>
                    <a:pt x="4" y="5"/>
                    <a:pt x="0" y="5"/>
                    <a:pt x="0" y="1"/>
                  </a:cubicBezTo>
                  <a:close/>
                </a:path>
              </a:pathLst>
            </a:custGeom>
            <a:solidFill>
              <a:srgbClr val="99BD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5977067" y="2638333"/>
              <a:ext cx="3340" cy="49826"/>
            </a:xfrm>
            <a:custGeom>
              <a:avLst/>
              <a:gdLst/>
              <a:ahLst/>
              <a:cxnLst/>
              <a:rect l="l" t="t" r="r" b="b"/>
              <a:pathLst>
                <a:path w="85" h="1268" extrusionOk="0">
                  <a:moveTo>
                    <a:pt x="42" y="0"/>
                  </a:moveTo>
                  <a:cubicBezTo>
                    <a:pt x="9" y="244"/>
                    <a:pt x="1" y="487"/>
                    <a:pt x="15" y="728"/>
                  </a:cubicBezTo>
                  <a:lnTo>
                    <a:pt x="15" y="728"/>
                  </a:lnTo>
                  <a:cubicBezTo>
                    <a:pt x="2" y="487"/>
                    <a:pt x="11" y="243"/>
                    <a:pt x="45" y="0"/>
                  </a:cubicBezTo>
                  <a:close/>
                  <a:moveTo>
                    <a:pt x="15" y="728"/>
                  </a:moveTo>
                  <a:lnTo>
                    <a:pt x="15" y="728"/>
                  </a:lnTo>
                  <a:cubicBezTo>
                    <a:pt x="26" y="910"/>
                    <a:pt x="49" y="1091"/>
                    <a:pt x="85" y="1267"/>
                  </a:cubicBezTo>
                  <a:cubicBezTo>
                    <a:pt x="75" y="1213"/>
                    <a:pt x="63" y="1156"/>
                    <a:pt x="56" y="1099"/>
                  </a:cubicBezTo>
                  <a:cubicBezTo>
                    <a:pt x="37" y="976"/>
                    <a:pt x="23" y="852"/>
                    <a:pt x="15" y="728"/>
                  </a:cubicBezTo>
                  <a:close/>
                </a:path>
              </a:pathLst>
            </a:custGeom>
            <a:solidFill>
              <a:srgbClr val="E6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1"/>
            <p:cNvSpPr/>
            <p:nvPr/>
          </p:nvSpPr>
          <p:spPr>
            <a:xfrm>
              <a:off x="5988698" y="2715077"/>
              <a:ext cx="39099" cy="54306"/>
            </a:xfrm>
            <a:custGeom>
              <a:avLst/>
              <a:gdLst/>
              <a:ahLst/>
              <a:cxnLst/>
              <a:rect l="l" t="t" r="r" b="b"/>
              <a:pathLst>
                <a:path w="995" h="1382" extrusionOk="0">
                  <a:moveTo>
                    <a:pt x="1" y="0"/>
                  </a:moveTo>
                  <a:lnTo>
                    <a:pt x="1" y="0"/>
                  </a:lnTo>
                  <a:cubicBezTo>
                    <a:pt x="220" y="527"/>
                    <a:pt x="557" y="1001"/>
                    <a:pt x="995" y="1382"/>
                  </a:cubicBezTo>
                  <a:cubicBezTo>
                    <a:pt x="561" y="1001"/>
                    <a:pt x="220" y="524"/>
                    <a:pt x="1" y="0"/>
                  </a:cubicBezTo>
                  <a:close/>
                </a:path>
              </a:pathLst>
            </a:custGeom>
            <a:solidFill>
              <a:srgbClr val="E6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1"/>
            <p:cNvSpPr/>
            <p:nvPr/>
          </p:nvSpPr>
          <p:spPr>
            <a:xfrm>
              <a:off x="5965592" y="2784355"/>
              <a:ext cx="125548" cy="256714"/>
            </a:xfrm>
            <a:custGeom>
              <a:avLst/>
              <a:gdLst/>
              <a:ahLst/>
              <a:cxnLst/>
              <a:rect l="l" t="t" r="r" b="b"/>
              <a:pathLst>
                <a:path w="3195" h="6533" extrusionOk="0">
                  <a:moveTo>
                    <a:pt x="2729" y="0"/>
                  </a:moveTo>
                  <a:cubicBezTo>
                    <a:pt x="2573" y="0"/>
                    <a:pt x="2423" y="83"/>
                    <a:pt x="2344" y="229"/>
                  </a:cubicBezTo>
                  <a:cubicBezTo>
                    <a:pt x="1838" y="1169"/>
                    <a:pt x="1414" y="2139"/>
                    <a:pt x="1001" y="3115"/>
                  </a:cubicBezTo>
                  <a:cubicBezTo>
                    <a:pt x="804" y="3606"/>
                    <a:pt x="600" y="4091"/>
                    <a:pt x="417" y="4590"/>
                  </a:cubicBezTo>
                  <a:lnTo>
                    <a:pt x="137" y="5329"/>
                  </a:lnTo>
                  <a:cubicBezTo>
                    <a:pt x="44" y="5577"/>
                    <a:pt x="0" y="5843"/>
                    <a:pt x="173" y="6187"/>
                  </a:cubicBezTo>
                  <a:cubicBezTo>
                    <a:pt x="284" y="6404"/>
                    <a:pt x="505" y="6533"/>
                    <a:pt x="736" y="6533"/>
                  </a:cubicBezTo>
                  <a:cubicBezTo>
                    <a:pt x="819" y="6533"/>
                    <a:pt x="903" y="6516"/>
                    <a:pt x="983" y="6481"/>
                  </a:cubicBezTo>
                  <a:cubicBezTo>
                    <a:pt x="1339" y="6330"/>
                    <a:pt x="1475" y="6101"/>
                    <a:pt x="1561" y="5850"/>
                  </a:cubicBezTo>
                  <a:lnTo>
                    <a:pt x="1823" y="5103"/>
                  </a:lnTo>
                  <a:cubicBezTo>
                    <a:pt x="2007" y="4604"/>
                    <a:pt x="2161" y="4098"/>
                    <a:pt x="2326" y="3595"/>
                  </a:cubicBezTo>
                  <a:cubicBezTo>
                    <a:pt x="2638" y="2587"/>
                    <a:pt x="2936" y="1571"/>
                    <a:pt x="3155" y="523"/>
                  </a:cubicBezTo>
                  <a:cubicBezTo>
                    <a:pt x="3195" y="340"/>
                    <a:pt x="3108" y="146"/>
                    <a:pt x="2936" y="53"/>
                  </a:cubicBezTo>
                  <a:cubicBezTo>
                    <a:pt x="2870" y="17"/>
                    <a:pt x="2799" y="0"/>
                    <a:pt x="27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1"/>
            <p:cNvSpPr/>
            <p:nvPr/>
          </p:nvSpPr>
          <p:spPr>
            <a:xfrm>
              <a:off x="5288021" y="2719557"/>
              <a:ext cx="227950" cy="308348"/>
            </a:xfrm>
            <a:custGeom>
              <a:avLst/>
              <a:gdLst/>
              <a:ahLst/>
              <a:cxnLst/>
              <a:rect l="l" t="t" r="r" b="b"/>
              <a:pathLst>
                <a:path w="5801" h="7847" extrusionOk="0">
                  <a:moveTo>
                    <a:pt x="2024" y="1"/>
                  </a:moveTo>
                  <a:cubicBezTo>
                    <a:pt x="1928" y="130"/>
                    <a:pt x="1863" y="223"/>
                    <a:pt x="1788" y="331"/>
                  </a:cubicBezTo>
                  <a:cubicBezTo>
                    <a:pt x="1716" y="438"/>
                    <a:pt x="1648" y="543"/>
                    <a:pt x="1579" y="650"/>
                  </a:cubicBezTo>
                  <a:cubicBezTo>
                    <a:pt x="1446" y="866"/>
                    <a:pt x="1321" y="1081"/>
                    <a:pt x="1203" y="1303"/>
                  </a:cubicBezTo>
                  <a:cubicBezTo>
                    <a:pt x="966" y="1745"/>
                    <a:pt x="761" y="2204"/>
                    <a:pt x="582" y="2678"/>
                  </a:cubicBezTo>
                  <a:cubicBezTo>
                    <a:pt x="227" y="3626"/>
                    <a:pt x="0" y="4652"/>
                    <a:pt x="15" y="5718"/>
                  </a:cubicBezTo>
                  <a:cubicBezTo>
                    <a:pt x="15" y="5822"/>
                    <a:pt x="18" y="6049"/>
                    <a:pt x="68" y="6256"/>
                  </a:cubicBezTo>
                  <a:cubicBezTo>
                    <a:pt x="115" y="6465"/>
                    <a:pt x="205" y="6680"/>
                    <a:pt x="330" y="6864"/>
                  </a:cubicBezTo>
                  <a:cubicBezTo>
                    <a:pt x="585" y="7240"/>
                    <a:pt x="933" y="7452"/>
                    <a:pt x="1235" y="7578"/>
                  </a:cubicBezTo>
                  <a:cubicBezTo>
                    <a:pt x="1544" y="7707"/>
                    <a:pt x="1831" y="7768"/>
                    <a:pt x="2104" y="7804"/>
                  </a:cubicBezTo>
                  <a:cubicBezTo>
                    <a:pt x="2380" y="7840"/>
                    <a:pt x="2642" y="7847"/>
                    <a:pt x="2901" y="7847"/>
                  </a:cubicBezTo>
                  <a:cubicBezTo>
                    <a:pt x="3927" y="7822"/>
                    <a:pt x="4860" y="7628"/>
                    <a:pt x="5800" y="7341"/>
                  </a:cubicBezTo>
                  <a:lnTo>
                    <a:pt x="5603" y="6397"/>
                  </a:lnTo>
                  <a:cubicBezTo>
                    <a:pt x="5166" y="6423"/>
                    <a:pt x="4720" y="6442"/>
                    <a:pt x="4281" y="6442"/>
                  </a:cubicBezTo>
                  <a:cubicBezTo>
                    <a:pt x="3831" y="6442"/>
                    <a:pt x="3389" y="6422"/>
                    <a:pt x="2972" y="6372"/>
                  </a:cubicBezTo>
                  <a:cubicBezTo>
                    <a:pt x="2563" y="6325"/>
                    <a:pt x="2161" y="6225"/>
                    <a:pt x="1928" y="6092"/>
                  </a:cubicBezTo>
                  <a:cubicBezTo>
                    <a:pt x="1809" y="6024"/>
                    <a:pt x="1763" y="5959"/>
                    <a:pt x="1769" y="5938"/>
                  </a:cubicBezTo>
                  <a:lnTo>
                    <a:pt x="1773" y="5905"/>
                  </a:lnTo>
                  <a:lnTo>
                    <a:pt x="1784" y="5754"/>
                  </a:lnTo>
                  <a:cubicBezTo>
                    <a:pt x="1834" y="4961"/>
                    <a:pt x="2061" y="4157"/>
                    <a:pt x="2376" y="3382"/>
                  </a:cubicBezTo>
                  <a:cubicBezTo>
                    <a:pt x="2538" y="2991"/>
                    <a:pt x="2728" y="2610"/>
                    <a:pt x="2929" y="2237"/>
                  </a:cubicBezTo>
                  <a:cubicBezTo>
                    <a:pt x="3030" y="2050"/>
                    <a:pt x="3137" y="1863"/>
                    <a:pt x="3249" y="1684"/>
                  </a:cubicBezTo>
                  <a:lnTo>
                    <a:pt x="3417" y="1419"/>
                  </a:lnTo>
                  <a:cubicBezTo>
                    <a:pt x="3471" y="1336"/>
                    <a:pt x="3539" y="1235"/>
                    <a:pt x="3578" y="1178"/>
                  </a:cubicBezTo>
                  <a:lnTo>
                    <a:pt x="202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1"/>
            <p:cNvSpPr/>
            <p:nvPr/>
          </p:nvSpPr>
          <p:spPr>
            <a:xfrm>
              <a:off x="5297766" y="2639787"/>
              <a:ext cx="193528" cy="199147"/>
            </a:xfrm>
            <a:custGeom>
              <a:avLst/>
              <a:gdLst/>
              <a:ahLst/>
              <a:cxnLst/>
              <a:rect l="l" t="t" r="r" b="b"/>
              <a:pathLst>
                <a:path w="4925" h="5068" extrusionOk="0">
                  <a:moveTo>
                    <a:pt x="2971" y="1"/>
                  </a:moveTo>
                  <a:cubicBezTo>
                    <a:pt x="2873" y="1"/>
                    <a:pt x="2766" y="14"/>
                    <a:pt x="2649" y="43"/>
                  </a:cubicBezTo>
                  <a:cubicBezTo>
                    <a:pt x="1863" y="236"/>
                    <a:pt x="0" y="3338"/>
                    <a:pt x="0" y="3338"/>
                  </a:cubicBezTo>
                  <a:lnTo>
                    <a:pt x="4174" y="5067"/>
                  </a:lnTo>
                  <a:cubicBezTo>
                    <a:pt x="4174" y="5067"/>
                    <a:pt x="4924" y="2705"/>
                    <a:pt x="4454" y="1761"/>
                  </a:cubicBezTo>
                  <a:cubicBezTo>
                    <a:pt x="4017" y="883"/>
                    <a:pt x="3772" y="1"/>
                    <a:pt x="2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1"/>
            <p:cNvSpPr/>
            <p:nvPr/>
          </p:nvSpPr>
          <p:spPr>
            <a:xfrm>
              <a:off x="5488310" y="2958906"/>
              <a:ext cx="102442" cy="63068"/>
            </a:xfrm>
            <a:custGeom>
              <a:avLst/>
              <a:gdLst/>
              <a:ahLst/>
              <a:cxnLst/>
              <a:rect l="l" t="t" r="r" b="b"/>
              <a:pathLst>
                <a:path w="2607" h="1605" extrusionOk="0">
                  <a:moveTo>
                    <a:pt x="2606" y="1"/>
                  </a:moveTo>
                  <a:lnTo>
                    <a:pt x="696" y="202"/>
                  </a:lnTo>
                  <a:lnTo>
                    <a:pt x="0" y="765"/>
                  </a:lnTo>
                  <a:cubicBezTo>
                    <a:pt x="312" y="1494"/>
                    <a:pt x="1533" y="1605"/>
                    <a:pt x="1533" y="1605"/>
                  </a:cubicBezTo>
                  <a:lnTo>
                    <a:pt x="2606"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1"/>
            <p:cNvSpPr/>
            <p:nvPr/>
          </p:nvSpPr>
          <p:spPr>
            <a:xfrm>
              <a:off x="5548510" y="2958906"/>
              <a:ext cx="95801" cy="96076"/>
            </a:xfrm>
            <a:custGeom>
              <a:avLst/>
              <a:gdLst/>
              <a:ahLst/>
              <a:cxnLst/>
              <a:rect l="l" t="t" r="r" b="b"/>
              <a:pathLst>
                <a:path w="2438" h="2445" extrusionOk="0">
                  <a:moveTo>
                    <a:pt x="1074" y="1"/>
                  </a:moveTo>
                  <a:lnTo>
                    <a:pt x="1" y="1605"/>
                  </a:lnTo>
                  <a:lnTo>
                    <a:pt x="970" y="2445"/>
                  </a:lnTo>
                  <a:lnTo>
                    <a:pt x="2438" y="851"/>
                  </a:lnTo>
                  <a:lnTo>
                    <a:pt x="107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1"/>
            <p:cNvSpPr/>
            <p:nvPr/>
          </p:nvSpPr>
          <p:spPr>
            <a:xfrm>
              <a:off x="5395494" y="4767365"/>
              <a:ext cx="39099" cy="18940"/>
            </a:xfrm>
            <a:custGeom>
              <a:avLst/>
              <a:gdLst/>
              <a:ahLst/>
              <a:cxnLst/>
              <a:rect l="l" t="t" r="r" b="b"/>
              <a:pathLst>
                <a:path w="995" h="482" extrusionOk="0">
                  <a:moveTo>
                    <a:pt x="796" y="88"/>
                  </a:moveTo>
                  <a:cubicBezTo>
                    <a:pt x="818" y="88"/>
                    <a:pt x="836" y="91"/>
                    <a:pt x="851" y="98"/>
                  </a:cubicBezTo>
                  <a:cubicBezTo>
                    <a:pt x="865" y="105"/>
                    <a:pt x="883" y="119"/>
                    <a:pt x="890" y="159"/>
                  </a:cubicBezTo>
                  <a:cubicBezTo>
                    <a:pt x="901" y="227"/>
                    <a:pt x="887" y="281"/>
                    <a:pt x="843" y="316"/>
                  </a:cubicBezTo>
                  <a:cubicBezTo>
                    <a:pt x="789" y="368"/>
                    <a:pt x="685" y="393"/>
                    <a:pt x="545" y="393"/>
                  </a:cubicBezTo>
                  <a:cubicBezTo>
                    <a:pt x="438" y="393"/>
                    <a:pt x="310" y="378"/>
                    <a:pt x="166" y="349"/>
                  </a:cubicBezTo>
                  <a:cubicBezTo>
                    <a:pt x="372" y="227"/>
                    <a:pt x="650" y="88"/>
                    <a:pt x="796" y="88"/>
                  </a:cubicBezTo>
                  <a:close/>
                  <a:moveTo>
                    <a:pt x="792" y="1"/>
                  </a:moveTo>
                  <a:cubicBezTo>
                    <a:pt x="533" y="1"/>
                    <a:pt x="82" y="297"/>
                    <a:pt x="25" y="334"/>
                  </a:cubicBezTo>
                  <a:cubicBezTo>
                    <a:pt x="11" y="342"/>
                    <a:pt x="0" y="359"/>
                    <a:pt x="4" y="378"/>
                  </a:cubicBezTo>
                  <a:cubicBezTo>
                    <a:pt x="7" y="396"/>
                    <a:pt x="22" y="410"/>
                    <a:pt x="40" y="414"/>
                  </a:cubicBezTo>
                  <a:cubicBezTo>
                    <a:pt x="172" y="446"/>
                    <a:pt x="366" y="482"/>
                    <a:pt x="542" y="482"/>
                  </a:cubicBezTo>
                  <a:cubicBezTo>
                    <a:pt x="689" y="482"/>
                    <a:pt x="825" y="457"/>
                    <a:pt x="905" y="385"/>
                  </a:cubicBezTo>
                  <a:cubicBezTo>
                    <a:pt x="969" y="328"/>
                    <a:pt x="994" y="245"/>
                    <a:pt x="980" y="144"/>
                  </a:cubicBezTo>
                  <a:cubicBezTo>
                    <a:pt x="969" y="69"/>
                    <a:pt x="923" y="33"/>
                    <a:pt x="887" y="19"/>
                  </a:cubicBezTo>
                  <a:cubicBezTo>
                    <a:pt x="860" y="7"/>
                    <a:pt x="828" y="1"/>
                    <a:pt x="7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1"/>
            <p:cNvSpPr/>
            <p:nvPr/>
          </p:nvSpPr>
          <p:spPr>
            <a:xfrm>
              <a:off x="5395612" y="4749799"/>
              <a:ext cx="23341" cy="33990"/>
            </a:xfrm>
            <a:custGeom>
              <a:avLst/>
              <a:gdLst/>
              <a:ahLst/>
              <a:cxnLst/>
              <a:rect l="l" t="t" r="r" b="b"/>
              <a:pathLst>
                <a:path w="594" h="865" extrusionOk="0">
                  <a:moveTo>
                    <a:pt x="385" y="92"/>
                  </a:moveTo>
                  <a:cubicBezTo>
                    <a:pt x="446" y="100"/>
                    <a:pt x="456" y="125"/>
                    <a:pt x="461" y="147"/>
                  </a:cubicBezTo>
                  <a:cubicBezTo>
                    <a:pt x="489" y="279"/>
                    <a:pt x="274" y="588"/>
                    <a:pt x="94" y="731"/>
                  </a:cubicBezTo>
                  <a:cubicBezTo>
                    <a:pt x="101" y="548"/>
                    <a:pt x="144" y="240"/>
                    <a:pt x="267" y="132"/>
                  </a:cubicBezTo>
                  <a:cubicBezTo>
                    <a:pt x="295" y="103"/>
                    <a:pt x="327" y="92"/>
                    <a:pt x="367" y="92"/>
                  </a:cubicBezTo>
                  <a:close/>
                  <a:moveTo>
                    <a:pt x="361" y="0"/>
                  </a:moveTo>
                  <a:cubicBezTo>
                    <a:pt x="303" y="0"/>
                    <a:pt x="250" y="22"/>
                    <a:pt x="206" y="64"/>
                  </a:cubicBezTo>
                  <a:cubicBezTo>
                    <a:pt x="1" y="246"/>
                    <a:pt x="1" y="796"/>
                    <a:pt x="1" y="818"/>
                  </a:cubicBezTo>
                  <a:cubicBezTo>
                    <a:pt x="1" y="836"/>
                    <a:pt x="12" y="849"/>
                    <a:pt x="22" y="857"/>
                  </a:cubicBezTo>
                  <a:cubicBezTo>
                    <a:pt x="30" y="861"/>
                    <a:pt x="37" y="864"/>
                    <a:pt x="47" y="864"/>
                  </a:cubicBezTo>
                  <a:cubicBezTo>
                    <a:pt x="55" y="864"/>
                    <a:pt x="62" y="861"/>
                    <a:pt x="69" y="857"/>
                  </a:cubicBezTo>
                  <a:cubicBezTo>
                    <a:pt x="249" y="756"/>
                    <a:pt x="593" y="344"/>
                    <a:pt x="550" y="128"/>
                  </a:cubicBezTo>
                  <a:cubicBezTo>
                    <a:pt x="542" y="89"/>
                    <a:pt x="511" y="17"/>
                    <a:pt x="396" y="3"/>
                  </a:cubicBezTo>
                  <a:cubicBezTo>
                    <a:pt x="384" y="1"/>
                    <a:pt x="373" y="0"/>
                    <a:pt x="3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1"/>
            <p:cNvSpPr/>
            <p:nvPr/>
          </p:nvSpPr>
          <p:spPr>
            <a:xfrm>
              <a:off x="5732413" y="4767404"/>
              <a:ext cx="46722" cy="19058"/>
            </a:xfrm>
            <a:custGeom>
              <a:avLst/>
              <a:gdLst/>
              <a:ahLst/>
              <a:cxnLst/>
              <a:rect l="l" t="t" r="r" b="b"/>
              <a:pathLst>
                <a:path w="1189" h="485" extrusionOk="0">
                  <a:moveTo>
                    <a:pt x="977" y="88"/>
                  </a:moveTo>
                  <a:cubicBezTo>
                    <a:pt x="1011" y="88"/>
                    <a:pt x="1039" y="93"/>
                    <a:pt x="1060" y="104"/>
                  </a:cubicBezTo>
                  <a:cubicBezTo>
                    <a:pt x="1081" y="115"/>
                    <a:pt x="1089" y="129"/>
                    <a:pt x="1092" y="154"/>
                  </a:cubicBezTo>
                  <a:cubicBezTo>
                    <a:pt x="1099" y="215"/>
                    <a:pt x="1081" y="262"/>
                    <a:pt x="1042" y="298"/>
                  </a:cubicBezTo>
                  <a:cubicBezTo>
                    <a:pt x="973" y="361"/>
                    <a:pt x="830" y="392"/>
                    <a:pt x="634" y="392"/>
                  </a:cubicBezTo>
                  <a:cubicBezTo>
                    <a:pt x="506" y="392"/>
                    <a:pt x="356" y="378"/>
                    <a:pt x="188" y="352"/>
                  </a:cubicBezTo>
                  <a:cubicBezTo>
                    <a:pt x="449" y="225"/>
                    <a:pt x="798" y="88"/>
                    <a:pt x="977" y="88"/>
                  </a:cubicBezTo>
                  <a:close/>
                  <a:moveTo>
                    <a:pt x="979" y="0"/>
                  </a:moveTo>
                  <a:cubicBezTo>
                    <a:pt x="673" y="0"/>
                    <a:pt x="100" y="293"/>
                    <a:pt x="26" y="330"/>
                  </a:cubicBezTo>
                  <a:cubicBezTo>
                    <a:pt x="12" y="341"/>
                    <a:pt x="1" y="358"/>
                    <a:pt x="4" y="377"/>
                  </a:cubicBezTo>
                  <a:cubicBezTo>
                    <a:pt x="4" y="395"/>
                    <a:pt x="19" y="409"/>
                    <a:pt x="40" y="416"/>
                  </a:cubicBezTo>
                  <a:cubicBezTo>
                    <a:pt x="202" y="449"/>
                    <a:pt x="428" y="484"/>
                    <a:pt x="640" y="484"/>
                  </a:cubicBezTo>
                  <a:cubicBezTo>
                    <a:pt x="830" y="484"/>
                    <a:pt x="1003" y="452"/>
                    <a:pt x="1103" y="366"/>
                  </a:cubicBezTo>
                  <a:cubicBezTo>
                    <a:pt x="1164" y="308"/>
                    <a:pt x="1189" y="237"/>
                    <a:pt x="1182" y="143"/>
                  </a:cubicBezTo>
                  <a:cubicBezTo>
                    <a:pt x="1175" y="93"/>
                    <a:pt x="1150" y="50"/>
                    <a:pt x="1103" y="25"/>
                  </a:cubicBezTo>
                  <a:cubicBezTo>
                    <a:pt x="1070" y="8"/>
                    <a:pt x="1028" y="0"/>
                    <a:pt x="9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1"/>
            <p:cNvSpPr/>
            <p:nvPr/>
          </p:nvSpPr>
          <p:spPr>
            <a:xfrm>
              <a:off x="5732413" y="4749799"/>
              <a:ext cx="29118" cy="33990"/>
            </a:xfrm>
            <a:custGeom>
              <a:avLst/>
              <a:gdLst/>
              <a:ahLst/>
              <a:cxnLst/>
              <a:rect l="l" t="t" r="r" b="b"/>
              <a:pathLst>
                <a:path w="741" h="865" extrusionOk="0">
                  <a:moveTo>
                    <a:pt x="525" y="92"/>
                  </a:moveTo>
                  <a:cubicBezTo>
                    <a:pt x="607" y="100"/>
                    <a:pt x="612" y="135"/>
                    <a:pt x="615" y="147"/>
                  </a:cubicBezTo>
                  <a:cubicBezTo>
                    <a:pt x="637" y="276"/>
                    <a:pt x="332" y="599"/>
                    <a:pt x="102" y="738"/>
                  </a:cubicBezTo>
                  <a:cubicBezTo>
                    <a:pt x="123" y="588"/>
                    <a:pt x="184" y="279"/>
                    <a:pt x="342" y="150"/>
                  </a:cubicBezTo>
                  <a:cubicBezTo>
                    <a:pt x="389" y="110"/>
                    <a:pt x="439" y="92"/>
                    <a:pt x="496" y="92"/>
                  </a:cubicBezTo>
                  <a:close/>
                  <a:moveTo>
                    <a:pt x="496" y="1"/>
                  </a:moveTo>
                  <a:cubicBezTo>
                    <a:pt x="420" y="1"/>
                    <a:pt x="347" y="29"/>
                    <a:pt x="284" y="82"/>
                  </a:cubicBezTo>
                  <a:cubicBezTo>
                    <a:pt x="44" y="279"/>
                    <a:pt x="4" y="793"/>
                    <a:pt x="4" y="814"/>
                  </a:cubicBezTo>
                  <a:cubicBezTo>
                    <a:pt x="1" y="832"/>
                    <a:pt x="9" y="846"/>
                    <a:pt x="22" y="857"/>
                  </a:cubicBezTo>
                  <a:cubicBezTo>
                    <a:pt x="30" y="861"/>
                    <a:pt x="40" y="864"/>
                    <a:pt x="47" y="864"/>
                  </a:cubicBezTo>
                  <a:cubicBezTo>
                    <a:pt x="55" y="864"/>
                    <a:pt x="62" y="861"/>
                    <a:pt x="65" y="861"/>
                  </a:cubicBezTo>
                  <a:cubicBezTo>
                    <a:pt x="299" y="753"/>
                    <a:pt x="741" y="351"/>
                    <a:pt x="705" y="132"/>
                  </a:cubicBezTo>
                  <a:cubicBezTo>
                    <a:pt x="693" y="78"/>
                    <a:pt x="658" y="14"/>
                    <a:pt x="532" y="3"/>
                  </a:cubicBezTo>
                  <a:cubicBezTo>
                    <a:pt x="520" y="1"/>
                    <a:pt x="508" y="1"/>
                    <a:pt x="4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1"/>
            <p:cNvSpPr/>
            <p:nvPr/>
          </p:nvSpPr>
          <p:spPr>
            <a:xfrm>
              <a:off x="5530867" y="2460324"/>
              <a:ext cx="185944" cy="209207"/>
            </a:xfrm>
            <a:custGeom>
              <a:avLst/>
              <a:gdLst/>
              <a:ahLst/>
              <a:cxnLst/>
              <a:rect l="l" t="t" r="r" b="b"/>
              <a:pathLst>
                <a:path w="4732" h="5324" extrusionOk="0">
                  <a:moveTo>
                    <a:pt x="44" y="1"/>
                  </a:moveTo>
                  <a:lnTo>
                    <a:pt x="44" y="1"/>
                  </a:lnTo>
                  <a:cubicBezTo>
                    <a:pt x="274" y="1131"/>
                    <a:pt x="787" y="3421"/>
                    <a:pt x="1" y="4179"/>
                  </a:cubicBezTo>
                  <a:cubicBezTo>
                    <a:pt x="1" y="4179"/>
                    <a:pt x="320" y="5324"/>
                    <a:pt x="2420" y="5324"/>
                  </a:cubicBezTo>
                  <a:cubicBezTo>
                    <a:pt x="4732" y="5324"/>
                    <a:pt x="3518" y="4179"/>
                    <a:pt x="3518" y="4179"/>
                  </a:cubicBezTo>
                  <a:cubicBezTo>
                    <a:pt x="2255" y="3877"/>
                    <a:pt x="2280" y="2940"/>
                    <a:pt x="2496" y="2061"/>
                  </a:cubicBezTo>
                  <a:lnTo>
                    <a:pt x="4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1"/>
            <p:cNvSpPr/>
            <p:nvPr/>
          </p:nvSpPr>
          <p:spPr>
            <a:xfrm>
              <a:off x="5716066" y="2364954"/>
              <a:ext cx="35444" cy="16268"/>
            </a:xfrm>
            <a:custGeom>
              <a:avLst/>
              <a:gdLst/>
              <a:ahLst/>
              <a:cxnLst/>
              <a:rect l="l" t="t" r="r" b="b"/>
              <a:pathLst>
                <a:path w="902" h="414" extrusionOk="0">
                  <a:moveTo>
                    <a:pt x="668" y="0"/>
                  </a:moveTo>
                  <a:cubicBezTo>
                    <a:pt x="514" y="0"/>
                    <a:pt x="268" y="41"/>
                    <a:pt x="37" y="256"/>
                  </a:cubicBezTo>
                  <a:cubicBezTo>
                    <a:pt x="1" y="291"/>
                    <a:pt x="1" y="349"/>
                    <a:pt x="33" y="385"/>
                  </a:cubicBezTo>
                  <a:cubicBezTo>
                    <a:pt x="51" y="403"/>
                    <a:pt x="76" y="414"/>
                    <a:pt x="102" y="414"/>
                  </a:cubicBezTo>
                  <a:cubicBezTo>
                    <a:pt x="123" y="414"/>
                    <a:pt x="145" y="407"/>
                    <a:pt x="162" y="389"/>
                  </a:cubicBezTo>
                  <a:cubicBezTo>
                    <a:pt x="349" y="213"/>
                    <a:pt x="548" y="181"/>
                    <a:pt x="669" y="181"/>
                  </a:cubicBezTo>
                  <a:cubicBezTo>
                    <a:pt x="733" y="181"/>
                    <a:pt x="774" y="190"/>
                    <a:pt x="780" y="192"/>
                  </a:cubicBezTo>
                  <a:cubicBezTo>
                    <a:pt x="786" y="193"/>
                    <a:pt x="793" y="194"/>
                    <a:pt x="800" y="194"/>
                  </a:cubicBezTo>
                  <a:cubicBezTo>
                    <a:pt x="842" y="194"/>
                    <a:pt x="879" y="167"/>
                    <a:pt x="891" y="127"/>
                  </a:cubicBezTo>
                  <a:cubicBezTo>
                    <a:pt x="902" y="76"/>
                    <a:pt x="873" y="26"/>
                    <a:pt x="823" y="16"/>
                  </a:cubicBezTo>
                  <a:cubicBezTo>
                    <a:pt x="817" y="14"/>
                    <a:pt x="758" y="0"/>
                    <a:pt x="6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1"/>
            <p:cNvSpPr/>
            <p:nvPr/>
          </p:nvSpPr>
          <p:spPr>
            <a:xfrm>
              <a:off x="5721292" y="2426884"/>
              <a:ext cx="21887" cy="44757"/>
            </a:xfrm>
            <a:custGeom>
              <a:avLst/>
              <a:gdLst/>
              <a:ahLst/>
              <a:cxnLst/>
              <a:rect l="l" t="t" r="r" b="b"/>
              <a:pathLst>
                <a:path w="557" h="1139" extrusionOk="0">
                  <a:moveTo>
                    <a:pt x="244" y="1"/>
                  </a:moveTo>
                  <a:lnTo>
                    <a:pt x="0" y="1056"/>
                  </a:lnTo>
                  <a:cubicBezTo>
                    <a:pt x="0" y="1056"/>
                    <a:pt x="159" y="1139"/>
                    <a:pt x="336" y="1139"/>
                  </a:cubicBezTo>
                  <a:cubicBezTo>
                    <a:pt x="410" y="1139"/>
                    <a:pt x="487" y="1125"/>
                    <a:pt x="557" y="1084"/>
                  </a:cubicBezTo>
                  <a:cubicBezTo>
                    <a:pt x="348" y="705"/>
                    <a:pt x="244" y="1"/>
                    <a:pt x="244" y="1"/>
                  </a:cubicBez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1"/>
            <p:cNvSpPr/>
            <p:nvPr/>
          </p:nvSpPr>
          <p:spPr>
            <a:xfrm>
              <a:off x="5726637" y="2406332"/>
              <a:ext cx="16543" cy="21691"/>
            </a:xfrm>
            <a:custGeom>
              <a:avLst/>
              <a:gdLst/>
              <a:ahLst/>
              <a:cxnLst/>
              <a:rect l="l" t="t" r="r" b="b"/>
              <a:pathLst>
                <a:path w="421" h="552" extrusionOk="0">
                  <a:moveTo>
                    <a:pt x="248" y="1"/>
                  </a:moveTo>
                  <a:cubicBezTo>
                    <a:pt x="159" y="1"/>
                    <a:pt x="66" y="99"/>
                    <a:pt x="33" y="233"/>
                  </a:cubicBezTo>
                  <a:cubicBezTo>
                    <a:pt x="1" y="384"/>
                    <a:pt x="51" y="524"/>
                    <a:pt x="148" y="549"/>
                  </a:cubicBezTo>
                  <a:cubicBezTo>
                    <a:pt x="156" y="551"/>
                    <a:pt x="165" y="552"/>
                    <a:pt x="174" y="552"/>
                  </a:cubicBezTo>
                  <a:cubicBezTo>
                    <a:pt x="264" y="552"/>
                    <a:pt x="356" y="453"/>
                    <a:pt x="388" y="320"/>
                  </a:cubicBezTo>
                  <a:cubicBezTo>
                    <a:pt x="421" y="169"/>
                    <a:pt x="371" y="28"/>
                    <a:pt x="274" y="3"/>
                  </a:cubicBezTo>
                  <a:cubicBezTo>
                    <a:pt x="265" y="2"/>
                    <a:pt x="257" y="1"/>
                    <a:pt x="2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1"/>
            <p:cNvSpPr/>
            <p:nvPr/>
          </p:nvSpPr>
          <p:spPr>
            <a:xfrm>
              <a:off x="5735557" y="2405743"/>
              <a:ext cx="15129" cy="4401"/>
            </a:xfrm>
            <a:custGeom>
              <a:avLst/>
              <a:gdLst/>
              <a:ahLst/>
              <a:cxnLst/>
              <a:rect l="l" t="t" r="r" b="b"/>
              <a:pathLst>
                <a:path w="385" h="112" extrusionOk="0">
                  <a:moveTo>
                    <a:pt x="384" y="0"/>
                  </a:moveTo>
                  <a:lnTo>
                    <a:pt x="0" y="18"/>
                  </a:lnTo>
                  <a:cubicBezTo>
                    <a:pt x="43" y="88"/>
                    <a:pt x="97" y="111"/>
                    <a:pt x="151" y="111"/>
                  </a:cubicBezTo>
                  <a:cubicBezTo>
                    <a:pt x="268" y="111"/>
                    <a:pt x="384" y="0"/>
                    <a:pt x="3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1"/>
            <p:cNvSpPr/>
            <p:nvPr/>
          </p:nvSpPr>
          <p:spPr>
            <a:xfrm>
              <a:off x="5651897" y="4608414"/>
              <a:ext cx="78865" cy="173527"/>
            </a:xfrm>
            <a:custGeom>
              <a:avLst/>
              <a:gdLst/>
              <a:ahLst/>
              <a:cxnLst/>
              <a:rect l="l" t="t" r="r" b="b"/>
              <a:pathLst>
                <a:path w="2007" h="4416" extrusionOk="0">
                  <a:moveTo>
                    <a:pt x="101" y="1"/>
                  </a:moveTo>
                  <a:lnTo>
                    <a:pt x="1" y="4416"/>
                  </a:lnTo>
                  <a:lnTo>
                    <a:pt x="1907" y="4416"/>
                  </a:lnTo>
                  <a:lnTo>
                    <a:pt x="2007"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1"/>
            <p:cNvSpPr/>
            <p:nvPr/>
          </p:nvSpPr>
          <p:spPr>
            <a:xfrm>
              <a:off x="5311559" y="4608414"/>
              <a:ext cx="97923" cy="173527"/>
            </a:xfrm>
            <a:custGeom>
              <a:avLst/>
              <a:gdLst/>
              <a:ahLst/>
              <a:cxnLst/>
              <a:rect l="l" t="t" r="r" b="b"/>
              <a:pathLst>
                <a:path w="2492" h="4416" extrusionOk="0">
                  <a:moveTo>
                    <a:pt x="586" y="1"/>
                  </a:moveTo>
                  <a:lnTo>
                    <a:pt x="1" y="4416"/>
                  </a:lnTo>
                  <a:lnTo>
                    <a:pt x="1906" y="4416"/>
                  </a:lnTo>
                  <a:lnTo>
                    <a:pt x="2492"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1"/>
            <p:cNvSpPr/>
            <p:nvPr/>
          </p:nvSpPr>
          <p:spPr>
            <a:xfrm>
              <a:off x="5290811" y="4773298"/>
              <a:ext cx="214001" cy="85074"/>
            </a:xfrm>
            <a:custGeom>
              <a:avLst/>
              <a:gdLst/>
              <a:ahLst/>
              <a:cxnLst/>
              <a:rect l="l" t="t" r="r" b="b"/>
              <a:pathLst>
                <a:path w="5446" h="2165" extrusionOk="0">
                  <a:moveTo>
                    <a:pt x="410" y="1"/>
                  </a:moveTo>
                  <a:cubicBezTo>
                    <a:pt x="331" y="1"/>
                    <a:pt x="270" y="54"/>
                    <a:pt x="259" y="130"/>
                  </a:cubicBezTo>
                  <a:lnTo>
                    <a:pt x="26" y="1824"/>
                  </a:lnTo>
                  <a:cubicBezTo>
                    <a:pt x="1" y="1998"/>
                    <a:pt x="152" y="2161"/>
                    <a:pt x="329" y="2161"/>
                  </a:cubicBezTo>
                  <a:cubicBezTo>
                    <a:pt x="331" y="2161"/>
                    <a:pt x="333" y="2161"/>
                    <a:pt x="335" y="2161"/>
                  </a:cubicBezTo>
                  <a:cubicBezTo>
                    <a:pt x="1082" y="2151"/>
                    <a:pt x="1440" y="2108"/>
                    <a:pt x="2381" y="2108"/>
                  </a:cubicBezTo>
                  <a:cubicBezTo>
                    <a:pt x="2962" y="2108"/>
                    <a:pt x="3809" y="2165"/>
                    <a:pt x="4609" y="2165"/>
                  </a:cubicBezTo>
                  <a:cubicBezTo>
                    <a:pt x="5392" y="2165"/>
                    <a:pt x="5446" y="1376"/>
                    <a:pt x="5112" y="1303"/>
                  </a:cubicBezTo>
                  <a:cubicBezTo>
                    <a:pt x="3615" y="984"/>
                    <a:pt x="3378" y="539"/>
                    <a:pt x="2873" y="115"/>
                  </a:cubicBezTo>
                  <a:cubicBezTo>
                    <a:pt x="2779" y="40"/>
                    <a:pt x="2668" y="1"/>
                    <a:pt x="25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1"/>
            <p:cNvSpPr/>
            <p:nvPr/>
          </p:nvSpPr>
          <p:spPr>
            <a:xfrm>
              <a:off x="5629184" y="4773298"/>
              <a:ext cx="227675" cy="85074"/>
            </a:xfrm>
            <a:custGeom>
              <a:avLst/>
              <a:gdLst/>
              <a:ahLst/>
              <a:cxnLst/>
              <a:rect l="l" t="t" r="r" b="b"/>
              <a:pathLst>
                <a:path w="5794" h="2165" extrusionOk="0">
                  <a:moveTo>
                    <a:pt x="406" y="1"/>
                  </a:moveTo>
                  <a:cubicBezTo>
                    <a:pt x="331" y="1"/>
                    <a:pt x="267" y="54"/>
                    <a:pt x="255" y="130"/>
                  </a:cubicBezTo>
                  <a:lnTo>
                    <a:pt x="22" y="1824"/>
                  </a:lnTo>
                  <a:cubicBezTo>
                    <a:pt x="1" y="1998"/>
                    <a:pt x="148" y="2161"/>
                    <a:pt x="326" y="2161"/>
                  </a:cubicBezTo>
                  <a:cubicBezTo>
                    <a:pt x="328" y="2161"/>
                    <a:pt x="329" y="2161"/>
                    <a:pt x="331" y="2161"/>
                  </a:cubicBezTo>
                  <a:cubicBezTo>
                    <a:pt x="1077" y="2151"/>
                    <a:pt x="1437" y="2108"/>
                    <a:pt x="2381" y="2108"/>
                  </a:cubicBezTo>
                  <a:cubicBezTo>
                    <a:pt x="2959" y="2108"/>
                    <a:pt x="4157" y="2165"/>
                    <a:pt x="4957" y="2165"/>
                  </a:cubicBezTo>
                  <a:cubicBezTo>
                    <a:pt x="5740" y="2165"/>
                    <a:pt x="5794" y="1376"/>
                    <a:pt x="5460" y="1303"/>
                  </a:cubicBezTo>
                  <a:cubicBezTo>
                    <a:pt x="3967" y="984"/>
                    <a:pt x="3375" y="539"/>
                    <a:pt x="2868" y="115"/>
                  </a:cubicBezTo>
                  <a:cubicBezTo>
                    <a:pt x="2779" y="40"/>
                    <a:pt x="2664" y="1"/>
                    <a:pt x="2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1"/>
            <p:cNvSpPr/>
            <p:nvPr/>
          </p:nvSpPr>
          <p:spPr>
            <a:xfrm>
              <a:off x="5653744" y="4608571"/>
              <a:ext cx="77018" cy="89475"/>
            </a:xfrm>
            <a:custGeom>
              <a:avLst/>
              <a:gdLst/>
              <a:ahLst/>
              <a:cxnLst/>
              <a:rect l="l" t="t" r="r" b="b"/>
              <a:pathLst>
                <a:path w="1960" h="2277" extrusionOk="0">
                  <a:moveTo>
                    <a:pt x="51" y="0"/>
                  </a:moveTo>
                  <a:lnTo>
                    <a:pt x="0" y="2276"/>
                  </a:lnTo>
                  <a:lnTo>
                    <a:pt x="1910" y="2276"/>
                  </a:lnTo>
                  <a:lnTo>
                    <a:pt x="1960" y="0"/>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1"/>
            <p:cNvSpPr/>
            <p:nvPr/>
          </p:nvSpPr>
          <p:spPr>
            <a:xfrm>
              <a:off x="5322718" y="4608571"/>
              <a:ext cx="86763" cy="89475"/>
            </a:xfrm>
            <a:custGeom>
              <a:avLst/>
              <a:gdLst/>
              <a:ahLst/>
              <a:cxnLst/>
              <a:rect l="l" t="t" r="r" b="b"/>
              <a:pathLst>
                <a:path w="2208" h="2277" extrusionOk="0">
                  <a:moveTo>
                    <a:pt x="302" y="0"/>
                  </a:moveTo>
                  <a:lnTo>
                    <a:pt x="0" y="2276"/>
                  </a:lnTo>
                  <a:lnTo>
                    <a:pt x="1906" y="2276"/>
                  </a:lnTo>
                  <a:lnTo>
                    <a:pt x="2208" y="0"/>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1"/>
            <p:cNvSpPr/>
            <p:nvPr/>
          </p:nvSpPr>
          <p:spPr>
            <a:xfrm>
              <a:off x="5401860" y="2621986"/>
              <a:ext cx="429730" cy="473741"/>
            </a:xfrm>
            <a:custGeom>
              <a:avLst/>
              <a:gdLst/>
              <a:ahLst/>
              <a:cxnLst/>
              <a:rect l="l" t="t" r="r" b="b"/>
              <a:pathLst>
                <a:path w="10936" h="12056" extrusionOk="0">
                  <a:moveTo>
                    <a:pt x="5294" y="1"/>
                  </a:moveTo>
                  <a:cubicBezTo>
                    <a:pt x="4661" y="1"/>
                    <a:pt x="4009" y="29"/>
                    <a:pt x="3284" y="65"/>
                  </a:cubicBezTo>
                  <a:cubicBezTo>
                    <a:pt x="1622" y="143"/>
                    <a:pt x="0" y="496"/>
                    <a:pt x="0" y="496"/>
                  </a:cubicBezTo>
                  <a:cubicBezTo>
                    <a:pt x="1551" y="6963"/>
                    <a:pt x="1558" y="8905"/>
                    <a:pt x="1450" y="12056"/>
                  </a:cubicBezTo>
                  <a:lnTo>
                    <a:pt x="9188" y="12056"/>
                  </a:lnTo>
                  <a:cubicBezTo>
                    <a:pt x="10936" y="872"/>
                    <a:pt x="10025" y="552"/>
                    <a:pt x="10025" y="552"/>
                  </a:cubicBezTo>
                  <a:cubicBezTo>
                    <a:pt x="10025" y="552"/>
                    <a:pt x="8313" y="201"/>
                    <a:pt x="6801" y="65"/>
                  </a:cubicBezTo>
                  <a:cubicBezTo>
                    <a:pt x="6292" y="19"/>
                    <a:pt x="5799" y="1"/>
                    <a:pt x="5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1"/>
            <p:cNvSpPr/>
            <p:nvPr/>
          </p:nvSpPr>
          <p:spPr>
            <a:xfrm>
              <a:off x="5744595" y="2726905"/>
              <a:ext cx="303515" cy="331846"/>
            </a:xfrm>
            <a:custGeom>
              <a:avLst/>
              <a:gdLst/>
              <a:ahLst/>
              <a:cxnLst/>
              <a:rect l="l" t="t" r="r" b="b"/>
              <a:pathLst>
                <a:path w="7724" h="8445" extrusionOk="0">
                  <a:moveTo>
                    <a:pt x="1927" y="1"/>
                  </a:moveTo>
                  <a:lnTo>
                    <a:pt x="0" y="284"/>
                  </a:lnTo>
                  <a:cubicBezTo>
                    <a:pt x="79" y="844"/>
                    <a:pt x="179" y="1364"/>
                    <a:pt x="290" y="1896"/>
                  </a:cubicBezTo>
                  <a:cubicBezTo>
                    <a:pt x="398" y="2426"/>
                    <a:pt x="534" y="2954"/>
                    <a:pt x="682" y="3478"/>
                  </a:cubicBezTo>
                  <a:cubicBezTo>
                    <a:pt x="980" y="4530"/>
                    <a:pt x="1331" y="5578"/>
                    <a:pt x="1895" y="6608"/>
                  </a:cubicBezTo>
                  <a:cubicBezTo>
                    <a:pt x="2038" y="6866"/>
                    <a:pt x="2200" y="7121"/>
                    <a:pt x="2391" y="7376"/>
                  </a:cubicBezTo>
                  <a:cubicBezTo>
                    <a:pt x="2484" y="7502"/>
                    <a:pt x="2595" y="7628"/>
                    <a:pt x="2706" y="7749"/>
                  </a:cubicBezTo>
                  <a:cubicBezTo>
                    <a:pt x="2839" y="7890"/>
                    <a:pt x="2997" y="8026"/>
                    <a:pt x="3180" y="8141"/>
                  </a:cubicBezTo>
                  <a:cubicBezTo>
                    <a:pt x="3481" y="8337"/>
                    <a:pt x="3873" y="8445"/>
                    <a:pt x="4235" y="8445"/>
                  </a:cubicBezTo>
                  <a:cubicBezTo>
                    <a:pt x="4317" y="8445"/>
                    <a:pt x="4398" y="8439"/>
                    <a:pt x="4475" y="8428"/>
                  </a:cubicBezTo>
                  <a:cubicBezTo>
                    <a:pt x="4903" y="8374"/>
                    <a:pt x="5240" y="8213"/>
                    <a:pt x="5524" y="8037"/>
                  </a:cubicBezTo>
                  <a:cubicBezTo>
                    <a:pt x="6087" y="7678"/>
                    <a:pt x="6475" y="7237"/>
                    <a:pt x="6830" y="6791"/>
                  </a:cubicBezTo>
                  <a:cubicBezTo>
                    <a:pt x="7006" y="6569"/>
                    <a:pt x="7167" y="6339"/>
                    <a:pt x="7311" y="6102"/>
                  </a:cubicBezTo>
                  <a:cubicBezTo>
                    <a:pt x="7462" y="5862"/>
                    <a:pt x="7595" y="5632"/>
                    <a:pt x="7724" y="5367"/>
                  </a:cubicBezTo>
                  <a:lnTo>
                    <a:pt x="6909" y="4850"/>
                  </a:lnTo>
                  <a:cubicBezTo>
                    <a:pt x="6755" y="5025"/>
                    <a:pt x="6579" y="5219"/>
                    <a:pt x="6407" y="5398"/>
                  </a:cubicBezTo>
                  <a:cubicBezTo>
                    <a:pt x="6231" y="5574"/>
                    <a:pt x="6052" y="5746"/>
                    <a:pt x="5872" y="5912"/>
                  </a:cubicBezTo>
                  <a:cubicBezTo>
                    <a:pt x="5517" y="6238"/>
                    <a:pt x="5121" y="6522"/>
                    <a:pt x="4770" y="6684"/>
                  </a:cubicBezTo>
                  <a:cubicBezTo>
                    <a:pt x="4608" y="6756"/>
                    <a:pt x="4459" y="6792"/>
                    <a:pt x="4358" y="6792"/>
                  </a:cubicBezTo>
                  <a:cubicBezTo>
                    <a:pt x="4349" y="6792"/>
                    <a:pt x="4340" y="6792"/>
                    <a:pt x="4332" y="6791"/>
                  </a:cubicBezTo>
                  <a:cubicBezTo>
                    <a:pt x="4231" y="6784"/>
                    <a:pt x="4200" y="6755"/>
                    <a:pt x="4131" y="6702"/>
                  </a:cubicBezTo>
                  <a:cubicBezTo>
                    <a:pt x="4095" y="6672"/>
                    <a:pt x="4056" y="6629"/>
                    <a:pt x="4013" y="6576"/>
                  </a:cubicBezTo>
                  <a:cubicBezTo>
                    <a:pt x="3955" y="6497"/>
                    <a:pt x="3894" y="6422"/>
                    <a:pt x="3837" y="6332"/>
                  </a:cubicBezTo>
                  <a:cubicBezTo>
                    <a:pt x="3722" y="6160"/>
                    <a:pt x="3610" y="5966"/>
                    <a:pt x="3514" y="5754"/>
                  </a:cubicBezTo>
                  <a:cubicBezTo>
                    <a:pt x="3305" y="5342"/>
                    <a:pt x="3133" y="4882"/>
                    <a:pt x="2979" y="4415"/>
                  </a:cubicBezTo>
                  <a:cubicBezTo>
                    <a:pt x="2821" y="3949"/>
                    <a:pt x="2681" y="3464"/>
                    <a:pt x="2555" y="2976"/>
                  </a:cubicBezTo>
                  <a:cubicBezTo>
                    <a:pt x="2311" y="1999"/>
                    <a:pt x="2096" y="980"/>
                    <a:pt x="1927"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1"/>
            <p:cNvSpPr/>
            <p:nvPr/>
          </p:nvSpPr>
          <p:spPr>
            <a:xfrm>
              <a:off x="5682076" y="2638490"/>
              <a:ext cx="167161" cy="221034"/>
            </a:xfrm>
            <a:custGeom>
              <a:avLst/>
              <a:gdLst/>
              <a:ahLst/>
              <a:cxnLst/>
              <a:rect l="l" t="t" r="r" b="b"/>
              <a:pathLst>
                <a:path w="4254" h="5625" extrusionOk="0">
                  <a:moveTo>
                    <a:pt x="2031" y="1"/>
                  </a:moveTo>
                  <a:cubicBezTo>
                    <a:pt x="1432" y="1"/>
                    <a:pt x="1040" y="273"/>
                    <a:pt x="600" y="911"/>
                  </a:cubicBezTo>
                  <a:cubicBezTo>
                    <a:pt x="1" y="1777"/>
                    <a:pt x="1235" y="5624"/>
                    <a:pt x="1235" y="5624"/>
                  </a:cubicBezTo>
                  <a:lnTo>
                    <a:pt x="4254" y="3564"/>
                  </a:lnTo>
                  <a:cubicBezTo>
                    <a:pt x="4254" y="3564"/>
                    <a:pt x="3684" y="330"/>
                    <a:pt x="2894" y="132"/>
                  </a:cubicBezTo>
                  <a:cubicBezTo>
                    <a:pt x="2559" y="47"/>
                    <a:pt x="2278" y="1"/>
                    <a:pt x="20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1"/>
            <p:cNvSpPr/>
            <p:nvPr/>
          </p:nvSpPr>
          <p:spPr>
            <a:xfrm>
              <a:off x="5997618" y="2884126"/>
              <a:ext cx="87038" cy="62676"/>
            </a:xfrm>
            <a:custGeom>
              <a:avLst/>
              <a:gdLst/>
              <a:ahLst/>
              <a:cxnLst/>
              <a:rect l="l" t="t" r="r" b="b"/>
              <a:pathLst>
                <a:path w="2215" h="1595" extrusionOk="0">
                  <a:moveTo>
                    <a:pt x="423" y="1"/>
                  </a:moveTo>
                  <a:cubicBezTo>
                    <a:pt x="423" y="1"/>
                    <a:pt x="0" y="856"/>
                    <a:pt x="287" y="1595"/>
                  </a:cubicBezTo>
                  <a:lnTo>
                    <a:pt x="1181" y="1513"/>
                  </a:lnTo>
                  <a:lnTo>
                    <a:pt x="2214" y="37"/>
                  </a:lnTo>
                  <a:lnTo>
                    <a:pt x="423"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7" name="Google Shape;757;p31"/>
            <p:cNvGrpSpPr/>
            <p:nvPr/>
          </p:nvGrpSpPr>
          <p:grpSpPr>
            <a:xfrm>
              <a:off x="5932859" y="2488224"/>
              <a:ext cx="384109" cy="413192"/>
              <a:chOff x="5932859" y="2488224"/>
              <a:chExt cx="384109" cy="413192"/>
            </a:xfrm>
          </p:grpSpPr>
          <p:sp>
            <p:nvSpPr>
              <p:cNvPr id="758" name="Google Shape;758;p31"/>
              <p:cNvSpPr/>
              <p:nvPr/>
            </p:nvSpPr>
            <p:spPr>
              <a:xfrm>
                <a:off x="5978835" y="2512234"/>
                <a:ext cx="274515" cy="202880"/>
              </a:xfrm>
              <a:custGeom>
                <a:avLst/>
                <a:gdLst/>
                <a:ahLst/>
                <a:cxnLst/>
                <a:rect l="l" t="t" r="r" b="b"/>
                <a:pathLst>
                  <a:path w="6986" h="5163" extrusionOk="0">
                    <a:moveTo>
                      <a:pt x="3188" y="0"/>
                    </a:moveTo>
                    <a:cubicBezTo>
                      <a:pt x="1864" y="191"/>
                      <a:pt x="683" y="1088"/>
                      <a:pt x="191" y="2434"/>
                    </a:cubicBezTo>
                    <a:cubicBezTo>
                      <a:pt x="98" y="2689"/>
                      <a:pt x="36" y="2947"/>
                      <a:pt x="0" y="3209"/>
                    </a:cubicBezTo>
                    <a:lnTo>
                      <a:pt x="5718" y="542"/>
                    </a:lnTo>
                    <a:cubicBezTo>
                      <a:pt x="6085" y="772"/>
                      <a:pt x="6404" y="1063"/>
                      <a:pt x="6663" y="1393"/>
                    </a:cubicBezTo>
                    <a:lnTo>
                      <a:pt x="5632" y="1871"/>
                    </a:lnTo>
                    <a:lnTo>
                      <a:pt x="6986" y="1871"/>
                    </a:lnTo>
                    <a:cubicBezTo>
                      <a:pt x="6562" y="1120"/>
                      <a:pt x="5880" y="510"/>
                      <a:pt x="5004" y="194"/>
                    </a:cubicBezTo>
                    <a:cubicBezTo>
                      <a:pt x="4864" y="140"/>
                      <a:pt x="4724" y="101"/>
                      <a:pt x="4584" y="65"/>
                    </a:cubicBezTo>
                    <a:cubicBezTo>
                      <a:pt x="4251" y="40"/>
                      <a:pt x="3916" y="22"/>
                      <a:pt x="3580" y="11"/>
                    </a:cubicBezTo>
                    <a:cubicBezTo>
                      <a:pt x="3450" y="7"/>
                      <a:pt x="3321" y="4"/>
                      <a:pt x="3188" y="0"/>
                    </a:cubicBezTo>
                    <a:close/>
                    <a:moveTo>
                      <a:pt x="3623" y="2810"/>
                    </a:moveTo>
                    <a:lnTo>
                      <a:pt x="40" y="4476"/>
                    </a:lnTo>
                    <a:cubicBezTo>
                      <a:pt x="91" y="4713"/>
                      <a:pt x="162" y="4942"/>
                      <a:pt x="252" y="5162"/>
                    </a:cubicBezTo>
                    <a:lnTo>
                      <a:pt x="3623" y="3593"/>
                    </a:lnTo>
                    <a:lnTo>
                      <a:pt x="3623" y="281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1"/>
              <p:cNvSpPr/>
              <p:nvPr/>
            </p:nvSpPr>
            <p:spPr>
              <a:xfrm>
                <a:off x="6121163" y="2585716"/>
                <a:ext cx="134743" cy="67745"/>
              </a:xfrm>
              <a:custGeom>
                <a:avLst/>
                <a:gdLst/>
                <a:ahLst/>
                <a:cxnLst/>
                <a:rect l="l" t="t" r="r" b="b"/>
                <a:pathLst>
                  <a:path w="3429" h="1724" extrusionOk="0">
                    <a:moveTo>
                      <a:pt x="2010" y="1"/>
                    </a:moveTo>
                    <a:lnTo>
                      <a:pt x="1" y="940"/>
                    </a:lnTo>
                    <a:lnTo>
                      <a:pt x="1" y="1723"/>
                    </a:lnTo>
                    <a:lnTo>
                      <a:pt x="3428" y="126"/>
                    </a:lnTo>
                    <a:cubicBezTo>
                      <a:pt x="3407" y="83"/>
                      <a:pt x="3385" y="44"/>
                      <a:pt x="33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1"/>
              <p:cNvSpPr/>
              <p:nvPr/>
            </p:nvSpPr>
            <p:spPr>
              <a:xfrm>
                <a:off x="6121163" y="2618607"/>
                <a:ext cx="151364" cy="187319"/>
              </a:xfrm>
              <a:custGeom>
                <a:avLst/>
                <a:gdLst/>
                <a:ahLst/>
                <a:cxnLst/>
                <a:rect l="l" t="t" r="r" b="b"/>
                <a:pathLst>
                  <a:path w="3852" h="4767" extrusionOk="0">
                    <a:moveTo>
                      <a:pt x="3712" y="0"/>
                    </a:moveTo>
                    <a:cubicBezTo>
                      <a:pt x="3731" y="72"/>
                      <a:pt x="3749" y="145"/>
                      <a:pt x="3765" y="218"/>
                    </a:cubicBezTo>
                    <a:lnTo>
                      <a:pt x="3765" y="218"/>
                    </a:lnTo>
                    <a:cubicBezTo>
                      <a:pt x="3749" y="145"/>
                      <a:pt x="3731" y="72"/>
                      <a:pt x="3712" y="0"/>
                    </a:cubicBezTo>
                    <a:close/>
                    <a:moveTo>
                      <a:pt x="3765" y="218"/>
                    </a:moveTo>
                    <a:lnTo>
                      <a:pt x="3765" y="218"/>
                    </a:lnTo>
                    <a:cubicBezTo>
                      <a:pt x="3779" y="286"/>
                      <a:pt x="3792" y="355"/>
                      <a:pt x="3804" y="425"/>
                    </a:cubicBezTo>
                    <a:lnTo>
                      <a:pt x="3804" y="425"/>
                    </a:lnTo>
                    <a:cubicBezTo>
                      <a:pt x="3792" y="355"/>
                      <a:pt x="3779" y="286"/>
                      <a:pt x="3765" y="218"/>
                    </a:cubicBezTo>
                    <a:close/>
                    <a:moveTo>
                      <a:pt x="3804" y="425"/>
                    </a:moveTo>
                    <a:cubicBezTo>
                      <a:pt x="3830" y="593"/>
                      <a:pt x="3846" y="764"/>
                      <a:pt x="3848" y="936"/>
                    </a:cubicBezTo>
                    <a:lnTo>
                      <a:pt x="1" y="2731"/>
                    </a:lnTo>
                    <a:lnTo>
                      <a:pt x="1" y="4763"/>
                    </a:lnTo>
                    <a:cubicBezTo>
                      <a:pt x="32" y="4763"/>
                      <a:pt x="69" y="4766"/>
                      <a:pt x="101" y="4766"/>
                    </a:cubicBezTo>
                    <a:cubicBezTo>
                      <a:pt x="1633" y="4766"/>
                      <a:pt x="3069" y="3819"/>
                      <a:pt x="3622" y="2297"/>
                    </a:cubicBezTo>
                    <a:cubicBezTo>
                      <a:pt x="3776" y="1874"/>
                      <a:pt x="3851" y="1439"/>
                      <a:pt x="3851" y="1012"/>
                    </a:cubicBezTo>
                    <a:cubicBezTo>
                      <a:pt x="3851" y="857"/>
                      <a:pt x="3841" y="706"/>
                      <a:pt x="3823" y="556"/>
                    </a:cubicBezTo>
                    <a:cubicBezTo>
                      <a:pt x="3817" y="512"/>
                      <a:pt x="3811" y="468"/>
                      <a:pt x="3804" y="4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1"/>
              <p:cNvSpPr/>
              <p:nvPr/>
            </p:nvSpPr>
            <p:spPr>
              <a:xfrm>
                <a:off x="6121163" y="2585716"/>
                <a:ext cx="79022" cy="36977"/>
              </a:xfrm>
              <a:custGeom>
                <a:avLst/>
                <a:gdLst/>
                <a:ahLst/>
                <a:cxnLst/>
                <a:rect l="l" t="t" r="r" b="b"/>
                <a:pathLst>
                  <a:path w="2011" h="941" extrusionOk="0">
                    <a:moveTo>
                      <a:pt x="1" y="1"/>
                    </a:moveTo>
                    <a:lnTo>
                      <a:pt x="1" y="940"/>
                    </a:lnTo>
                    <a:lnTo>
                      <a:pt x="20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1"/>
              <p:cNvSpPr/>
              <p:nvPr/>
            </p:nvSpPr>
            <p:spPr>
              <a:xfrm>
                <a:off x="6121163" y="2590667"/>
                <a:ext cx="151207" cy="135253"/>
              </a:xfrm>
              <a:custGeom>
                <a:avLst/>
                <a:gdLst/>
                <a:ahLst/>
                <a:cxnLst/>
                <a:rect l="l" t="t" r="r" b="b"/>
                <a:pathLst>
                  <a:path w="3848" h="3442" extrusionOk="0">
                    <a:moveTo>
                      <a:pt x="3428" y="0"/>
                    </a:moveTo>
                    <a:lnTo>
                      <a:pt x="1" y="1597"/>
                    </a:lnTo>
                    <a:lnTo>
                      <a:pt x="1" y="3442"/>
                    </a:lnTo>
                    <a:lnTo>
                      <a:pt x="3848" y="1647"/>
                    </a:lnTo>
                    <a:cubicBezTo>
                      <a:pt x="3844" y="1328"/>
                      <a:pt x="3794" y="1016"/>
                      <a:pt x="3712" y="711"/>
                    </a:cubicBezTo>
                    <a:cubicBezTo>
                      <a:pt x="3712" y="711"/>
                      <a:pt x="3708" y="711"/>
                      <a:pt x="3708" y="707"/>
                    </a:cubicBezTo>
                    <a:cubicBezTo>
                      <a:pt x="3640" y="463"/>
                      <a:pt x="3546" y="226"/>
                      <a:pt x="34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1"/>
              <p:cNvSpPr/>
              <p:nvPr/>
            </p:nvSpPr>
            <p:spPr>
              <a:xfrm>
                <a:off x="6027758" y="2725883"/>
                <a:ext cx="93444" cy="79887"/>
              </a:xfrm>
              <a:custGeom>
                <a:avLst/>
                <a:gdLst/>
                <a:ahLst/>
                <a:cxnLst/>
                <a:rect l="l" t="t" r="r" b="b"/>
                <a:pathLst>
                  <a:path w="2378" h="2033" extrusionOk="0">
                    <a:moveTo>
                      <a:pt x="2378" y="1"/>
                    </a:moveTo>
                    <a:lnTo>
                      <a:pt x="1" y="1107"/>
                    </a:lnTo>
                    <a:cubicBezTo>
                      <a:pt x="342" y="1405"/>
                      <a:pt x="741" y="1645"/>
                      <a:pt x="1189" y="1806"/>
                    </a:cubicBezTo>
                    <a:cubicBezTo>
                      <a:pt x="1581" y="1950"/>
                      <a:pt x="1979" y="2025"/>
                      <a:pt x="2378" y="2033"/>
                    </a:cubicBezTo>
                    <a:lnTo>
                      <a:pt x="237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1"/>
              <p:cNvSpPr/>
              <p:nvPr/>
            </p:nvSpPr>
            <p:spPr>
              <a:xfrm>
                <a:off x="5976438" y="2533532"/>
                <a:ext cx="264220" cy="154626"/>
              </a:xfrm>
              <a:custGeom>
                <a:avLst/>
                <a:gdLst/>
                <a:ahLst/>
                <a:cxnLst/>
                <a:rect l="l" t="t" r="r" b="b"/>
                <a:pathLst>
                  <a:path w="6724" h="3935" extrusionOk="0">
                    <a:moveTo>
                      <a:pt x="5779" y="0"/>
                    </a:moveTo>
                    <a:lnTo>
                      <a:pt x="61" y="2667"/>
                    </a:lnTo>
                    <a:cubicBezTo>
                      <a:pt x="1" y="3095"/>
                      <a:pt x="18" y="3525"/>
                      <a:pt x="101" y="3934"/>
                    </a:cubicBezTo>
                    <a:lnTo>
                      <a:pt x="3684" y="2268"/>
                    </a:lnTo>
                    <a:lnTo>
                      <a:pt x="3684" y="1329"/>
                    </a:lnTo>
                    <a:lnTo>
                      <a:pt x="5693" y="1329"/>
                    </a:lnTo>
                    <a:lnTo>
                      <a:pt x="6724" y="851"/>
                    </a:lnTo>
                    <a:cubicBezTo>
                      <a:pt x="6465" y="521"/>
                      <a:pt x="6146" y="230"/>
                      <a:pt x="57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1"/>
              <p:cNvSpPr/>
              <p:nvPr/>
            </p:nvSpPr>
            <p:spPr>
              <a:xfrm>
                <a:off x="5988698" y="2653422"/>
                <a:ext cx="132503" cy="115960"/>
              </a:xfrm>
              <a:custGeom>
                <a:avLst/>
                <a:gdLst/>
                <a:ahLst/>
                <a:cxnLst/>
                <a:rect l="l" t="t" r="r" b="b"/>
                <a:pathLst>
                  <a:path w="3372" h="2951" extrusionOk="0">
                    <a:moveTo>
                      <a:pt x="3372" y="0"/>
                    </a:moveTo>
                    <a:lnTo>
                      <a:pt x="1" y="1569"/>
                    </a:lnTo>
                    <a:cubicBezTo>
                      <a:pt x="220" y="2093"/>
                      <a:pt x="561" y="2570"/>
                      <a:pt x="995" y="2951"/>
                    </a:cubicBezTo>
                    <a:lnTo>
                      <a:pt x="3372" y="1845"/>
                    </a:lnTo>
                    <a:lnTo>
                      <a:pt x="3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1"/>
              <p:cNvSpPr/>
              <p:nvPr/>
            </p:nvSpPr>
            <p:spPr>
              <a:xfrm>
                <a:off x="5932859" y="2488224"/>
                <a:ext cx="384109" cy="340295"/>
              </a:xfrm>
              <a:custGeom>
                <a:avLst/>
                <a:gdLst/>
                <a:ahLst/>
                <a:cxnLst/>
                <a:rect l="l" t="t" r="r" b="b"/>
                <a:pathLst>
                  <a:path w="9775" h="8660" extrusionOk="0">
                    <a:moveTo>
                      <a:pt x="4886" y="914"/>
                    </a:moveTo>
                    <a:cubicBezTo>
                      <a:pt x="5275" y="914"/>
                      <a:pt x="5670" y="981"/>
                      <a:pt x="6055" y="1121"/>
                    </a:cubicBezTo>
                    <a:cubicBezTo>
                      <a:pt x="7829" y="1767"/>
                      <a:pt x="8744" y="3727"/>
                      <a:pt x="8098" y="5500"/>
                    </a:cubicBezTo>
                    <a:cubicBezTo>
                      <a:pt x="7593" y="6887"/>
                      <a:pt x="6284" y="7747"/>
                      <a:pt x="4889" y="7747"/>
                    </a:cubicBezTo>
                    <a:cubicBezTo>
                      <a:pt x="4501" y="7747"/>
                      <a:pt x="4106" y="7680"/>
                      <a:pt x="3719" y="7539"/>
                    </a:cubicBezTo>
                    <a:cubicBezTo>
                      <a:pt x="1946" y="6893"/>
                      <a:pt x="1034" y="4933"/>
                      <a:pt x="1677" y="3160"/>
                    </a:cubicBezTo>
                    <a:cubicBezTo>
                      <a:pt x="2182" y="1773"/>
                      <a:pt x="3493" y="914"/>
                      <a:pt x="4886" y="914"/>
                    </a:cubicBezTo>
                    <a:close/>
                    <a:moveTo>
                      <a:pt x="4886" y="0"/>
                    </a:moveTo>
                    <a:cubicBezTo>
                      <a:pt x="3120" y="0"/>
                      <a:pt x="1459" y="1090"/>
                      <a:pt x="819" y="2848"/>
                    </a:cubicBezTo>
                    <a:cubicBezTo>
                      <a:pt x="0" y="5094"/>
                      <a:pt x="1160" y="7578"/>
                      <a:pt x="3407" y="8396"/>
                    </a:cubicBezTo>
                    <a:cubicBezTo>
                      <a:pt x="3896" y="8575"/>
                      <a:pt x="4397" y="8659"/>
                      <a:pt x="4890" y="8659"/>
                    </a:cubicBezTo>
                    <a:cubicBezTo>
                      <a:pt x="6657" y="8659"/>
                      <a:pt x="8316" y="7570"/>
                      <a:pt x="8956" y="5812"/>
                    </a:cubicBezTo>
                    <a:cubicBezTo>
                      <a:pt x="9774" y="3565"/>
                      <a:pt x="8615" y="1082"/>
                      <a:pt x="6368" y="263"/>
                    </a:cubicBezTo>
                    <a:cubicBezTo>
                      <a:pt x="5879" y="85"/>
                      <a:pt x="5379" y="0"/>
                      <a:pt x="4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1"/>
              <p:cNvSpPr/>
              <p:nvPr/>
            </p:nvSpPr>
            <p:spPr>
              <a:xfrm>
                <a:off x="6008032" y="2844399"/>
                <a:ext cx="85231" cy="57017"/>
              </a:xfrm>
              <a:custGeom>
                <a:avLst/>
                <a:gdLst/>
                <a:ahLst/>
                <a:cxnLst/>
                <a:rect l="l" t="t" r="r" b="b"/>
                <a:pathLst>
                  <a:path w="2169" h="1451" extrusionOk="0">
                    <a:moveTo>
                      <a:pt x="1854" y="1"/>
                    </a:moveTo>
                    <a:cubicBezTo>
                      <a:pt x="1808" y="1"/>
                      <a:pt x="1763" y="15"/>
                      <a:pt x="1724" y="47"/>
                    </a:cubicBezTo>
                    <a:lnTo>
                      <a:pt x="1217" y="452"/>
                    </a:lnTo>
                    <a:cubicBezTo>
                      <a:pt x="1134" y="519"/>
                      <a:pt x="1033" y="553"/>
                      <a:pt x="932" y="553"/>
                    </a:cubicBezTo>
                    <a:cubicBezTo>
                      <a:pt x="848" y="553"/>
                      <a:pt x="764" y="530"/>
                      <a:pt x="690" y="485"/>
                    </a:cubicBezTo>
                    <a:lnTo>
                      <a:pt x="532" y="309"/>
                    </a:lnTo>
                    <a:cubicBezTo>
                      <a:pt x="498" y="270"/>
                      <a:pt x="453" y="251"/>
                      <a:pt x="408" y="251"/>
                    </a:cubicBezTo>
                    <a:cubicBezTo>
                      <a:pt x="361" y="251"/>
                      <a:pt x="314" y="272"/>
                      <a:pt x="281" y="313"/>
                    </a:cubicBezTo>
                    <a:lnTo>
                      <a:pt x="241" y="359"/>
                    </a:lnTo>
                    <a:cubicBezTo>
                      <a:pt x="158" y="460"/>
                      <a:pt x="108" y="578"/>
                      <a:pt x="90" y="707"/>
                    </a:cubicBezTo>
                    <a:lnTo>
                      <a:pt x="1" y="1450"/>
                    </a:lnTo>
                    <a:lnTo>
                      <a:pt x="381" y="1152"/>
                    </a:lnTo>
                    <a:lnTo>
                      <a:pt x="1949" y="1048"/>
                    </a:lnTo>
                    <a:lnTo>
                      <a:pt x="2097" y="736"/>
                    </a:lnTo>
                    <a:cubicBezTo>
                      <a:pt x="2161" y="592"/>
                      <a:pt x="2169" y="427"/>
                      <a:pt x="2111" y="280"/>
                    </a:cubicBezTo>
                    <a:lnTo>
                      <a:pt x="2053" y="137"/>
                    </a:lnTo>
                    <a:cubicBezTo>
                      <a:pt x="2019" y="51"/>
                      <a:pt x="1937" y="1"/>
                      <a:pt x="1854"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8" name="Google Shape;768;p31"/>
            <p:cNvSpPr/>
            <p:nvPr/>
          </p:nvSpPr>
          <p:spPr>
            <a:xfrm>
              <a:off x="5515934" y="2262864"/>
              <a:ext cx="241782" cy="287011"/>
            </a:xfrm>
            <a:custGeom>
              <a:avLst/>
              <a:gdLst/>
              <a:ahLst/>
              <a:cxnLst/>
              <a:rect l="l" t="t" r="r" b="b"/>
              <a:pathLst>
                <a:path w="6153" h="7304" extrusionOk="0">
                  <a:moveTo>
                    <a:pt x="3019" y="0"/>
                  </a:moveTo>
                  <a:cubicBezTo>
                    <a:pt x="1817" y="0"/>
                    <a:pt x="702" y="866"/>
                    <a:pt x="485" y="2179"/>
                  </a:cubicBezTo>
                  <a:cubicBezTo>
                    <a:pt x="172" y="4046"/>
                    <a:pt x="0" y="4828"/>
                    <a:pt x="711" y="5995"/>
                  </a:cubicBezTo>
                  <a:cubicBezTo>
                    <a:pt x="1245" y="6869"/>
                    <a:pt x="2100" y="7303"/>
                    <a:pt x="2930" y="7303"/>
                  </a:cubicBezTo>
                  <a:cubicBezTo>
                    <a:pt x="3762" y="7303"/>
                    <a:pt x="4569" y="6866"/>
                    <a:pt x="5001" y="5998"/>
                  </a:cubicBezTo>
                  <a:cubicBezTo>
                    <a:pt x="5776" y="4440"/>
                    <a:pt x="6152" y="1648"/>
                    <a:pt x="4523" y="492"/>
                  </a:cubicBezTo>
                  <a:cubicBezTo>
                    <a:pt x="4046" y="154"/>
                    <a:pt x="3525" y="0"/>
                    <a:pt x="3019"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1"/>
            <p:cNvSpPr/>
            <p:nvPr/>
          </p:nvSpPr>
          <p:spPr>
            <a:xfrm>
              <a:off x="5262046" y="2236615"/>
              <a:ext cx="531583" cy="693989"/>
            </a:xfrm>
            <a:custGeom>
              <a:avLst/>
              <a:gdLst/>
              <a:ahLst/>
              <a:cxnLst/>
              <a:rect l="l" t="t" r="r" b="b"/>
              <a:pathLst>
                <a:path w="13528" h="17661" extrusionOk="0">
                  <a:moveTo>
                    <a:pt x="8819" y="1"/>
                  </a:moveTo>
                  <a:cubicBezTo>
                    <a:pt x="7000" y="1"/>
                    <a:pt x="5307" y="902"/>
                    <a:pt x="5374" y="2937"/>
                  </a:cubicBezTo>
                  <a:cubicBezTo>
                    <a:pt x="5464" y="5665"/>
                    <a:pt x="5374" y="5708"/>
                    <a:pt x="4143" y="7129"/>
                  </a:cubicBezTo>
                  <a:cubicBezTo>
                    <a:pt x="2908" y="8550"/>
                    <a:pt x="1128" y="9746"/>
                    <a:pt x="3156" y="11663"/>
                  </a:cubicBezTo>
                  <a:cubicBezTo>
                    <a:pt x="5184" y="13576"/>
                    <a:pt x="0" y="16217"/>
                    <a:pt x="6088" y="17491"/>
                  </a:cubicBezTo>
                  <a:cubicBezTo>
                    <a:pt x="6643" y="17607"/>
                    <a:pt x="7183" y="17661"/>
                    <a:pt x="7700" y="17661"/>
                  </a:cubicBezTo>
                  <a:cubicBezTo>
                    <a:pt x="11143" y="17661"/>
                    <a:pt x="13527" y="15291"/>
                    <a:pt x="11936" y="13349"/>
                  </a:cubicBezTo>
                  <a:cubicBezTo>
                    <a:pt x="10226" y="11264"/>
                    <a:pt x="11917" y="10578"/>
                    <a:pt x="12093" y="8759"/>
                  </a:cubicBezTo>
                  <a:cubicBezTo>
                    <a:pt x="12269" y="6939"/>
                    <a:pt x="9623" y="6125"/>
                    <a:pt x="10586" y="4793"/>
                  </a:cubicBezTo>
                  <a:cubicBezTo>
                    <a:pt x="11548" y="3461"/>
                    <a:pt x="12315" y="870"/>
                    <a:pt x="10647" y="302"/>
                  </a:cubicBezTo>
                  <a:cubicBezTo>
                    <a:pt x="10065" y="104"/>
                    <a:pt x="9435" y="1"/>
                    <a:pt x="88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1"/>
            <p:cNvSpPr/>
            <p:nvPr/>
          </p:nvSpPr>
          <p:spPr>
            <a:xfrm>
              <a:off x="5622425" y="2234728"/>
              <a:ext cx="139969" cy="168772"/>
            </a:xfrm>
            <a:custGeom>
              <a:avLst/>
              <a:gdLst/>
              <a:ahLst/>
              <a:cxnLst/>
              <a:rect l="l" t="t" r="r" b="b"/>
              <a:pathLst>
                <a:path w="3562" h="4295" extrusionOk="0">
                  <a:moveTo>
                    <a:pt x="1043" y="0"/>
                  </a:moveTo>
                  <a:cubicBezTo>
                    <a:pt x="721" y="0"/>
                    <a:pt x="372" y="24"/>
                    <a:pt x="0" y="63"/>
                  </a:cubicBezTo>
                  <a:lnTo>
                    <a:pt x="1167" y="4295"/>
                  </a:lnTo>
                  <a:cubicBezTo>
                    <a:pt x="1167" y="4295"/>
                    <a:pt x="3561" y="3347"/>
                    <a:pt x="3411" y="1728"/>
                  </a:cubicBezTo>
                  <a:cubicBezTo>
                    <a:pt x="3285" y="416"/>
                    <a:pt x="2408" y="0"/>
                    <a:pt x="10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1"/>
            <p:cNvSpPr/>
            <p:nvPr/>
          </p:nvSpPr>
          <p:spPr>
            <a:xfrm>
              <a:off x="5652761" y="2389278"/>
              <a:ext cx="53756" cy="71281"/>
            </a:xfrm>
            <a:custGeom>
              <a:avLst/>
              <a:gdLst/>
              <a:ahLst/>
              <a:cxnLst/>
              <a:rect l="l" t="t" r="r" b="b"/>
              <a:pathLst>
                <a:path w="1368" h="1814" extrusionOk="0">
                  <a:moveTo>
                    <a:pt x="664" y="0"/>
                  </a:moveTo>
                  <a:cubicBezTo>
                    <a:pt x="357" y="0"/>
                    <a:pt x="94" y="250"/>
                    <a:pt x="50" y="592"/>
                  </a:cubicBezTo>
                  <a:cubicBezTo>
                    <a:pt x="0" y="979"/>
                    <a:pt x="133" y="1357"/>
                    <a:pt x="334" y="1611"/>
                  </a:cubicBezTo>
                  <a:cubicBezTo>
                    <a:pt x="446" y="1751"/>
                    <a:pt x="575" y="1813"/>
                    <a:pt x="702" y="1813"/>
                  </a:cubicBezTo>
                  <a:cubicBezTo>
                    <a:pt x="918" y="1813"/>
                    <a:pt x="1126" y="1634"/>
                    <a:pt x="1221" y="1360"/>
                  </a:cubicBezTo>
                  <a:cubicBezTo>
                    <a:pt x="1360" y="969"/>
                    <a:pt x="1368" y="301"/>
                    <a:pt x="951" y="75"/>
                  </a:cubicBezTo>
                  <a:cubicBezTo>
                    <a:pt x="855" y="24"/>
                    <a:pt x="757" y="0"/>
                    <a:pt x="664"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1"/>
            <p:cNvSpPr/>
            <p:nvPr/>
          </p:nvSpPr>
          <p:spPr>
            <a:xfrm>
              <a:off x="5313405" y="3095694"/>
              <a:ext cx="369137" cy="1584964"/>
            </a:xfrm>
            <a:custGeom>
              <a:avLst/>
              <a:gdLst/>
              <a:ahLst/>
              <a:cxnLst/>
              <a:rect l="l" t="t" r="r" b="b"/>
              <a:pathLst>
                <a:path w="9394" h="40335" extrusionOk="0">
                  <a:moveTo>
                    <a:pt x="3701" y="1"/>
                  </a:moveTo>
                  <a:cubicBezTo>
                    <a:pt x="1242" y="3458"/>
                    <a:pt x="2979" y="5726"/>
                    <a:pt x="1885" y="20632"/>
                  </a:cubicBezTo>
                  <a:cubicBezTo>
                    <a:pt x="1454" y="26523"/>
                    <a:pt x="0" y="40334"/>
                    <a:pt x="0" y="40334"/>
                  </a:cubicBezTo>
                  <a:lnTo>
                    <a:pt x="2599" y="40334"/>
                  </a:lnTo>
                  <a:cubicBezTo>
                    <a:pt x="2599" y="40334"/>
                    <a:pt x="6020" y="26046"/>
                    <a:pt x="6910" y="20090"/>
                  </a:cubicBezTo>
                  <a:cubicBezTo>
                    <a:pt x="7006" y="19426"/>
                    <a:pt x="7107" y="18723"/>
                    <a:pt x="7208" y="17991"/>
                  </a:cubicBezTo>
                  <a:cubicBezTo>
                    <a:pt x="7614" y="15087"/>
                    <a:pt x="8033" y="11716"/>
                    <a:pt x="8399" y="8684"/>
                  </a:cubicBezTo>
                  <a:cubicBezTo>
                    <a:pt x="8966" y="3932"/>
                    <a:pt x="9393" y="1"/>
                    <a:pt x="93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1"/>
            <p:cNvSpPr/>
            <p:nvPr/>
          </p:nvSpPr>
          <p:spPr>
            <a:xfrm>
              <a:off x="5296587" y="4630420"/>
              <a:ext cx="147042" cy="51948"/>
            </a:xfrm>
            <a:custGeom>
              <a:avLst/>
              <a:gdLst/>
              <a:ahLst/>
              <a:cxnLst/>
              <a:rect l="l" t="t" r="r" b="b"/>
              <a:pathLst>
                <a:path w="3742" h="1322" extrusionOk="0">
                  <a:moveTo>
                    <a:pt x="3741" y="1"/>
                  </a:moveTo>
                  <a:lnTo>
                    <a:pt x="62" y="94"/>
                  </a:lnTo>
                  <a:lnTo>
                    <a:pt x="1" y="1321"/>
                  </a:lnTo>
                  <a:lnTo>
                    <a:pt x="3454" y="1321"/>
                  </a:lnTo>
                  <a:lnTo>
                    <a:pt x="374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1"/>
            <p:cNvSpPr/>
            <p:nvPr/>
          </p:nvSpPr>
          <p:spPr>
            <a:xfrm>
              <a:off x="5519157" y="3329738"/>
              <a:ext cx="124329" cy="472955"/>
            </a:xfrm>
            <a:custGeom>
              <a:avLst/>
              <a:gdLst/>
              <a:ahLst/>
              <a:cxnLst/>
              <a:rect l="l" t="t" r="r" b="b"/>
              <a:pathLst>
                <a:path w="3164" h="12036" extrusionOk="0">
                  <a:moveTo>
                    <a:pt x="2148" y="0"/>
                  </a:moveTo>
                  <a:cubicBezTo>
                    <a:pt x="1" y="1328"/>
                    <a:pt x="1365" y="8952"/>
                    <a:pt x="1972" y="12035"/>
                  </a:cubicBezTo>
                  <a:cubicBezTo>
                    <a:pt x="2378" y="9131"/>
                    <a:pt x="2797" y="5760"/>
                    <a:pt x="3163" y="2728"/>
                  </a:cubicBezTo>
                  <a:cubicBezTo>
                    <a:pt x="2984" y="1637"/>
                    <a:pt x="2664" y="682"/>
                    <a:pt x="21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1"/>
            <p:cNvSpPr/>
            <p:nvPr/>
          </p:nvSpPr>
          <p:spPr>
            <a:xfrm>
              <a:off x="5540180" y="3095694"/>
              <a:ext cx="271293" cy="1584964"/>
            </a:xfrm>
            <a:custGeom>
              <a:avLst/>
              <a:gdLst/>
              <a:ahLst/>
              <a:cxnLst/>
              <a:rect l="l" t="t" r="r" b="b"/>
              <a:pathLst>
                <a:path w="6904" h="40335" extrusionOk="0">
                  <a:moveTo>
                    <a:pt x="1" y="1"/>
                  </a:moveTo>
                  <a:cubicBezTo>
                    <a:pt x="1" y="1"/>
                    <a:pt x="1785" y="14118"/>
                    <a:pt x="2075" y="20594"/>
                  </a:cubicBezTo>
                  <a:cubicBezTo>
                    <a:pt x="2341" y="26530"/>
                    <a:pt x="2621" y="40334"/>
                    <a:pt x="2621" y="40334"/>
                  </a:cubicBezTo>
                  <a:lnTo>
                    <a:pt x="5202" y="40334"/>
                  </a:lnTo>
                  <a:cubicBezTo>
                    <a:pt x="5202" y="40334"/>
                    <a:pt x="6723" y="26178"/>
                    <a:pt x="6813" y="20130"/>
                  </a:cubicBezTo>
                  <a:cubicBezTo>
                    <a:pt x="6903" y="14319"/>
                    <a:pt x="5668" y="1"/>
                    <a:pt x="56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1"/>
            <p:cNvSpPr/>
            <p:nvPr/>
          </p:nvSpPr>
          <p:spPr>
            <a:xfrm>
              <a:off x="5624115" y="4630420"/>
              <a:ext cx="146885" cy="51948"/>
            </a:xfrm>
            <a:custGeom>
              <a:avLst/>
              <a:gdLst/>
              <a:ahLst/>
              <a:cxnLst/>
              <a:rect l="l" t="t" r="r" b="b"/>
              <a:pathLst>
                <a:path w="3738" h="1322" extrusionOk="0">
                  <a:moveTo>
                    <a:pt x="3737" y="1"/>
                  </a:moveTo>
                  <a:lnTo>
                    <a:pt x="0" y="94"/>
                  </a:lnTo>
                  <a:lnTo>
                    <a:pt x="61" y="1321"/>
                  </a:lnTo>
                  <a:lnTo>
                    <a:pt x="3449" y="1321"/>
                  </a:lnTo>
                  <a:lnTo>
                    <a:pt x="3737"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1"/>
            <p:cNvSpPr/>
            <p:nvPr/>
          </p:nvSpPr>
          <p:spPr>
            <a:xfrm>
              <a:off x="5439505" y="3075574"/>
              <a:ext cx="333025" cy="33872"/>
            </a:xfrm>
            <a:custGeom>
              <a:avLst/>
              <a:gdLst/>
              <a:ahLst/>
              <a:cxnLst/>
              <a:rect l="l" t="t" r="r" b="b"/>
              <a:pathLst>
                <a:path w="8475" h="862" extrusionOk="0">
                  <a:moveTo>
                    <a:pt x="495" y="0"/>
                  </a:moveTo>
                  <a:cubicBezTo>
                    <a:pt x="438" y="0"/>
                    <a:pt x="388" y="25"/>
                    <a:pt x="370" y="57"/>
                  </a:cubicBezTo>
                  <a:lnTo>
                    <a:pt x="25" y="750"/>
                  </a:lnTo>
                  <a:cubicBezTo>
                    <a:pt x="0" y="804"/>
                    <a:pt x="65" y="862"/>
                    <a:pt x="154" y="862"/>
                  </a:cubicBezTo>
                  <a:lnTo>
                    <a:pt x="8273" y="862"/>
                  </a:lnTo>
                  <a:cubicBezTo>
                    <a:pt x="8341" y="862"/>
                    <a:pt x="8399" y="826"/>
                    <a:pt x="8402" y="783"/>
                  </a:cubicBezTo>
                  <a:lnTo>
                    <a:pt x="8470" y="90"/>
                  </a:lnTo>
                  <a:cubicBezTo>
                    <a:pt x="8475" y="39"/>
                    <a:pt x="8414" y="0"/>
                    <a:pt x="8338"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1"/>
            <p:cNvSpPr/>
            <p:nvPr/>
          </p:nvSpPr>
          <p:spPr>
            <a:xfrm>
              <a:off x="5484459" y="3073177"/>
              <a:ext cx="18115" cy="39216"/>
            </a:xfrm>
            <a:custGeom>
              <a:avLst/>
              <a:gdLst/>
              <a:ahLst/>
              <a:cxnLst/>
              <a:rect l="l" t="t" r="r" b="b"/>
              <a:pathLst>
                <a:path w="461" h="998" extrusionOk="0">
                  <a:moveTo>
                    <a:pt x="177" y="0"/>
                  </a:moveTo>
                  <a:cubicBezTo>
                    <a:pt x="138" y="0"/>
                    <a:pt x="102" y="22"/>
                    <a:pt x="98" y="47"/>
                  </a:cubicBezTo>
                  <a:lnTo>
                    <a:pt x="4" y="948"/>
                  </a:lnTo>
                  <a:cubicBezTo>
                    <a:pt x="1" y="976"/>
                    <a:pt x="34" y="998"/>
                    <a:pt x="77" y="998"/>
                  </a:cubicBezTo>
                  <a:lnTo>
                    <a:pt x="284" y="998"/>
                  </a:lnTo>
                  <a:cubicBezTo>
                    <a:pt x="327" y="998"/>
                    <a:pt x="364" y="976"/>
                    <a:pt x="367" y="948"/>
                  </a:cubicBezTo>
                  <a:lnTo>
                    <a:pt x="461" y="47"/>
                  </a:lnTo>
                  <a:cubicBezTo>
                    <a:pt x="461" y="22"/>
                    <a:pt x="432" y="0"/>
                    <a:pt x="3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1"/>
            <p:cNvSpPr/>
            <p:nvPr/>
          </p:nvSpPr>
          <p:spPr>
            <a:xfrm>
              <a:off x="5684512" y="3073177"/>
              <a:ext cx="18076" cy="39216"/>
            </a:xfrm>
            <a:custGeom>
              <a:avLst/>
              <a:gdLst/>
              <a:ahLst/>
              <a:cxnLst/>
              <a:rect l="l" t="t" r="r" b="b"/>
              <a:pathLst>
                <a:path w="460" h="998" extrusionOk="0">
                  <a:moveTo>
                    <a:pt x="176" y="0"/>
                  </a:moveTo>
                  <a:cubicBezTo>
                    <a:pt x="136" y="0"/>
                    <a:pt x="97" y="22"/>
                    <a:pt x="97" y="47"/>
                  </a:cubicBezTo>
                  <a:lnTo>
                    <a:pt x="4" y="948"/>
                  </a:lnTo>
                  <a:cubicBezTo>
                    <a:pt x="0" y="976"/>
                    <a:pt x="32" y="998"/>
                    <a:pt x="75" y="998"/>
                  </a:cubicBezTo>
                  <a:lnTo>
                    <a:pt x="283" y="998"/>
                  </a:lnTo>
                  <a:cubicBezTo>
                    <a:pt x="327" y="998"/>
                    <a:pt x="362" y="976"/>
                    <a:pt x="366" y="948"/>
                  </a:cubicBezTo>
                  <a:lnTo>
                    <a:pt x="459" y="47"/>
                  </a:lnTo>
                  <a:cubicBezTo>
                    <a:pt x="459" y="22"/>
                    <a:pt x="426" y="0"/>
                    <a:pt x="3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528;p29"/>
          <p:cNvSpPr/>
          <p:nvPr/>
        </p:nvSpPr>
        <p:spPr>
          <a:xfrm>
            <a:off x="701846" y="1327177"/>
            <a:ext cx="3108960" cy="0"/>
          </a:xfrm>
          <a:custGeom>
            <a:avLst/>
            <a:gdLst/>
            <a:ahLst/>
            <a:cxnLst/>
            <a:rect l="l" t="t" r="r" b="b"/>
            <a:pathLst>
              <a:path w="131402" h="69" extrusionOk="0">
                <a:moveTo>
                  <a:pt x="0" y="1"/>
                </a:moveTo>
                <a:lnTo>
                  <a:pt x="0" y="69"/>
                </a:lnTo>
                <a:lnTo>
                  <a:pt x="131401" y="69"/>
                </a:lnTo>
                <a:lnTo>
                  <a:pt x="131401"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85;p32"/>
          <p:cNvSpPr/>
          <p:nvPr/>
        </p:nvSpPr>
        <p:spPr>
          <a:xfrm>
            <a:off x="4899660" y="114967"/>
            <a:ext cx="4297680" cy="4572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3" name="Google Shape;787;p32"/>
          <p:cNvSpPr/>
          <p:nvPr/>
        </p:nvSpPr>
        <p:spPr>
          <a:xfrm>
            <a:off x="4991100" y="187927"/>
            <a:ext cx="4206240" cy="438912"/>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05;p32"/>
          <p:cNvSpPr txBox="1">
            <a:spLocks/>
          </p:cNvSpPr>
          <p:nvPr/>
        </p:nvSpPr>
        <p:spPr>
          <a:xfrm>
            <a:off x="5451150" y="145639"/>
            <a:ext cx="3194700" cy="481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800" dirty="0" smtClean="0">
                <a:solidFill>
                  <a:schemeClr val="accent3"/>
                </a:solidFill>
                <a:latin typeface="Staatliches" panose="020B0604020202020204" charset="0"/>
              </a:rPr>
              <a:t>Stamp registration</a:t>
            </a:r>
            <a:endParaRPr lang="en-US" sz="1800" dirty="0">
              <a:solidFill>
                <a:schemeClr val="accent3"/>
              </a:solidFill>
              <a:latin typeface="Staatliches" panose="020B0604020202020204" charset="0"/>
            </a:endParaRPr>
          </a:p>
        </p:txBody>
      </p:sp>
      <p:sp>
        <p:nvSpPr>
          <p:cNvPr id="11" name="Google Shape;785;p32"/>
          <p:cNvSpPr/>
          <p:nvPr/>
        </p:nvSpPr>
        <p:spPr>
          <a:xfrm>
            <a:off x="314540" y="817192"/>
            <a:ext cx="8348670" cy="1463040"/>
          </a:xfrm>
          <a:prstGeom prst="roundRect">
            <a:avLst>
              <a:gd name="adj" fmla="val 1173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87;p32"/>
          <p:cNvSpPr/>
          <p:nvPr/>
        </p:nvSpPr>
        <p:spPr>
          <a:xfrm>
            <a:off x="388819" y="759870"/>
            <a:ext cx="8348472" cy="1435608"/>
          </a:xfrm>
          <a:prstGeom prst="roundRect">
            <a:avLst>
              <a:gd name="adj" fmla="val 12616"/>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9;p31"/>
          <p:cNvSpPr txBox="1">
            <a:spLocks/>
          </p:cNvSpPr>
          <p:nvPr/>
        </p:nvSpPr>
        <p:spPr>
          <a:xfrm>
            <a:off x="472440" y="827340"/>
            <a:ext cx="7757160" cy="14510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smtClean="0">
                <a:solidFill>
                  <a:schemeClr val="accent3"/>
                </a:solidFill>
                <a:latin typeface="Anaheim" panose="020B0604020202020204" charset="0"/>
              </a:rPr>
              <a:t>Stamp registration in Telangana, as in many other Indian states, is governed by the Indian Stamp Act, 1899. The primary purpose of stamp registration is to ensure the legality, authenticity, and other legal instruments. The stamp registration Department of Telangana is responsible for administering stamp duties and registration processes in the state. </a:t>
            </a:r>
            <a:endParaRPr lang="en-US" b="1" dirty="0" smtClean="0">
              <a:solidFill>
                <a:schemeClr val="accent3"/>
              </a:solidFill>
              <a:latin typeface="Anaheim" panose="020B0604020202020204" charset="0"/>
            </a:endParaRPr>
          </a:p>
        </p:txBody>
      </p:sp>
      <p:sp>
        <p:nvSpPr>
          <p:cNvPr id="16" name="Google Shape;2439;p41"/>
          <p:cNvSpPr/>
          <p:nvPr/>
        </p:nvSpPr>
        <p:spPr>
          <a:xfrm>
            <a:off x="736225" y="3052636"/>
            <a:ext cx="1996500" cy="19287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440;p41"/>
          <p:cNvSpPr/>
          <p:nvPr/>
        </p:nvSpPr>
        <p:spPr>
          <a:xfrm>
            <a:off x="819350" y="2950163"/>
            <a:ext cx="1996500" cy="1928700"/>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441;p41"/>
          <p:cNvSpPr txBox="1">
            <a:spLocks/>
          </p:cNvSpPr>
          <p:nvPr/>
        </p:nvSpPr>
        <p:spPr>
          <a:xfrm>
            <a:off x="892261" y="3241176"/>
            <a:ext cx="1827900" cy="1671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dirty="0" smtClean="0">
                <a:solidFill>
                  <a:schemeClr val="accent3"/>
                </a:solidFill>
                <a:latin typeface="Anaheim" panose="020B0604020202020204" charset="0"/>
              </a:rPr>
              <a:t>Stamp registration involves the collection of taxes on various transaction, including property sales and leases.</a:t>
            </a:r>
            <a:endParaRPr lang="en-US" sz="1200" dirty="0">
              <a:solidFill>
                <a:schemeClr val="accent3"/>
              </a:solidFill>
              <a:latin typeface="Anaheim" panose="020B0604020202020204" charset="0"/>
            </a:endParaRPr>
          </a:p>
        </p:txBody>
      </p:sp>
      <p:sp>
        <p:nvSpPr>
          <p:cNvPr id="19" name="Google Shape;2442;p41"/>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0" name="Google Shape;2443;p41"/>
          <p:cNvSpPr txBox="1">
            <a:spLocks/>
          </p:cNvSpPr>
          <p:nvPr/>
        </p:nvSpPr>
        <p:spPr>
          <a:xfrm>
            <a:off x="1102925" y="2475630"/>
            <a:ext cx="1429500" cy="37852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smtClean="0">
                <a:solidFill>
                  <a:schemeClr val="accent3"/>
                </a:solidFill>
                <a:latin typeface="Staatliches" panose="020B0604020202020204" charset="0"/>
              </a:rPr>
              <a:t>Revenue Generation</a:t>
            </a:r>
            <a:endParaRPr lang="en-US" dirty="0">
              <a:solidFill>
                <a:schemeClr val="accent3"/>
              </a:solidFill>
              <a:latin typeface="Staatliches" panose="020B0604020202020204" charset="0"/>
            </a:endParaRPr>
          </a:p>
        </p:txBody>
      </p:sp>
      <p:cxnSp>
        <p:nvCxnSpPr>
          <p:cNvPr id="21" name="Google Shape;2444;p41"/>
          <p:cNvCxnSpPr/>
          <p:nvPr/>
        </p:nvCxnSpPr>
        <p:spPr>
          <a:xfrm>
            <a:off x="1817675" y="2758139"/>
            <a:ext cx="0" cy="192024"/>
          </a:xfrm>
          <a:prstGeom prst="straightConnector1">
            <a:avLst/>
          </a:prstGeom>
          <a:noFill/>
          <a:ln w="9525" cap="flat" cmpd="sng">
            <a:solidFill>
              <a:schemeClr val="accent3"/>
            </a:solidFill>
            <a:prstDash val="solid"/>
            <a:round/>
            <a:headEnd type="none" w="med" len="med"/>
            <a:tailEnd type="none" w="med" len="med"/>
          </a:ln>
        </p:spPr>
      </p:cxnSp>
      <p:sp>
        <p:nvSpPr>
          <p:cNvPr id="22" name="Google Shape;2445;p41"/>
          <p:cNvSpPr/>
          <p:nvPr/>
        </p:nvSpPr>
        <p:spPr>
          <a:xfrm>
            <a:off x="3490625" y="3052636"/>
            <a:ext cx="1996500" cy="19287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46;p41"/>
          <p:cNvSpPr/>
          <p:nvPr/>
        </p:nvSpPr>
        <p:spPr>
          <a:xfrm>
            <a:off x="3573750" y="2950163"/>
            <a:ext cx="1996500" cy="1928700"/>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 name="Google Shape;2447;p41"/>
          <p:cNvCxnSpPr/>
          <p:nvPr/>
        </p:nvCxnSpPr>
        <p:spPr>
          <a:xfrm>
            <a:off x="4572000" y="2758139"/>
            <a:ext cx="0" cy="192024"/>
          </a:xfrm>
          <a:prstGeom prst="straightConnector1">
            <a:avLst/>
          </a:prstGeom>
          <a:noFill/>
          <a:ln w="9525" cap="flat" cmpd="sng">
            <a:solidFill>
              <a:schemeClr val="accent3"/>
            </a:solidFill>
            <a:prstDash val="solid"/>
            <a:round/>
            <a:headEnd type="none" w="med" len="med"/>
            <a:tailEnd type="none" w="med" len="med"/>
          </a:ln>
        </p:spPr>
      </p:cxnSp>
      <p:sp>
        <p:nvSpPr>
          <p:cNvPr id="25" name="Google Shape;2449;p41"/>
          <p:cNvSpPr/>
          <p:nvPr/>
        </p:nvSpPr>
        <p:spPr>
          <a:xfrm>
            <a:off x="6245025" y="3052636"/>
            <a:ext cx="1996500" cy="19287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50;p41"/>
          <p:cNvSpPr/>
          <p:nvPr/>
        </p:nvSpPr>
        <p:spPr>
          <a:xfrm>
            <a:off x="6328150" y="2950163"/>
            <a:ext cx="1996500" cy="1928700"/>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2451;p41"/>
          <p:cNvCxnSpPr/>
          <p:nvPr/>
        </p:nvCxnSpPr>
        <p:spPr>
          <a:xfrm>
            <a:off x="7326400" y="2758139"/>
            <a:ext cx="0" cy="192024"/>
          </a:xfrm>
          <a:prstGeom prst="straightConnector1">
            <a:avLst/>
          </a:prstGeom>
          <a:noFill/>
          <a:ln w="9525" cap="flat" cmpd="sng">
            <a:solidFill>
              <a:schemeClr val="accent3"/>
            </a:solidFill>
            <a:prstDash val="solid"/>
            <a:round/>
            <a:headEnd type="none" w="med" len="med"/>
            <a:tailEnd type="none" w="med" len="med"/>
          </a:ln>
        </p:spPr>
      </p:cxnSp>
      <p:sp>
        <p:nvSpPr>
          <p:cNvPr id="28" name="Google Shape;2453;p41"/>
          <p:cNvSpPr txBox="1">
            <a:spLocks/>
          </p:cNvSpPr>
          <p:nvPr/>
        </p:nvSpPr>
        <p:spPr>
          <a:xfrm>
            <a:off x="3860651" y="1582025"/>
            <a:ext cx="1429500" cy="792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dirty="0"/>
          </a:p>
        </p:txBody>
      </p:sp>
      <p:sp>
        <p:nvSpPr>
          <p:cNvPr id="29" name="Google Shape;2454;p41"/>
          <p:cNvSpPr txBox="1">
            <a:spLocks/>
          </p:cNvSpPr>
          <p:nvPr/>
        </p:nvSpPr>
        <p:spPr>
          <a:xfrm>
            <a:off x="3625361" y="3241176"/>
            <a:ext cx="1827900" cy="1671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dirty="0" smtClean="0">
                <a:solidFill>
                  <a:schemeClr val="accent3"/>
                </a:solidFill>
                <a:latin typeface="Anaheim" panose="020B0604020202020204" charset="0"/>
              </a:rPr>
              <a:t>Proper stamp registration helps regulate the property market by ensuring transparency and legal compliance in real estate transactions.</a:t>
            </a:r>
            <a:endParaRPr lang="en-US" sz="1200" dirty="0">
              <a:solidFill>
                <a:schemeClr val="accent3"/>
              </a:solidFill>
              <a:latin typeface="Anaheim" panose="020B0604020202020204" charset="0"/>
            </a:endParaRPr>
          </a:p>
        </p:txBody>
      </p:sp>
      <p:sp>
        <p:nvSpPr>
          <p:cNvPr id="31" name="Google Shape;2456;p41"/>
          <p:cNvSpPr txBox="1">
            <a:spLocks/>
          </p:cNvSpPr>
          <p:nvPr/>
        </p:nvSpPr>
        <p:spPr>
          <a:xfrm>
            <a:off x="6328150" y="3241176"/>
            <a:ext cx="1939664" cy="1671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dirty="0" smtClean="0">
                <a:solidFill>
                  <a:schemeClr val="accent3"/>
                </a:solidFill>
                <a:latin typeface="Anaheim" panose="020B0604020202020204" charset="0"/>
              </a:rPr>
              <a:t>It provides legal validation and security to property owners, </a:t>
            </a:r>
            <a:r>
              <a:rPr lang="en-US" sz="1200" dirty="0">
                <a:solidFill>
                  <a:schemeClr val="accent3"/>
                </a:solidFill>
                <a:latin typeface="Anaheim" panose="020B0604020202020204" charset="0"/>
              </a:rPr>
              <a:t>It is essential for the protection of individual rights and freedoms, and for the promotion of economic growth and development.</a:t>
            </a:r>
            <a:endParaRPr lang="en-US" sz="1200" dirty="0">
              <a:solidFill>
                <a:schemeClr val="accent3"/>
              </a:solidFill>
              <a:latin typeface="Anaheim" panose="020B0604020202020204" charset="0"/>
            </a:endParaRPr>
          </a:p>
        </p:txBody>
      </p:sp>
      <p:sp>
        <p:nvSpPr>
          <p:cNvPr id="33" name="Google Shape;2443;p41"/>
          <p:cNvSpPr txBox="1">
            <a:spLocks/>
          </p:cNvSpPr>
          <p:nvPr/>
        </p:nvSpPr>
        <p:spPr>
          <a:xfrm>
            <a:off x="3633300" y="2487097"/>
            <a:ext cx="1877400" cy="37852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smtClean="0">
                <a:solidFill>
                  <a:schemeClr val="accent3"/>
                </a:solidFill>
                <a:latin typeface="Staatliches" panose="020B0604020202020204" charset="0"/>
              </a:rPr>
              <a:t>Property Market Development</a:t>
            </a:r>
            <a:endParaRPr lang="en-US" dirty="0">
              <a:solidFill>
                <a:schemeClr val="accent3"/>
              </a:solidFill>
              <a:latin typeface="Staatliches" panose="020B0604020202020204" charset="0"/>
            </a:endParaRPr>
          </a:p>
        </p:txBody>
      </p:sp>
      <p:sp>
        <p:nvSpPr>
          <p:cNvPr id="34" name="Google Shape;2443;p41"/>
          <p:cNvSpPr txBox="1">
            <a:spLocks/>
          </p:cNvSpPr>
          <p:nvPr/>
        </p:nvSpPr>
        <p:spPr>
          <a:xfrm>
            <a:off x="6605984" y="2477020"/>
            <a:ext cx="1429500" cy="37852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smtClean="0">
                <a:solidFill>
                  <a:schemeClr val="accent3"/>
                </a:solidFill>
                <a:latin typeface="Staatliches" panose="020B0604020202020204" charset="0"/>
              </a:rPr>
              <a:t>Legal </a:t>
            </a:r>
          </a:p>
          <a:p>
            <a:pPr algn="ctr"/>
            <a:r>
              <a:rPr lang="en-US" dirty="0" smtClean="0">
                <a:solidFill>
                  <a:schemeClr val="accent3"/>
                </a:solidFill>
                <a:latin typeface="Staatliches" panose="020B0604020202020204" charset="0"/>
              </a:rPr>
              <a:t>Security</a:t>
            </a:r>
            <a:endParaRPr lang="en-US" dirty="0">
              <a:solidFill>
                <a:schemeClr val="accent3"/>
              </a:solidFill>
              <a:latin typeface="Staatliches" panose="020B0604020202020204" charset="0"/>
            </a:endParaRPr>
          </a:p>
        </p:txBody>
      </p:sp>
    </p:spTree>
    <p:extLst>
      <p:ext uri="{BB962C8B-B14F-4D97-AF65-F5344CB8AC3E}">
        <p14:creationId xmlns:p14="http://schemas.microsoft.com/office/powerpoint/2010/main" val="4201384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85;p32"/>
          <p:cNvSpPr/>
          <p:nvPr/>
        </p:nvSpPr>
        <p:spPr>
          <a:xfrm>
            <a:off x="4899660" y="114967"/>
            <a:ext cx="4297680" cy="4572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3" name="Google Shape;787;p32"/>
          <p:cNvSpPr/>
          <p:nvPr/>
        </p:nvSpPr>
        <p:spPr>
          <a:xfrm>
            <a:off x="4991100" y="187927"/>
            <a:ext cx="4206240" cy="438912"/>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05;p32"/>
          <p:cNvSpPr txBox="1">
            <a:spLocks/>
          </p:cNvSpPr>
          <p:nvPr/>
        </p:nvSpPr>
        <p:spPr>
          <a:xfrm>
            <a:off x="5451150" y="145639"/>
            <a:ext cx="3194700" cy="481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800" dirty="0" smtClean="0">
                <a:solidFill>
                  <a:schemeClr val="accent3"/>
                </a:solidFill>
                <a:latin typeface="Staatliches" panose="020B0604020202020204" charset="0"/>
              </a:rPr>
              <a:t>Stamp registration</a:t>
            </a:r>
            <a:endParaRPr lang="en-US" sz="1800" dirty="0">
              <a:solidFill>
                <a:schemeClr val="accent3"/>
              </a:solidFill>
              <a:latin typeface="Staatliches" panose="020B0604020202020204" charset="0"/>
            </a:endParaRPr>
          </a:p>
        </p:txBody>
      </p:sp>
      <p:sp>
        <p:nvSpPr>
          <p:cNvPr id="11" name="Google Shape;785;p32"/>
          <p:cNvSpPr/>
          <p:nvPr/>
        </p:nvSpPr>
        <p:spPr>
          <a:xfrm>
            <a:off x="297180" y="827340"/>
            <a:ext cx="8348670" cy="1463040"/>
          </a:xfrm>
          <a:prstGeom prst="roundRect">
            <a:avLst>
              <a:gd name="adj" fmla="val 1173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87;p32"/>
          <p:cNvSpPr/>
          <p:nvPr/>
        </p:nvSpPr>
        <p:spPr>
          <a:xfrm>
            <a:off x="388819" y="759870"/>
            <a:ext cx="8348472" cy="1435608"/>
          </a:xfrm>
          <a:prstGeom prst="roundRect">
            <a:avLst>
              <a:gd name="adj" fmla="val 12616"/>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9;p31"/>
          <p:cNvSpPr txBox="1">
            <a:spLocks/>
          </p:cNvSpPr>
          <p:nvPr/>
        </p:nvSpPr>
        <p:spPr>
          <a:xfrm>
            <a:off x="530550" y="752154"/>
            <a:ext cx="8115300" cy="14510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accent3"/>
                </a:solidFill>
                <a:latin typeface="Anaheim" panose="020B0604020202020204" charset="0"/>
              </a:rPr>
              <a:t>How does the revenue generated from document registration vary across districts in Telangana? </a:t>
            </a:r>
            <a:endParaRPr lang="en-US" b="1" dirty="0" smtClean="0">
              <a:solidFill>
                <a:schemeClr val="accent3"/>
              </a:solidFill>
              <a:latin typeface="Anaheim" panose="020B0604020202020204" charset="0"/>
            </a:endParaRPr>
          </a:p>
          <a:p>
            <a:pPr algn="ctr"/>
            <a:r>
              <a:rPr lang="en-US" b="1" dirty="0" smtClean="0">
                <a:solidFill>
                  <a:schemeClr val="accent3"/>
                </a:solidFill>
                <a:latin typeface="Anaheim" panose="020B0604020202020204" charset="0"/>
              </a:rPr>
              <a:t>List </a:t>
            </a:r>
            <a:r>
              <a:rPr lang="en-US" b="1" dirty="0">
                <a:solidFill>
                  <a:schemeClr val="accent3"/>
                </a:solidFill>
                <a:latin typeface="Anaheim" panose="020B0604020202020204" charset="0"/>
              </a:rPr>
              <a:t>down the top 5 districts that showed the highest document registration </a:t>
            </a:r>
            <a:r>
              <a:rPr lang="en-US" b="1" dirty="0" smtClean="0">
                <a:solidFill>
                  <a:schemeClr val="accent3"/>
                </a:solidFill>
                <a:latin typeface="Anaheim" panose="020B0604020202020204" charset="0"/>
              </a:rPr>
              <a:t>revenue?</a:t>
            </a:r>
          </a:p>
          <a:p>
            <a:r>
              <a:rPr lang="en-US" sz="1200" dirty="0" smtClean="0">
                <a:solidFill>
                  <a:schemeClr val="accent3"/>
                </a:solidFill>
                <a:latin typeface="Anaheim" panose="020B0604020202020204" charset="0"/>
              </a:rPr>
              <a:t>Total document registration revenue in 2019 is </a:t>
            </a:r>
            <a:r>
              <a:rPr lang="en-US" sz="1200" b="1" dirty="0" err="1" smtClean="0">
                <a:solidFill>
                  <a:schemeClr val="accent3"/>
                </a:solidFill>
                <a:latin typeface="Anaheim" panose="020B0604020202020204" charset="0"/>
              </a:rPr>
              <a:t>Rs</a:t>
            </a:r>
            <a:r>
              <a:rPr lang="en-US" sz="1200" b="1" dirty="0" smtClean="0">
                <a:solidFill>
                  <a:schemeClr val="accent3"/>
                </a:solidFill>
                <a:latin typeface="Anaheim" panose="020B0604020202020204" charset="0"/>
              </a:rPr>
              <a:t>. 63,583M </a:t>
            </a:r>
            <a:r>
              <a:rPr lang="en-US" sz="1200" dirty="0" smtClean="0">
                <a:solidFill>
                  <a:schemeClr val="accent3"/>
                </a:solidFill>
                <a:latin typeface="Anaheim" panose="020B0604020202020204" charset="0"/>
              </a:rPr>
              <a:t>in percentage </a:t>
            </a:r>
            <a:r>
              <a:rPr lang="en-US" sz="1200" b="1" dirty="0" smtClean="0">
                <a:solidFill>
                  <a:schemeClr val="accent3"/>
                </a:solidFill>
                <a:latin typeface="Anaheim" panose="020B0604020202020204" charset="0"/>
              </a:rPr>
              <a:t>17.80%</a:t>
            </a:r>
            <a:r>
              <a:rPr lang="en-US" sz="1200" dirty="0" smtClean="0">
                <a:solidFill>
                  <a:schemeClr val="accent3"/>
                </a:solidFill>
                <a:latin typeface="Anaheim" panose="020B0604020202020204" charset="0"/>
              </a:rPr>
              <a:t> has increase in 2022 is </a:t>
            </a:r>
            <a:r>
              <a:rPr lang="en-US" sz="1200" b="1" dirty="0" err="1" smtClean="0">
                <a:solidFill>
                  <a:schemeClr val="accent3"/>
                </a:solidFill>
                <a:latin typeface="Anaheim" panose="020B0604020202020204" charset="0"/>
              </a:rPr>
              <a:t>Rs</a:t>
            </a:r>
            <a:r>
              <a:rPr lang="en-US" sz="1200" b="1" dirty="0" smtClean="0">
                <a:solidFill>
                  <a:schemeClr val="accent3"/>
                </a:solidFill>
                <a:latin typeface="Anaheim" panose="020B0604020202020204" charset="0"/>
              </a:rPr>
              <a:t>. 108,695M </a:t>
            </a:r>
            <a:r>
              <a:rPr lang="en-US" sz="1200" dirty="0" smtClean="0">
                <a:solidFill>
                  <a:schemeClr val="accent3"/>
                </a:solidFill>
                <a:latin typeface="Anaheim" panose="020B0604020202020204" charset="0"/>
              </a:rPr>
              <a:t>in percentage </a:t>
            </a:r>
            <a:r>
              <a:rPr lang="en-US" sz="1200" b="1" dirty="0" smtClean="0">
                <a:solidFill>
                  <a:schemeClr val="accent3"/>
                </a:solidFill>
                <a:latin typeface="Anaheim" panose="020B0604020202020204" charset="0"/>
              </a:rPr>
              <a:t>30.43%</a:t>
            </a:r>
            <a:r>
              <a:rPr lang="en-US" sz="1200" dirty="0" smtClean="0">
                <a:solidFill>
                  <a:schemeClr val="accent3"/>
                </a:solidFill>
                <a:latin typeface="Anaheim" panose="020B0604020202020204" charset="0"/>
              </a:rPr>
              <a:t> </a:t>
            </a:r>
            <a:r>
              <a:rPr lang="en-US" sz="1200" dirty="0" err="1" smtClean="0">
                <a:solidFill>
                  <a:schemeClr val="accent3"/>
                </a:solidFill>
                <a:latin typeface="Anaheim" panose="020B0604020202020204" charset="0"/>
              </a:rPr>
              <a:t>increging</a:t>
            </a:r>
            <a:r>
              <a:rPr lang="en-US" sz="1200" dirty="0" smtClean="0">
                <a:solidFill>
                  <a:schemeClr val="accent3"/>
                </a:solidFill>
                <a:latin typeface="Anaheim" panose="020B0604020202020204" charset="0"/>
              </a:rPr>
              <a:t>.</a:t>
            </a:r>
          </a:p>
          <a:p>
            <a:r>
              <a:rPr lang="en-US" sz="1200" dirty="0">
                <a:solidFill>
                  <a:schemeClr val="accent3"/>
                </a:solidFill>
                <a:latin typeface="Anaheim" panose="020B0604020202020204" charset="0"/>
              </a:rPr>
              <a:t>Top 5 districts in India with the highest document registration </a:t>
            </a:r>
            <a:r>
              <a:rPr lang="en-US" sz="1200" dirty="0" smtClean="0">
                <a:solidFill>
                  <a:schemeClr val="accent3"/>
                </a:solidFill>
                <a:latin typeface="Anaheim" panose="020B0604020202020204" charset="0"/>
              </a:rPr>
              <a:t>revenue: </a:t>
            </a:r>
            <a:r>
              <a:rPr lang="en-US" sz="1200" b="1" dirty="0" err="1" smtClean="0">
                <a:solidFill>
                  <a:schemeClr val="accent3"/>
                </a:solidFill>
                <a:latin typeface="Anaheim" panose="020B0604020202020204" charset="0"/>
              </a:rPr>
              <a:t>Rangareddy</a:t>
            </a:r>
            <a:r>
              <a:rPr lang="en-US" sz="1200" dirty="0">
                <a:solidFill>
                  <a:schemeClr val="accent3"/>
                </a:solidFill>
                <a:latin typeface="Anaheim" panose="020B0604020202020204" charset="0"/>
              </a:rPr>
              <a:t>, </a:t>
            </a:r>
            <a:r>
              <a:rPr lang="en-US" sz="1200" b="1" dirty="0" err="1">
                <a:solidFill>
                  <a:schemeClr val="accent3"/>
                </a:solidFill>
                <a:latin typeface="Anaheim" panose="020B0604020202020204" charset="0"/>
              </a:rPr>
              <a:t>Medchal-Malkajgiri</a:t>
            </a:r>
            <a:r>
              <a:rPr lang="en-US" sz="1200" dirty="0">
                <a:solidFill>
                  <a:schemeClr val="accent3"/>
                </a:solidFill>
                <a:latin typeface="Anaheim" panose="020B0604020202020204" charset="0"/>
              </a:rPr>
              <a:t>, </a:t>
            </a:r>
            <a:r>
              <a:rPr lang="en-US" sz="1200" b="1" dirty="0">
                <a:solidFill>
                  <a:schemeClr val="accent3"/>
                </a:solidFill>
                <a:latin typeface="Anaheim" panose="020B0604020202020204" charset="0"/>
              </a:rPr>
              <a:t>Hyderabad</a:t>
            </a:r>
            <a:r>
              <a:rPr lang="en-US" sz="1200" dirty="0">
                <a:solidFill>
                  <a:schemeClr val="accent3"/>
                </a:solidFill>
                <a:latin typeface="Anaheim" panose="020B0604020202020204" charset="0"/>
              </a:rPr>
              <a:t>, </a:t>
            </a:r>
            <a:r>
              <a:rPr lang="en-US" sz="1200" b="1" dirty="0" err="1">
                <a:solidFill>
                  <a:schemeClr val="accent3"/>
                </a:solidFill>
                <a:latin typeface="Anaheim" panose="020B0604020202020204" charset="0"/>
              </a:rPr>
              <a:t>Sangareddy</a:t>
            </a:r>
            <a:r>
              <a:rPr lang="en-US" sz="1200" dirty="0">
                <a:solidFill>
                  <a:schemeClr val="accent3"/>
                </a:solidFill>
                <a:latin typeface="Anaheim" panose="020B0604020202020204" charset="0"/>
              </a:rPr>
              <a:t>, </a:t>
            </a:r>
            <a:r>
              <a:rPr lang="en-US" sz="1200" b="1" dirty="0" err="1" smtClean="0">
                <a:solidFill>
                  <a:schemeClr val="accent3"/>
                </a:solidFill>
                <a:latin typeface="Anaheim" panose="020B0604020202020204" charset="0"/>
              </a:rPr>
              <a:t>Hanumakonda</a:t>
            </a:r>
            <a:r>
              <a:rPr lang="en-US" sz="1200" dirty="0" smtClean="0">
                <a:solidFill>
                  <a:schemeClr val="accent3"/>
                </a:solidFill>
                <a:latin typeface="Anaheim" panose="020B0604020202020204" charset="0"/>
              </a:rPr>
              <a:t>. This </a:t>
            </a:r>
            <a:r>
              <a:rPr lang="en-US" sz="1200" dirty="0">
                <a:solidFill>
                  <a:schemeClr val="accent3"/>
                </a:solidFill>
                <a:latin typeface="Anaheim" panose="020B0604020202020204" charset="0"/>
              </a:rPr>
              <a:t>suggests that these districts are experiencing a high level of economic </a:t>
            </a:r>
            <a:r>
              <a:rPr lang="en-US" sz="1200" dirty="0" smtClean="0">
                <a:solidFill>
                  <a:schemeClr val="accent3"/>
                </a:solidFill>
                <a:latin typeface="Anaheim" panose="020B0604020202020204" charset="0"/>
              </a:rPr>
              <a:t>activity as </a:t>
            </a:r>
            <a:r>
              <a:rPr lang="en-US" sz="1200" dirty="0">
                <a:solidFill>
                  <a:schemeClr val="accent3"/>
                </a:solidFill>
                <a:latin typeface="Anaheim" panose="020B0604020202020204" charset="0"/>
              </a:rPr>
              <a:t>evidenced by the high volume of property transactions taking place.</a:t>
            </a:r>
            <a:endParaRPr lang="en-US" b="1" dirty="0" smtClean="0">
              <a:solidFill>
                <a:schemeClr val="accent3"/>
              </a:solidFill>
              <a:latin typeface="Anaheim" panose="020B0604020202020204" charset="0"/>
            </a:endParaRPr>
          </a:p>
        </p:txBody>
      </p:sp>
      <p:sp>
        <p:nvSpPr>
          <p:cNvPr id="19" name="Google Shape;2442;p41"/>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3181"/>
            <a:ext cx="4572000" cy="276031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383181"/>
            <a:ext cx="4572000" cy="2760319"/>
          </a:xfrm>
          <a:prstGeom prst="rect">
            <a:avLst/>
          </a:prstGeom>
        </p:spPr>
      </p:pic>
    </p:spTree>
    <p:extLst>
      <p:ext uri="{BB962C8B-B14F-4D97-AF65-F5344CB8AC3E}">
        <p14:creationId xmlns:p14="http://schemas.microsoft.com/office/powerpoint/2010/main" val="23379267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85;p32"/>
          <p:cNvSpPr/>
          <p:nvPr/>
        </p:nvSpPr>
        <p:spPr>
          <a:xfrm>
            <a:off x="4899660" y="114967"/>
            <a:ext cx="4297680" cy="4572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3" name="Google Shape;787;p32"/>
          <p:cNvSpPr/>
          <p:nvPr/>
        </p:nvSpPr>
        <p:spPr>
          <a:xfrm>
            <a:off x="4991100" y="187927"/>
            <a:ext cx="4206240" cy="438912"/>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05;p32"/>
          <p:cNvSpPr txBox="1">
            <a:spLocks/>
          </p:cNvSpPr>
          <p:nvPr/>
        </p:nvSpPr>
        <p:spPr>
          <a:xfrm>
            <a:off x="5451150" y="145639"/>
            <a:ext cx="3194700" cy="481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800" dirty="0" smtClean="0">
                <a:solidFill>
                  <a:schemeClr val="accent3"/>
                </a:solidFill>
                <a:latin typeface="Staatliches" panose="020B0604020202020204" charset="0"/>
              </a:rPr>
              <a:t>Stamp registration</a:t>
            </a:r>
            <a:endParaRPr lang="en-US" sz="1800" dirty="0">
              <a:solidFill>
                <a:schemeClr val="accent3"/>
              </a:solidFill>
              <a:latin typeface="Staatliches" panose="020B0604020202020204" charset="0"/>
            </a:endParaRPr>
          </a:p>
        </p:txBody>
      </p:sp>
      <p:sp>
        <p:nvSpPr>
          <p:cNvPr id="11" name="Google Shape;785;p32"/>
          <p:cNvSpPr/>
          <p:nvPr/>
        </p:nvSpPr>
        <p:spPr>
          <a:xfrm>
            <a:off x="297180" y="827340"/>
            <a:ext cx="8348670" cy="1463040"/>
          </a:xfrm>
          <a:prstGeom prst="roundRect">
            <a:avLst>
              <a:gd name="adj" fmla="val 1173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87;p32"/>
          <p:cNvSpPr/>
          <p:nvPr/>
        </p:nvSpPr>
        <p:spPr>
          <a:xfrm>
            <a:off x="388819" y="759870"/>
            <a:ext cx="8348472" cy="1435608"/>
          </a:xfrm>
          <a:prstGeom prst="roundRect">
            <a:avLst>
              <a:gd name="adj" fmla="val 12616"/>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9;p31"/>
          <p:cNvSpPr txBox="1">
            <a:spLocks/>
          </p:cNvSpPr>
          <p:nvPr/>
        </p:nvSpPr>
        <p:spPr>
          <a:xfrm>
            <a:off x="530550" y="752154"/>
            <a:ext cx="8115300" cy="14510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accent3"/>
                </a:solidFill>
                <a:latin typeface="Anaheim" panose="020B0604020202020204" charset="0"/>
              </a:rPr>
              <a:t>List down the top 5 districts that showed </a:t>
            </a:r>
            <a:r>
              <a:rPr lang="en-US" b="1" dirty="0" smtClean="0">
                <a:solidFill>
                  <a:schemeClr val="accent3"/>
                </a:solidFill>
                <a:latin typeface="Anaheim" panose="020B0604020202020204" charset="0"/>
              </a:rPr>
              <a:t>the </a:t>
            </a:r>
            <a:r>
              <a:rPr lang="en-US" b="1" dirty="0">
                <a:solidFill>
                  <a:schemeClr val="accent3"/>
                </a:solidFill>
                <a:latin typeface="Anaheim" panose="020B0604020202020204" charset="0"/>
              </a:rPr>
              <a:t>highest document registration revenue growth </a:t>
            </a:r>
            <a:endParaRPr lang="en-US" b="1" dirty="0" smtClean="0">
              <a:solidFill>
                <a:schemeClr val="accent3"/>
              </a:solidFill>
              <a:latin typeface="Anaheim" panose="020B0604020202020204" charset="0"/>
            </a:endParaRPr>
          </a:p>
          <a:p>
            <a:pPr algn="ctr"/>
            <a:r>
              <a:rPr lang="en-US" b="1" dirty="0" smtClean="0">
                <a:solidFill>
                  <a:schemeClr val="accent3"/>
                </a:solidFill>
                <a:latin typeface="Anaheim" panose="020B0604020202020204" charset="0"/>
              </a:rPr>
              <a:t>between </a:t>
            </a:r>
            <a:r>
              <a:rPr lang="en-US" b="1" dirty="0">
                <a:solidFill>
                  <a:schemeClr val="accent3"/>
                </a:solidFill>
                <a:latin typeface="Anaheim" panose="020B0604020202020204" charset="0"/>
              </a:rPr>
              <a:t>FY 2019 </a:t>
            </a:r>
            <a:r>
              <a:rPr lang="en-US" b="1" dirty="0" smtClean="0">
                <a:solidFill>
                  <a:schemeClr val="accent3"/>
                </a:solidFill>
                <a:latin typeface="Anaheim" panose="020B0604020202020204" charset="0"/>
              </a:rPr>
              <a:t>and </a:t>
            </a:r>
            <a:r>
              <a:rPr lang="en-US" b="1" dirty="0">
                <a:solidFill>
                  <a:schemeClr val="accent3"/>
                </a:solidFill>
                <a:latin typeface="Anaheim" panose="020B0604020202020204" charset="0"/>
              </a:rPr>
              <a:t>2022</a:t>
            </a:r>
            <a:r>
              <a:rPr lang="en-US" b="1" dirty="0" smtClean="0">
                <a:solidFill>
                  <a:schemeClr val="accent3"/>
                </a:solidFill>
                <a:latin typeface="Anaheim" panose="020B0604020202020204" charset="0"/>
              </a:rPr>
              <a:t>.</a:t>
            </a:r>
          </a:p>
          <a:p>
            <a:r>
              <a:rPr lang="en-US" sz="1200" b="1" dirty="0" err="1">
                <a:solidFill>
                  <a:schemeClr val="accent3"/>
                </a:solidFill>
                <a:latin typeface="Anaheim" panose="020B0604020202020204" charset="0"/>
              </a:rPr>
              <a:t>Mulugu</a:t>
            </a:r>
            <a:r>
              <a:rPr lang="en-US" sz="1200" b="1" dirty="0">
                <a:solidFill>
                  <a:schemeClr val="accent3"/>
                </a:solidFill>
                <a:latin typeface="Anaheim" panose="020B0604020202020204" charset="0"/>
              </a:rPr>
              <a:t> (176.72%), </a:t>
            </a:r>
            <a:r>
              <a:rPr lang="en-US" sz="1200" b="1" dirty="0" err="1">
                <a:solidFill>
                  <a:schemeClr val="accent3"/>
                </a:solidFill>
                <a:latin typeface="Anaheim" panose="020B0604020202020204" charset="0"/>
              </a:rPr>
              <a:t>Adilabad</a:t>
            </a:r>
            <a:r>
              <a:rPr lang="en-US" sz="1200" b="1" dirty="0">
                <a:solidFill>
                  <a:schemeClr val="accent3"/>
                </a:solidFill>
                <a:latin typeface="Anaheim" panose="020B0604020202020204" charset="0"/>
              </a:rPr>
              <a:t> (128.82%), </a:t>
            </a:r>
            <a:r>
              <a:rPr lang="en-US" sz="1200" b="1" dirty="0" err="1">
                <a:solidFill>
                  <a:schemeClr val="accent3"/>
                </a:solidFill>
                <a:latin typeface="Anaheim" panose="020B0604020202020204" charset="0"/>
              </a:rPr>
              <a:t>Mancherial</a:t>
            </a:r>
            <a:r>
              <a:rPr lang="en-US" sz="1200" b="1" dirty="0">
                <a:solidFill>
                  <a:schemeClr val="accent3"/>
                </a:solidFill>
                <a:latin typeface="Anaheim" panose="020B0604020202020204" charset="0"/>
              </a:rPr>
              <a:t> (94.75%), </a:t>
            </a:r>
            <a:r>
              <a:rPr lang="en-US" sz="1200" b="1" dirty="0" err="1">
                <a:solidFill>
                  <a:schemeClr val="accent3"/>
                </a:solidFill>
                <a:latin typeface="Anaheim" panose="020B0604020202020204" charset="0"/>
              </a:rPr>
              <a:t>Bhadradri</a:t>
            </a:r>
            <a:r>
              <a:rPr lang="en-US" sz="1200" b="1" dirty="0">
                <a:solidFill>
                  <a:schemeClr val="accent3"/>
                </a:solidFill>
                <a:latin typeface="Anaheim" panose="020B0604020202020204" charset="0"/>
              </a:rPr>
              <a:t> </a:t>
            </a:r>
            <a:r>
              <a:rPr lang="en-US" sz="1200" b="1" dirty="0" err="1">
                <a:solidFill>
                  <a:schemeClr val="accent3"/>
                </a:solidFill>
                <a:latin typeface="Anaheim" panose="020B0604020202020204" charset="0"/>
              </a:rPr>
              <a:t>Kothagudem</a:t>
            </a:r>
            <a:r>
              <a:rPr lang="en-US" sz="1200" b="1" dirty="0">
                <a:solidFill>
                  <a:schemeClr val="accent3"/>
                </a:solidFill>
                <a:latin typeface="Anaheim" panose="020B0604020202020204" charset="0"/>
              </a:rPr>
              <a:t> (93.22%), Karimnagar (89.97</a:t>
            </a:r>
            <a:r>
              <a:rPr lang="en-US" sz="1200" b="1" dirty="0" smtClean="0">
                <a:solidFill>
                  <a:schemeClr val="accent3"/>
                </a:solidFill>
                <a:latin typeface="Anaheim" panose="020B0604020202020204" charset="0"/>
              </a:rPr>
              <a:t>%). </a:t>
            </a:r>
            <a:r>
              <a:rPr lang="en-US" sz="1200" dirty="0" smtClean="0">
                <a:solidFill>
                  <a:schemeClr val="accent3"/>
                </a:solidFill>
                <a:latin typeface="Anaheim" panose="020B0604020202020204" charset="0"/>
              </a:rPr>
              <a:t>This </a:t>
            </a:r>
            <a:r>
              <a:rPr lang="en-US" sz="1200" dirty="0">
                <a:solidFill>
                  <a:schemeClr val="accent3"/>
                </a:solidFill>
                <a:latin typeface="Anaheim" panose="020B0604020202020204" charset="0"/>
              </a:rPr>
              <a:t>suggests that these districts are experiencing a rapid increase in </a:t>
            </a:r>
            <a:r>
              <a:rPr lang="en-US" sz="1200" dirty="0" smtClean="0">
                <a:solidFill>
                  <a:schemeClr val="accent3"/>
                </a:solidFill>
                <a:latin typeface="Anaheim" panose="020B0604020202020204" charset="0"/>
              </a:rPr>
              <a:t>economic </a:t>
            </a:r>
            <a:r>
              <a:rPr lang="en-US" sz="1200" dirty="0">
                <a:solidFill>
                  <a:schemeClr val="accent3"/>
                </a:solidFill>
                <a:latin typeface="Anaheim" panose="020B0604020202020204" charset="0"/>
              </a:rPr>
              <a:t>activity, as evidenced by the high growth in property transactions. </a:t>
            </a:r>
            <a:r>
              <a:rPr lang="en-US" sz="1200" dirty="0" smtClean="0">
                <a:solidFill>
                  <a:schemeClr val="accent3"/>
                </a:solidFill>
                <a:latin typeface="Anaheim" panose="020B0604020202020204" charset="0"/>
              </a:rPr>
              <a:t>This </a:t>
            </a:r>
            <a:r>
              <a:rPr lang="en-US" sz="1200" dirty="0">
                <a:solidFill>
                  <a:schemeClr val="accent3"/>
                </a:solidFill>
                <a:latin typeface="Anaheim" panose="020B0604020202020204" charset="0"/>
              </a:rPr>
              <a:t>could be due to a number of factors, such as government investment in infrastructure, </a:t>
            </a:r>
            <a:r>
              <a:rPr lang="en-US" sz="1200" dirty="0" smtClean="0">
                <a:solidFill>
                  <a:schemeClr val="accent3"/>
                </a:solidFill>
                <a:latin typeface="Anaheim" panose="020B0604020202020204" charset="0"/>
              </a:rPr>
              <a:t>new </a:t>
            </a:r>
            <a:r>
              <a:rPr lang="en-US" sz="1200" dirty="0">
                <a:solidFill>
                  <a:schemeClr val="accent3"/>
                </a:solidFill>
                <a:latin typeface="Anaheim" panose="020B0604020202020204" charset="0"/>
              </a:rPr>
              <a:t>industries being set up, and increasing population growth which suggests </a:t>
            </a:r>
            <a:r>
              <a:rPr lang="en-US" sz="1200" dirty="0" smtClean="0">
                <a:solidFill>
                  <a:schemeClr val="accent3"/>
                </a:solidFill>
                <a:latin typeface="Anaheim" panose="020B0604020202020204" charset="0"/>
              </a:rPr>
              <a:t>that </a:t>
            </a:r>
            <a:r>
              <a:rPr lang="en-US" sz="1200" dirty="0">
                <a:solidFill>
                  <a:schemeClr val="accent3"/>
                </a:solidFill>
                <a:latin typeface="Anaheim" panose="020B0604020202020204" charset="0"/>
              </a:rPr>
              <a:t>the state is experiencing a period of strong economic growth.</a:t>
            </a:r>
            <a:endParaRPr lang="en-US" b="1" dirty="0" smtClean="0">
              <a:solidFill>
                <a:schemeClr val="accent3"/>
              </a:solidFill>
              <a:latin typeface="Anaheim" panose="020B0604020202020204" charset="0"/>
            </a:endParaRPr>
          </a:p>
        </p:txBody>
      </p:sp>
      <p:sp>
        <p:nvSpPr>
          <p:cNvPr id="19" name="Google Shape;2442;p41"/>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383" y="2328509"/>
            <a:ext cx="8433233" cy="2814991"/>
          </a:xfrm>
          <a:prstGeom prst="rect">
            <a:avLst/>
          </a:prstGeom>
        </p:spPr>
      </p:pic>
    </p:spTree>
    <p:extLst>
      <p:ext uri="{BB962C8B-B14F-4D97-AF65-F5344CB8AC3E}">
        <p14:creationId xmlns:p14="http://schemas.microsoft.com/office/powerpoint/2010/main" val="1031782305"/>
      </p:ext>
    </p:extLst>
  </p:cSld>
  <p:clrMapOvr>
    <a:masterClrMapping/>
  </p:clrMapOvr>
  <p:timing>
    <p:tnLst>
      <p:par>
        <p:cTn id="1" dur="indefinite" restart="never" nodeType="tmRoot"/>
      </p:par>
    </p:tnLst>
  </p:timing>
</p:sld>
</file>

<file path=ppt/theme/theme1.xml><?xml version="1.0" encoding="utf-8"?>
<a:theme xmlns:a="http://schemas.openxmlformats.org/drawingml/2006/main" name="Economy Thesis by Slidesgo">
  <a:themeElements>
    <a:clrScheme name="Simple Light">
      <a:dk1>
        <a:srgbClr val="FAFAFA"/>
      </a:dk1>
      <a:lt1>
        <a:srgbClr val="FCB4C9"/>
      </a:lt1>
      <a:dk2>
        <a:srgbClr val="FF9BB8"/>
      </a:dk2>
      <a:lt2>
        <a:srgbClr val="F56991"/>
      </a:lt2>
      <a:accent1>
        <a:srgbClr val="DF4C77"/>
      </a:accent1>
      <a:accent2>
        <a:srgbClr val="BB214D"/>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2092</TotalTime>
  <Words>5006</Words>
  <Application>Microsoft Office PowerPoint</Application>
  <PresentationFormat>On-screen Show (16:9)</PresentationFormat>
  <Paragraphs>356</Paragraphs>
  <Slides>36</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Anton</vt:lpstr>
      <vt:lpstr>Bookman Old Style</vt:lpstr>
      <vt:lpstr>Josefin Slab SemiBold</vt:lpstr>
      <vt:lpstr>Arial</vt:lpstr>
      <vt:lpstr>Josefin Sans</vt:lpstr>
      <vt:lpstr>Josefin Slab</vt:lpstr>
      <vt:lpstr>Anaheim</vt:lpstr>
      <vt:lpstr>Staatliches</vt:lpstr>
      <vt:lpstr>Unica One</vt:lpstr>
      <vt:lpstr>Abel</vt:lpstr>
      <vt:lpstr>Economy Thesis by Slidesgo</vt:lpstr>
      <vt:lpstr>Analysis of Growth and Insights of Telangana Govt.</vt:lpstr>
      <vt:lpstr>CONTENTS OF THIS project</vt:lpstr>
      <vt:lpstr>01  Preface</vt:lpstr>
      <vt:lpstr>preface</vt:lpstr>
      <vt:lpstr>preface</vt:lpstr>
      <vt:lpstr> 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Growth and Insights of Telangana Govt.</dc:title>
  <dc:creator>admin</dc:creator>
  <cp:lastModifiedBy>admin</cp:lastModifiedBy>
  <cp:revision>64</cp:revision>
  <dcterms:modified xsi:type="dcterms:W3CDTF">2023-09-24T23:05:51Z</dcterms:modified>
</cp:coreProperties>
</file>