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1" r:id="rId7"/>
    <p:sldId id="270" r:id="rId8"/>
    <p:sldId id="262" r:id="rId9"/>
    <p:sldId id="269" r:id="rId10"/>
    <p:sldId id="260" r:id="rId11"/>
    <p:sldId id="259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5F1E-15AF-45DF-8778-6AFE7D99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D39B1-4618-40FC-9FAF-9155C87F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2429-1A3E-40F8-B3C3-B8B936CC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81E4-F07B-4431-9AFE-7CF75262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6337-4903-4671-A81E-29AC8F84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B7CE-3078-42D1-BAEA-2257CFC3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9125-0B08-4B1E-BBBF-8A6B8D33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7817-809D-48D6-ABC9-98B81BBE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27AA-8A8A-4F05-B5DE-03AC8ED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CE59-4477-41CB-AB85-61910E8C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0EBA6-A934-4A23-921E-17C3A6703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D993-4ED0-498E-9617-1CEF785D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FAE2-0BF8-4DC5-BE5D-3AB0A28F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DEF0-CC71-4C75-AA1F-6948D80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389B-0DC7-48E1-9022-4DD1D57E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9C2-5D6B-4441-9794-E6BC24E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14C3-4E87-426F-BBB3-0224A361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7941-EDA6-41FC-9694-1D87AE7D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8647-2423-4DC7-AE99-676207C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B643-CADE-481F-8E9F-0C500E7A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DAD-8B0B-410E-A656-7EEED89D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8A92-3377-468B-A11F-3B22F95A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B342-2FAB-4AAB-96A9-8BBEE9A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5F3A-42A6-4095-91FA-0C57C20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71F6-6293-4A29-B376-4D0DADC6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1ACE-2D72-4459-956E-4978B231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F440-0BFD-4E2D-A018-EDFF816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FF397-623F-4EC6-827C-4A898615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2684-64ED-4D40-B2A6-2D81EA51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547B-A9DF-4CE7-B933-B0C0A44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7EED-05FA-4712-9832-8C9FD5A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18AD-73D9-43AB-B2FC-FDC4A8C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48ED9-E1BF-4C9B-80FA-C1E60DC6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FC81A-1B44-42C2-9148-6DEC68E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51293-80A2-4826-9130-97529271C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EA450-125E-42CB-A61B-BE4DBCBCA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374FB-4E4F-4CAB-81F3-3EE80AE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A743-8C45-4BA7-A7DF-14EF5198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2A49A-3886-4493-98C0-2C64D643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96B-5291-4B47-AC67-DDCD8E0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4615B-57D1-40A0-81E8-B6576FF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6410-B23F-413A-A79B-087675C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12506-BB8B-4C93-B8F8-1EEF6E2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7EA5A-923D-4C5F-B877-8259F220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6E228-87C6-4204-A6F2-105FC024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96F55-59D3-44F6-A6D1-3D5D1E6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2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FCE2-4A9B-406A-87D3-111CDB5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E733-EB93-4858-97BF-1724D651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B4A6-1B56-4985-A69F-0FDF2818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EA16B-9B51-443B-942E-0753386B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6A301-F69C-4D1B-A8BF-A3429392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989A-EADF-4BAD-A790-EF2CA628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DC2A-3F04-41EB-A26D-2670139A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95AC0-964D-4924-91A4-7E1860E8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59869-03F1-46D8-9F8E-6BBB5FE7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1861-2243-47B1-B4EC-F44403A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5441-9536-487D-A4E1-D01AFAC1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E090-8FFC-406D-B975-E368434E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BA3B7-333E-4A4F-8E90-9BB278D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532C-D85E-45BB-8F41-280FB072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7CF5-DEFE-4D4D-A97C-14875CDF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35BC-106D-48A0-A51A-B32CEC7B8293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5A37-8F7B-4120-A47A-7BCD2447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D5EC-C39A-442F-A7FA-049D5337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7CD-4D12-4BA4-8913-471A5C3FF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320A-14DB-459F-ACBC-1B83D270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9144000" cy="782638"/>
          </a:xfrm>
        </p:spPr>
        <p:txBody>
          <a:bodyPr>
            <a:noAutofit/>
          </a:bodyPr>
          <a:lstStyle/>
          <a:p>
            <a:r>
              <a:rPr lang="en-IN" sz="2800" b="1" dirty="0"/>
              <a:t>Shri Vishnu engineering college for women::</a:t>
            </a:r>
            <a:r>
              <a:rPr lang="en-IN" sz="2800" b="1" dirty="0" err="1"/>
              <a:t>Bhimavaram</a:t>
            </a:r>
            <a:br>
              <a:rPr lang="en-IN" sz="2800" b="1" dirty="0"/>
            </a:br>
            <a:r>
              <a:rPr lang="en-IN" sz="2800" b="1" dirty="0"/>
              <a:t>(Autonomous)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087AE-93BB-4469-9355-5BCFEC6C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25" y="1220787"/>
            <a:ext cx="9144000" cy="5108991"/>
          </a:xfrm>
        </p:spPr>
        <p:txBody>
          <a:bodyPr>
            <a:normAutofit fontScale="62500" lnSpcReduction="20000"/>
          </a:bodyPr>
          <a:lstStyle/>
          <a:p>
            <a:r>
              <a:rPr lang="en-IN" sz="3600" dirty="0"/>
              <a:t> </a:t>
            </a:r>
            <a:r>
              <a:rPr lang="en-IN" sz="4500" dirty="0"/>
              <a:t>Traffic Sign Detection</a:t>
            </a:r>
          </a:p>
          <a:p>
            <a:endParaRPr lang="en-IN" sz="2400" dirty="0"/>
          </a:p>
          <a:p>
            <a:pPr>
              <a:lnSpc>
                <a:spcPct val="120000"/>
              </a:lnSpc>
            </a:pPr>
            <a:r>
              <a:rPr lang="en-IN" sz="2400" dirty="0"/>
              <a:t>                 </a:t>
            </a:r>
            <a:r>
              <a:rPr lang="en-IN" sz="2600" dirty="0"/>
              <a:t>IV </a:t>
            </a:r>
            <a:r>
              <a:rPr lang="en-IN" sz="2600" dirty="0" err="1"/>
              <a:t>B.Tech</a:t>
            </a:r>
            <a:r>
              <a:rPr lang="en-IN" sz="2600" dirty="0"/>
              <a:t> II Sem Project power point presentation</a:t>
            </a:r>
          </a:p>
          <a:p>
            <a:pPr>
              <a:lnSpc>
                <a:spcPct val="120000"/>
              </a:lnSpc>
            </a:pPr>
            <a:r>
              <a:rPr lang="en-IN" sz="2600" dirty="0"/>
              <a:t>In </a:t>
            </a:r>
          </a:p>
          <a:p>
            <a:pPr>
              <a:lnSpc>
                <a:spcPct val="120000"/>
              </a:lnSpc>
            </a:pPr>
            <a:r>
              <a:rPr lang="en-IN" sz="2600" dirty="0"/>
              <a:t>Computer Science and Engineering</a:t>
            </a:r>
          </a:p>
          <a:p>
            <a:pPr>
              <a:lnSpc>
                <a:spcPct val="120000"/>
              </a:lnSpc>
            </a:pPr>
            <a:r>
              <a:rPr lang="en-IN" sz="2600" dirty="0"/>
              <a:t>By</a:t>
            </a:r>
          </a:p>
          <a:p>
            <a:pPr>
              <a:lnSpc>
                <a:spcPct val="120000"/>
              </a:lnSpc>
            </a:pPr>
            <a:r>
              <a:rPr lang="en-IN" sz="2600" dirty="0"/>
              <a:t>                1. K. V. Subbalakshmi (18B01A0573)</a:t>
            </a:r>
          </a:p>
          <a:p>
            <a:pPr>
              <a:lnSpc>
                <a:spcPct val="120000"/>
              </a:lnSpc>
            </a:pPr>
            <a:r>
              <a:rPr lang="en-IN" sz="2600" dirty="0"/>
              <a:t>2. N. Pavani (18B01A0579)</a:t>
            </a:r>
          </a:p>
          <a:p>
            <a:r>
              <a:rPr lang="en-IN" sz="2600" dirty="0"/>
              <a:t>          3. K. </a:t>
            </a:r>
            <a:r>
              <a:rPr lang="en-IN" sz="2600" dirty="0" err="1"/>
              <a:t>Hiranmayee</a:t>
            </a:r>
            <a:r>
              <a:rPr lang="en-IN" sz="2600" dirty="0"/>
              <a:t> (18B01A0591)</a:t>
            </a:r>
          </a:p>
          <a:p>
            <a:r>
              <a:rPr lang="en-IN" sz="2600" dirty="0"/>
              <a:t>            4. M. Sita </a:t>
            </a:r>
            <a:r>
              <a:rPr lang="en-IN" sz="2600" dirty="0" err="1"/>
              <a:t>Varshini</a:t>
            </a:r>
            <a:r>
              <a:rPr lang="en-IN" sz="2600" dirty="0"/>
              <a:t> (18B01A05A3)</a:t>
            </a:r>
          </a:p>
          <a:p>
            <a:r>
              <a:rPr lang="en-IN" sz="2600" dirty="0"/>
              <a:t>      5. G. M. Sailaja (19B05A0507)</a:t>
            </a:r>
          </a:p>
          <a:p>
            <a:endParaRPr lang="en-IN" sz="2600" dirty="0"/>
          </a:p>
          <a:p>
            <a:r>
              <a:rPr lang="en-IN" sz="2600" dirty="0"/>
              <a:t>Under the guidance of </a:t>
            </a:r>
          </a:p>
          <a:p>
            <a:r>
              <a:rPr lang="en-IN" sz="2600" dirty="0"/>
              <a:t>Mrs. K. </a:t>
            </a:r>
            <a:r>
              <a:rPr lang="en-IN" sz="2600" dirty="0" err="1"/>
              <a:t>Ratna</a:t>
            </a:r>
            <a:r>
              <a:rPr lang="en-IN" sz="2600" dirty="0"/>
              <a:t> Kumari</a:t>
            </a:r>
          </a:p>
          <a:p>
            <a:r>
              <a:rPr lang="en-IN" sz="2600" b="0" i="0" dirty="0">
                <a:solidFill>
                  <a:srgbClr val="000000"/>
                </a:solidFill>
                <a:effectLst/>
              </a:rPr>
              <a:t>Asst. Professor</a:t>
            </a:r>
            <a:endParaRPr lang="en-IN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01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1231A-33C2-4D64-B53C-24781D354E15}"/>
              </a:ext>
            </a:extLst>
          </p:cNvPr>
          <p:cNvSpPr txBox="1"/>
          <p:nvPr/>
        </p:nvSpPr>
        <p:spPr>
          <a:xfrm>
            <a:off x="9658350" y="1428750"/>
            <a:ext cx="234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 NO: 03</a:t>
            </a:r>
          </a:p>
          <a:p>
            <a:r>
              <a:rPr lang="en-IN" dirty="0"/>
              <a:t>Date: 12-04-2022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83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10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7778"/>
            <a:ext cx="9144000" cy="427903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– a traffic sign image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 – displays the traffic sign detected and the same will be read out in audio format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 – if input traffic sign image is related to speed limit then it displays the text as speed limit with specific limit value and reads out the same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655" y="105169"/>
            <a:ext cx="9144000" cy="79732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84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11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77"/>
            <a:ext cx="9144000" cy="1001511"/>
          </a:xfrm>
        </p:spPr>
        <p:txBody>
          <a:bodyPr/>
          <a:lstStyle/>
          <a:p>
            <a:r>
              <a:rPr lang="en-US" dirty="0"/>
              <a:t>Results and Analysis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205F4-FD15-4A32-A3D6-1165719A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9" y="1214899"/>
            <a:ext cx="6669082" cy="50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4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No:12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8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Analysis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EB813-9258-455D-971F-E9D559868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t="8415" r="31933" b="7430"/>
          <a:stretch/>
        </p:blipFill>
        <p:spPr bwMode="auto">
          <a:xfrm>
            <a:off x="2855651" y="1230314"/>
            <a:ext cx="6480698" cy="502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84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13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10"/>
            <a:ext cx="9144000" cy="88399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Analysis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45646-9881-4DF2-9E80-C0A82A16B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t="8188" r="32061" b="6975"/>
          <a:stretch/>
        </p:blipFill>
        <p:spPr bwMode="auto">
          <a:xfrm>
            <a:off x="2935771" y="1169511"/>
            <a:ext cx="6320457" cy="512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2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14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880"/>
            <a:ext cx="9144000" cy="395944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2520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02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1550"/>
            <a:ext cx="9144000" cy="475166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 signs are an integral part of our road infrastructure. They provide critical information, sometimes compelling recommendations, for road users.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ehicles are all set to drive along the road. As roads get denser with other vehicles, it is difficult for vehi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identify all the traffic signs on the path.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assist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vehicles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overcome this problem we thought of implementing a machine learning model which can detect traffic signs.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322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7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03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020"/>
            <a:ext cx="9144000" cy="84848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CDBA5-C5CC-44A9-83DF-DBFBB97CF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" t="8128" r="1738" b="14317"/>
          <a:stretch/>
        </p:blipFill>
        <p:spPr bwMode="auto">
          <a:xfrm>
            <a:off x="2936881" y="1418316"/>
            <a:ext cx="6318238" cy="4900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23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04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796" y="1642370"/>
            <a:ext cx="9144000" cy="4572000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Detects the traffic sign in the given input.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Recognizes the traffic sign.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Gives the traffic sign recognized as output in audio format.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25"/>
            <a:ext cx="9144000" cy="81296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05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0326"/>
            <a:ext cx="9144000" cy="453649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Dataset Preprocessing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Building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Training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Testing and validation</a:t>
            </a:r>
            <a:endParaRPr lang="en-IN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Model deployment</a:t>
            </a:r>
            <a:endParaRPr lang="en-US" dirty="0"/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59"/>
            <a:ext cx="9144000" cy="78633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9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06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9103"/>
            <a:ext cx="9144000" cy="446546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Dataset Preprocessing: </a:t>
            </a:r>
            <a:r>
              <a:rPr lang="en-US" sz="1800" b="0" i="0" dirty="0">
                <a:effectLst/>
              </a:rPr>
              <a:t>Data preprocessing is </a:t>
            </a:r>
            <a:r>
              <a:rPr lang="en-US" sz="1800" i="0" dirty="0">
                <a:effectLst/>
              </a:rPr>
              <a:t>a process of preparing the raw data and making it suitable for a machine learning model</a:t>
            </a:r>
            <a:r>
              <a:rPr lang="en-US" sz="1800" b="0" i="0" dirty="0">
                <a:effectLst/>
              </a:rPr>
              <a:t>. It is the first and crucial step while creating a machine learning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Building</a:t>
            </a:r>
            <a:r>
              <a:rPr lang="en-US" sz="1800" dirty="0"/>
              <a:t>: </a:t>
            </a:r>
            <a:r>
              <a:rPr lang="en-US" sz="1800" b="0" i="0" dirty="0">
                <a:effectLst/>
              </a:rPr>
              <a:t>We build a CNN model to classify the images into their respective categories.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Training: </a:t>
            </a:r>
            <a:r>
              <a:rPr lang="en-US" sz="1800" b="0" i="0" dirty="0">
                <a:effectLst/>
              </a:rPr>
              <a:t>Model evaluation is </a:t>
            </a:r>
            <a:r>
              <a:rPr lang="en-US" sz="1800" i="0" dirty="0">
                <a:effectLst/>
              </a:rPr>
              <a:t>the process of using different evaluation metrics to understand a machine learning model's performance. Various classes of images are available in the dataset for training the model.</a:t>
            </a:r>
            <a:endParaRPr lang="en-US" sz="1800" b="0" i="0" dirty="0">
              <a:effectLst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0" i="0" dirty="0">
              <a:effectLst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25"/>
            <a:ext cx="9144000" cy="81296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6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07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9103"/>
            <a:ext cx="9144000" cy="4465468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Testing and Validation: </a:t>
            </a:r>
            <a:r>
              <a:rPr lang="en-US" sz="1800" b="0" i="0" dirty="0">
                <a:effectLst/>
              </a:rPr>
              <a:t>model testing is referred to as </a:t>
            </a:r>
            <a:r>
              <a:rPr lang="en-US" sz="1800" i="0" dirty="0">
                <a:effectLst/>
              </a:rPr>
              <a:t>the process where the performance of a fully trained model is evaluated on a testing set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We tested </a:t>
            </a:r>
            <a:r>
              <a:rPr lang="en-US" sz="1800">
                <a:effectLst/>
                <a:ea typeface="Liberation Serif"/>
                <a:cs typeface="Times New Roman" panose="02020603050405020304" pitchFamily="18" charset="0"/>
              </a:rPr>
              <a:t>the </a:t>
            </a:r>
            <a:r>
              <a:rPr lang="en-US" sz="1800">
                <a:ea typeface="Liberation Serif"/>
                <a:cs typeface="Times New Roman" panose="02020603050405020304" pitchFamily="18" charset="0"/>
              </a:rPr>
              <a:t>model</a:t>
            </a:r>
            <a:r>
              <a:rPr lang="en-US" sz="1800">
                <a:effectLst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with various inputs and we got the accuracy of 94.96 percent.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Model deployment</a:t>
            </a:r>
            <a:r>
              <a:rPr lang="en-IN" sz="1800" dirty="0"/>
              <a:t>: </a:t>
            </a:r>
            <a:r>
              <a:rPr lang="en-US" sz="1800" b="0" i="0" dirty="0">
                <a:effectLst/>
              </a:rPr>
              <a:t>Deployment of the model is simply putting models into production, means </a:t>
            </a:r>
            <a:r>
              <a:rPr lang="en-US" sz="1800" i="0" dirty="0">
                <a:effectLst/>
              </a:rPr>
              <a:t>making your models available to other systems</a:t>
            </a:r>
            <a:r>
              <a:rPr lang="en-US" sz="1800" i="0" dirty="0"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We used this model in our GUI python file for better experience of the user.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25"/>
            <a:ext cx="9144000" cy="81296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4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08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9103"/>
            <a:ext cx="9144000" cy="4394447"/>
          </a:xfrm>
        </p:spPr>
        <p:txBody>
          <a:bodyPr/>
          <a:lstStyle/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ffectLst/>
                <a:ea typeface="Liberation Serif"/>
                <a:cs typeface="Times New Roman" panose="02020603050405020304" pitchFamily="18" charset="0"/>
              </a:rPr>
              <a:t>Data Preprocessing:</a:t>
            </a:r>
            <a:r>
              <a:rPr lang="en-US" sz="1800" b="1" dirty="0">
                <a:effectLst/>
                <a:ea typeface="Liberation Serif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We have searched for the best dataset in order to get better results and preprocessed the data. Dataset we selected is GTSRB – German Traffic Sign Recognition Benchmark. </a:t>
            </a:r>
            <a:r>
              <a:rPr lang="en-US" sz="1800" dirty="0">
                <a:solidFill>
                  <a:srgbClr val="222222"/>
                </a:solidFill>
                <a:effectLst/>
                <a:ea typeface="Liberation Serif"/>
                <a:cs typeface="Times New Roman" panose="02020603050405020304" pitchFamily="18" charset="0"/>
              </a:rPr>
              <a:t>The image dataset consists of more than 50,000 pictures of various traffic signs(speed limit, crossing, traffic signals, etc.) Around 43 different classes are present in the dataset for image classification. </a:t>
            </a:r>
            <a:endParaRPr lang="en-IN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ffectLst/>
                <a:ea typeface="Liberation Serif"/>
                <a:cs typeface="Times New Roman" panose="02020603050405020304" pitchFamily="18" charset="0"/>
              </a:rPr>
              <a:t>Dataset </a:t>
            </a:r>
            <a:r>
              <a:rPr lang="en-US" dirty="0">
                <a:ea typeface="Liberation Serif"/>
                <a:cs typeface="Times New Roman" panose="02020603050405020304" pitchFamily="18" charset="0"/>
              </a:rPr>
              <a:t>Training</a:t>
            </a:r>
            <a:r>
              <a:rPr lang="en-US" dirty="0">
                <a:effectLst/>
                <a:ea typeface="Liberation Serif"/>
                <a:cs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We split the dataset into two parts, one for training the data and other for testing the data. </a:t>
            </a:r>
            <a:endParaRPr lang="en-IN" sz="1800" dirty="0">
              <a:effectLst/>
              <a:ea typeface="Liberation Serif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919"/>
            <a:ext cx="9144000" cy="76858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Attained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02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No: 09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7438"/>
            <a:ext cx="9144000" cy="463414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Liberation Serif"/>
                <a:cs typeface="Times New Roman" panose="02020603050405020304" pitchFamily="18" charset="0"/>
              </a:rPr>
              <a:t>Model Building: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We build the model using convolutional neural networks</a:t>
            </a:r>
            <a:endParaRPr lang="en-IN" sz="1800" dirty="0">
              <a:effectLst/>
              <a:ea typeface="Liberation Serif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ea typeface="Liberation Serif"/>
                <a:cs typeface="Liberation Serif"/>
              </a:rPr>
              <a:t> </a:t>
            </a:r>
            <a:endParaRPr lang="en-IN" sz="1800" dirty="0">
              <a:ea typeface="Liberation Serif"/>
              <a:cs typeface="Liberation Serif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Liberation Serif"/>
                <a:cs typeface="Times New Roman" panose="02020603050405020304" pitchFamily="18" charset="0"/>
              </a:rPr>
              <a:t>Model Evaluation and Testing</a:t>
            </a:r>
            <a:r>
              <a:rPr lang="en-US" sz="1800" b="1" dirty="0">
                <a:effectLst/>
                <a:ea typeface="Liberation Serif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 We have tested the dataset with various inputs and we got the accuracy of 94 percent.</a:t>
            </a:r>
            <a:endParaRPr lang="en-IN" sz="1800" dirty="0">
              <a:effectLst/>
              <a:ea typeface="Liberation Serif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ea typeface="Liberation Serif"/>
                <a:cs typeface="Liberation Serif"/>
              </a:rPr>
              <a:t> </a:t>
            </a:r>
            <a:endParaRPr lang="en-IN" sz="1800" dirty="0">
              <a:effectLst/>
              <a:ea typeface="Liberation Serif"/>
              <a:cs typeface="Liberation Serif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ffectLst/>
                <a:ea typeface="Liberation Serif"/>
                <a:cs typeface="Times New Roman" panose="02020603050405020304" pitchFamily="18" charset="0"/>
              </a:rPr>
              <a:t>Model Deployment:</a:t>
            </a:r>
            <a:r>
              <a:rPr lang="en-US" sz="1800" b="1" dirty="0">
                <a:effectLst/>
                <a:ea typeface="Liberation Serif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Liberation Serif"/>
                <a:cs typeface="Times New Roman" panose="02020603050405020304" pitchFamily="18" charset="0"/>
              </a:rPr>
              <a:t>We used this model in our GUI python file for better experience of the user. It will classify the image to which category it belongs.</a:t>
            </a:r>
            <a:endParaRPr lang="en-IN" sz="1800" dirty="0">
              <a:effectLst/>
              <a:ea typeface="Liberation Serif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91"/>
            <a:ext cx="9144000" cy="75970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Attained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0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792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Liberation Serif</vt:lpstr>
      <vt:lpstr>Wingdings</vt:lpstr>
      <vt:lpstr>Office Theme</vt:lpstr>
      <vt:lpstr>Shri Vishnu engineering college for women::Bhimavaram (Autonomous)</vt:lpstr>
      <vt:lpstr>Problem Statement</vt:lpstr>
      <vt:lpstr>System Design</vt:lpstr>
      <vt:lpstr>Functionalities</vt:lpstr>
      <vt:lpstr>Modules</vt:lpstr>
      <vt:lpstr>Modules</vt:lpstr>
      <vt:lpstr>Modules</vt:lpstr>
      <vt:lpstr>Objectives Attained</vt:lpstr>
      <vt:lpstr>Objectives Attained</vt:lpstr>
      <vt:lpstr>Results and Analysis</vt:lpstr>
      <vt:lpstr>Results and Analysis</vt:lpstr>
      <vt:lpstr>Results and Analysis</vt:lpstr>
      <vt:lpstr>Results and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Vishnu engineering college for women::Bhimavaram (Autonomous)</dc:title>
  <dc:creator>seenu aaluri</dc:creator>
  <cp:lastModifiedBy>K. V. Subbalakshmi</cp:lastModifiedBy>
  <cp:revision>13</cp:revision>
  <dcterms:created xsi:type="dcterms:W3CDTF">2022-02-20T13:18:20Z</dcterms:created>
  <dcterms:modified xsi:type="dcterms:W3CDTF">2022-04-28T05:08:44Z</dcterms:modified>
</cp:coreProperties>
</file>