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  <p:sldMasterId id="2147483880" r:id="rId5"/>
    <p:sldMasterId id="2147483850" r:id="rId6"/>
  </p:sldMasterIdLst>
  <p:notesMasterIdLst>
    <p:notesMasterId r:id="rId9"/>
  </p:notesMasterIdLst>
  <p:sldIdLst>
    <p:sldId id="256" r:id="rId7"/>
    <p:sldId id="335" r:id="rId8"/>
  </p:sldIdLst>
  <p:sldSz cx="12192000" cy="6858000"/>
  <p:notesSz cx="7016750" cy="93091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 Linotype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5C5BC6-1619-EA2E-B9B1-F8C36564C06D}" name="Shengjie Qian" initials="SQ" userId="S::shengjie.qian@cgu.edu::75998bff-aeaa-44bb-ae1e-51a392f930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12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8"/>
    <p:restoredTop sz="94589"/>
  </p:normalViewPr>
  <p:slideViewPr>
    <p:cSldViewPr snapToGrid="0">
      <p:cViewPr varScale="1">
        <p:scale>
          <a:sx n="120" d="100"/>
          <a:sy n="120" d="100"/>
        </p:scale>
        <p:origin x="20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5100" y="0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B2C5-3DDC-EE4C-9155-6BA6A71C67E5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21188"/>
            <a:ext cx="5613400" cy="41894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5100" y="8842375"/>
            <a:ext cx="304006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AE47C-7A17-6E4E-8AF5-CD5D7FB3E3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07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B1210"/>
                </a:solidFill>
              </a:defRPr>
            </a:lvl1pPr>
          </a:lstStyle>
          <a:p>
            <a:fld id="{142CDDD3-50B6-457E-85ED-DE7D6D72FB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101197"/>
            <a:ext cx="10972800" cy="50286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787877"/>
      </p:ext>
    </p:extLst>
  </p:cSld>
  <p:clrMapOvr>
    <a:masterClrMapping/>
  </p:clrMapOvr>
  <p:transition/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800" b="0" i="0">
                <a:solidFill>
                  <a:srgbClr val="9B121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3101" y="6356351"/>
            <a:ext cx="7493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B1210"/>
                </a:solidFill>
              </a:defRPr>
            </a:lvl1pPr>
          </a:lstStyle>
          <a:p>
            <a:fld id="{FA04491C-A3A3-3B48-8F60-4F5068B9C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882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833101" y="6356351"/>
            <a:ext cx="749300" cy="365125"/>
          </a:xfrm>
          <a:prstGeom prst="rect">
            <a:avLst/>
          </a:prstGeom>
        </p:spPr>
        <p:txBody>
          <a:bodyPr/>
          <a:lstStyle/>
          <a:p>
            <a:fld id="{AD39A1A6-81CA-443D-9856-DEF319A1D7D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29972"/>
            <a:ext cx="10972800" cy="1143000"/>
          </a:xfrm>
          <a:prstGeom prst="rect">
            <a:avLst/>
          </a:prstGeom>
        </p:spPr>
        <p:txBody>
          <a:bodyPr vert="horz"/>
          <a:lstStyle>
            <a:lvl1pPr algn="l">
              <a:defRPr sz="4000">
                <a:solidFill>
                  <a:srgbClr val="9B121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815225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833101" y="6356351"/>
            <a:ext cx="7493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B1210"/>
                </a:solidFill>
              </a:defRPr>
            </a:lvl1pPr>
          </a:lstStyle>
          <a:p>
            <a:fld id="{AD39A1A6-81CA-443D-9856-DEF319A1D7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3969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9B1210"/>
                </a:solidFill>
              </a:defRPr>
            </a:lvl1pPr>
          </a:lstStyle>
          <a:p>
            <a:fld id="{9C0C678D-2992-E44F-95D0-87A26C44550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19099"/>
            <a:ext cx="10972800" cy="44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2600">
                <a:solidFill>
                  <a:srgbClr val="9B121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63816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baseline="0" dirty="0">
                <a:solidFill>
                  <a:srgbClr val="B72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82651" y="1881189"/>
            <a:ext cx="10668000" cy="4238625"/>
          </a:xfrm>
        </p:spPr>
        <p:txBody>
          <a:bodyPr/>
          <a:lstStyle>
            <a:lvl1pPr>
              <a:defRPr lang="en-US" sz="1800" b="1" i="0" kern="1200" cap="none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62268" indent="-347472">
              <a:spcBef>
                <a:spcPts val="0"/>
              </a:spcBef>
              <a:spcAft>
                <a:spcPts val="500"/>
              </a:spcAft>
              <a:defRPr lang="en-US" sz="1600" b="0" i="0" kern="1200" baseline="0" dirty="0" smtClean="0">
                <a:solidFill>
                  <a:srgbClr val="353535"/>
                </a:solidFill>
                <a:latin typeface="Arial" charset="0"/>
                <a:ea typeface="+mn-ea"/>
                <a:cs typeface="Arial"/>
              </a:defRPr>
            </a:lvl2pPr>
            <a:lvl3pPr marL="264160" marR="0" indent="-25812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900"/>
              </a:spcAft>
              <a:buFontTx/>
              <a:buNone/>
            </a:pPr>
            <a:r>
              <a:rPr lang="en-US"/>
              <a:t>Click to edit Master text styles</a:t>
            </a:r>
          </a:p>
          <a:p>
            <a:pPr marL="179388" lvl="1" indent="-1666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900"/>
              </a:spcAft>
              <a:buClr>
                <a:srgbClr val="ED9822"/>
              </a:buClr>
              <a:buSzPct val="110000"/>
              <a:buFont typeface="Wingdings" charset="2"/>
              <a:buChar char="§"/>
              <a:tabLst/>
            </a:pPr>
            <a:r>
              <a:rPr lang="en-US"/>
              <a:t>Second level</a:t>
            </a:r>
          </a:p>
          <a:p>
            <a:pPr marL="172720" marR="0" lvl="2" indent="-166688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900"/>
              </a:spcAft>
              <a:buClr>
                <a:srgbClr val="ED9822"/>
              </a:buClr>
              <a:buSzPct val="110000"/>
              <a:buFont typeface="Wingdings" charset="2"/>
              <a:buChar char="§"/>
              <a:tabLst/>
              <a:defRPr/>
            </a:pPr>
            <a:r>
              <a:rPr lang="en-US"/>
              <a:t>Third level</a:t>
            </a:r>
          </a:p>
          <a:p>
            <a:pPr lvl="2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11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93047" y="5556254"/>
            <a:ext cx="8534400" cy="86571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93047" y="4408602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9B121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70165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88CDA-8F85-4B8A-81AF-1E6D7B8685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134850"/>
            <a:ext cx="10972800" cy="5021095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0538435"/>
      </p:ext>
    </p:extLst>
  </p:cSld>
  <p:clrMapOvr>
    <a:masterClrMapping/>
  </p:clrMapOvr>
  <p:transition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44365-0B47-4F1A-AC45-320D8D9F2D5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" y="1101195"/>
            <a:ext cx="6096000" cy="5027992"/>
          </a:xfrm>
        </p:spPr>
        <p:txBody>
          <a:bodyPr/>
          <a:lstStyle>
            <a:lvl1pPr marL="228600" indent="-228600">
              <a:buFont typeface="Wingdings" charset="2"/>
              <a:buChar char="§"/>
              <a:defRPr/>
            </a:lvl1pPr>
            <a:lvl5pPr marL="1554480" indent="-182880"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6942667" y="1101200"/>
            <a:ext cx="4639733" cy="5021891"/>
          </a:xfrm>
        </p:spPr>
        <p:txBody>
          <a:bodyPr/>
          <a:lstStyle>
            <a:lvl1pPr marL="0" indent="0">
              <a:buNone/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072003"/>
      </p:ext>
    </p:extLst>
  </p:cSld>
  <p:clrMapOvr>
    <a:masterClrMapping/>
  </p:clrMapOvr>
  <p:transition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098273"/>
            <a:ext cx="5384800" cy="5024818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9600" y="1100668"/>
            <a:ext cx="5388864" cy="5022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F98CD797-44FC-46FF-AFD3-9F1725DCA00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531278"/>
      </p:ext>
    </p:extLst>
  </p:cSld>
  <p:clrMapOvr>
    <a:masterClrMapping/>
  </p:clrMapOvr>
  <p:transition/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47" y="1083735"/>
            <a:ext cx="5386917" cy="59131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rgbClr val="9B121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0113" y="1083736"/>
            <a:ext cx="5389033" cy="59131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rgbClr val="9B121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11547" y="1805099"/>
            <a:ext cx="5388864" cy="431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1805099"/>
            <a:ext cx="5388864" cy="43090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AD39A1A6-81CA-443D-9856-DEF319A1D7D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419099"/>
            <a:ext cx="10972800" cy="448733"/>
          </a:xfrm>
          <a:ln>
            <a:noFill/>
          </a:ln>
        </p:spPr>
        <p:txBody>
          <a:bodyPr/>
          <a:lstStyle>
            <a:lvl1pPr>
              <a:defRPr>
                <a:solidFill>
                  <a:srgbClr val="9B121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7067330"/>
      </p:ext>
    </p:extLst>
  </p:cSld>
  <p:clrMapOvr>
    <a:masterClrMapping/>
  </p:clrMapOvr>
  <p:transition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B121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2D88CDA-8F85-4B8A-81AF-1E6D7B8685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0493"/>
      </p:ext>
    </p:extLst>
  </p:cSld>
  <p:clrMapOvr>
    <a:masterClrMapping/>
  </p:clrMapOvr>
  <p:transition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344" y="0"/>
            <a:ext cx="652678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91077" y="2731787"/>
            <a:ext cx="4925564" cy="512065"/>
          </a:xfrm>
          <a:ln>
            <a:noFill/>
          </a:ln>
        </p:spPr>
        <p:txBody>
          <a:bodyPr/>
          <a:lstStyle>
            <a:lvl1pPr>
              <a:lnSpc>
                <a:spcPts val="48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80" y="838532"/>
            <a:ext cx="3969712" cy="2408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733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94740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GU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F8756C9-F1E6-6544-816A-86156C48D0D6}"/>
              </a:ext>
            </a:extLst>
          </p:cNvPr>
          <p:cNvSpPr/>
          <p:nvPr userDrawn="1"/>
        </p:nvSpPr>
        <p:spPr>
          <a:xfrm>
            <a:off x="2" y="0"/>
            <a:ext cx="12191999" cy="6343510"/>
          </a:xfrm>
          <a:prstGeom prst="rect">
            <a:avLst/>
          </a:prstGeom>
          <a:solidFill>
            <a:srgbClr val="D6D6D6">
              <a:alpha val="5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4" name="Picture 13" descr="CGU-Flame-ID-RGB-Wht.png">
            <a:extLst>
              <a:ext uri="{FF2B5EF4-FFF2-40B4-BE49-F238E27FC236}">
                <a16:creationId xmlns:a16="http://schemas.microsoft.com/office/drawing/2014/main" id="{31C9D1B7-02B5-9441-855E-5940B60469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2" r="6413" b="28581"/>
          <a:stretch/>
        </p:blipFill>
        <p:spPr>
          <a:xfrm>
            <a:off x="6314740" y="-852"/>
            <a:ext cx="5877261" cy="63435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146EABB-36F3-984D-BB33-B965FA8EA9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996" t="8533" r="38649" b="83616"/>
          <a:stretch/>
        </p:blipFill>
        <p:spPr>
          <a:xfrm>
            <a:off x="624504" y="600074"/>
            <a:ext cx="3788305" cy="344590"/>
          </a:xfrm>
          <a:prstGeom prst="rect">
            <a:avLst/>
          </a:prstGeom>
        </p:spPr>
      </p:pic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260B371-81FA-F14F-B043-16F58B9C62C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67513" y="3566089"/>
            <a:ext cx="6238875" cy="971550"/>
          </a:xfrm>
        </p:spPr>
        <p:txBody>
          <a:bodyPr lIns="0" tIns="0" rIns="0" bIns="0"/>
          <a:lstStyle>
            <a:lvl1pPr marL="0" indent="0">
              <a:buNone/>
              <a:defRPr sz="1500" b="1" i="0" u="none" baseline="0">
                <a:solidFill>
                  <a:schemeClr val="bg2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marL="9525" indent="0">
              <a:buNone/>
              <a:defRPr/>
            </a:lvl2pPr>
          </a:lstStyle>
          <a:p>
            <a:pPr lvl="0"/>
            <a:r>
              <a:rPr lang="en-US"/>
              <a:t>Upload file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A420159-AE64-B94E-AB77-4255750B87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7513" y="5349513"/>
            <a:ext cx="3362303" cy="155634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050" b="1" i="0" baseline="0">
                <a:latin typeface="Ari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Name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D68594C6-6992-F042-9DC0-DA36A6EA77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513" y="5572388"/>
            <a:ext cx="3362303" cy="156065"/>
          </a:xfr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Arial" charset="0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Gotham Narrow Book" charset="0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Gotham Narrow Book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Gotham Narrow Book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Gotham Narrow Book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8050F896-0A50-E74E-9C27-67AC932E00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513" y="2714691"/>
            <a:ext cx="6238875" cy="683320"/>
          </a:xfrm>
        </p:spPr>
        <p:txBody>
          <a:bodyPr lIns="0" tIns="0" rIns="0" bIns="0">
            <a:no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2100" b="0" i="1" kern="1200" baseline="0" dirty="0" smtClean="0">
                <a:solidFill>
                  <a:srgbClr val="9F9371"/>
                </a:solidFill>
                <a:latin typeface="Georgia" panose="02040502050405020303" pitchFamily="18" charset="0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Gotham Narrow Book" charset="0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Gotham Narrow Book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Gotham Narrow Book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.AppleSystemUIFont" charset="-120"/>
              <a:buNone/>
              <a:defRPr lang="en-US" sz="1050" kern="1200" baseline="0" dirty="0" smtClean="0">
                <a:solidFill>
                  <a:srgbClr val="9F9371"/>
                </a:solidFill>
                <a:latin typeface="Gotham Narrow Book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1830726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800" b="0" i="0">
                <a:solidFill>
                  <a:srgbClr val="9B121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Tx/>
              <a:buFont typeface="Wingdings" charset="2"/>
              <a:buChar char="§"/>
              <a:tabLst/>
              <a:defRPr sz="1400"/>
            </a:lvl1pPr>
            <a:lvl2pPr marL="594360" marR="0" indent="-182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Pct val="100000"/>
              <a:buFont typeface="Lucida Grande"/>
              <a:buChar char="●"/>
              <a:tabLst/>
              <a:defRPr sz="1200"/>
            </a:lvl2pPr>
            <a:lvl3pPr marL="914400" marR="0" indent="-182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Tx/>
              <a:buFont typeface="Arial"/>
              <a:buChar char="•"/>
              <a:tabLst/>
              <a:defRPr sz="1000"/>
            </a:lvl3pPr>
            <a:lvl4pPr marL="1280160" marR="0" indent="-182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Pct val="100000"/>
              <a:buFont typeface="Arial"/>
              <a:buChar char="•"/>
              <a:tabLst/>
              <a:defRPr sz="900"/>
            </a:lvl4pPr>
            <a:lvl5pPr marL="1554480" marR="0" indent="-182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Tx/>
              <a:buFont typeface="Arial"/>
              <a:buChar char="•"/>
              <a:tabLst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itchFamily="34" charset="-128"/>
                <a:cs typeface="ＭＳ Ｐゴシック" charset="0"/>
              </a:rPr>
              <a:t>Click to edit Master text styles</a:t>
            </a:r>
          </a:p>
          <a:p>
            <a:pPr marL="594360" marR="0" lvl="1" indent="-182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Pct val="100000"/>
              <a:buFont typeface="Lucida Grande"/>
              <a:buChar char="●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Second level</a:t>
            </a:r>
          </a:p>
          <a:p>
            <a:pPr marL="914400" marR="0" lvl="2" indent="-182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Third level</a:t>
            </a:r>
          </a:p>
          <a:p>
            <a:pPr marL="1280160" marR="0" lvl="3" indent="-182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Fourth level</a:t>
            </a:r>
          </a:p>
          <a:p>
            <a:pPr marL="1554480" marR="0" lvl="4" indent="-18288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1622"/>
              </a:buClr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MS PGothic" pitchFamily="34" charset="-128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33101" y="6356351"/>
            <a:ext cx="7493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B1210"/>
                </a:solidFill>
              </a:defRPr>
            </a:lvl1pPr>
          </a:lstStyle>
          <a:p>
            <a:fld id="{FA04491C-A3A3-3B48-8F60-4F5068B9C6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894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419099"/>
            <a:ext cx="10972800" cy="44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100667"/>
            <a:ext cx="10972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3101" y="6356351"/>
            <a:ext cx="749300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9B1210"/>
                </a:solidFill>
                <a:latin typeface="Calibri"/>
                <a:cs typeface="Calibri"/>
              </a:defRPr>
            </a:lvl1pPr>
          </a:lstStyle>
          <a:p>
            <a:fld id="{B2D88CDA-8F85-4B8A-81AF-1E6D7B8685A0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09600" y="982133"/>
            <a:ext cx="1097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9600" y="6339416"/>
            <a:ext cx="109728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6317" y="6373629"/>
            <a:ext cx="3606800" cy="448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64" r:id="rId2"/>
    <p:sldLayoutId id="2147483833" r:id="rId3"/>
    <p:sldLayoutId id="2147483834" r:id="rId4"/>
    <p:sldLayoutId id="2147483835" r:id="rId5"/>
    <p:sldLayoutId id="2147483866" r:id="rId6"/>
    <p:sldLayoutId id="2147483890" r:id="rId7"/>
    <p:sldLayoutId id="2147483891" r:id="rId8"/>
  </p:sldLayoutIdLst>
  <p:transition/>
  <p:hf hdr="0" ftr="0" dt="0"/>
  <p:txStyles>
    <p:titleStyle>
      <a:lvl1pPr algn="l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3000" kern="1200" baseline="0">
          <a:solidFill>
            <a:srgbClr val="9B1210"/>
          </a:solidFill>
          <a:latin typeface="+mn-lt"/>
          <a:ea typeface="MS PGothic" pitchFamily="34" charset="-128"/>
          <a:cs typeface="ＭＳ Ｐゴシック" charset="0"/>
        </a:defRPr>
      </a:lvl1pPr>
      <a:lvl2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lnSpc>
          <a:spcPts val="5800"/>
        </a:lnSpc>
        <a:spcBef>
          <a:spcPct val="0"/>
        </a:spcBef>
        <a:spcAft>
          <a:spcPct val="0"/>
        </a:spcAft>
        <a:defRPr sz="5400">
          <a:solidFill>
            <a:schemeClr val="tx2"/>
          </a:solidFill>
          <a:latin typeface="Palatino Linotype" charset="0"/>
          <a:ea typeface="ＭＳ Ｐゴシック" charset="0"/>
          <a:cs typeface="ＭＳ Ｐゴシック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charset="2"/>
        <a:buChar char="§"/>
        <a:defRPr sz="2400" kern="1200">
          <a:solidFill>
            <a:srgbClr val="000000"/>
          </a:solidFill>
          <a:latin typeface="+mj-lt"/>
          <a:ea typeface="MS PGothic" pitchFamily="34" charset="-128"/>
          <a:cs typeface="ＭＳ Ｐゴシック" charset="0"/>
        </a:defRPr>
      </a:lvl1pPr>
      <a:lvl2pPr marL="594360" indent="-1828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Lucida Grande"/>
        <a:buChar char="●"/>
        <a:defRPr sz="1600" kern="1200">
          <a:solidFill>
            <a:srgbClr val="000000"/>
          </a:solidFill>
          <a:latin typeface="+mj-lt"/>
          <a:ea typeface="MS PGothic" pitchFamily="34" charset="-128"/>
          <a:cs typeface="+mn-cs"/>
        </a:defRPr>
      </a:lvl2pPr>
      <a:lvl3pPr marL="914400" indent="-1828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sz="1600" kern="1200">
          <a:solidFill>
            <a:srgbClr val="000000"/>
          </a:solidFill>
          <a:latin typeface="+mj-lt"/>
          <a:ea typeface="MS PGothic" pitchFamily="34" charset="-128"/>
          <a:cs typeface="+mn-cs"/>
        </a:defRPr>
      </a:lvl3pPr>
      <a:lvl4pPr marL="1280160" indent="-1828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/>
        <a:buChar char="•"/>
        <a:defRPr sz="1600" kern="1200">
          <a:solidFill>
            <a:srgbClr val="000000"/>
          </a:solidFill>
          <a:latin typeface="+mj-lt"/>
          <a:ea typeface="MS PGothic" pitchFamily="34" charset="-128"/>
          <a:cs typeface="+mn-cs"/>
        </a:defRPr>
      </a:lvl4pPr>
      <a:lvl5pPr marL="1554480" indent="-18288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/>
        <a:buChar char="•"/>
        <a:defRPr sz="1600" kern="1200">
          <a:solidFill>
            <a:srgbClr val="000000"/>
          </a:solidFill>
          <a:latin typeface="+mj-lt"/>
          <a:ea typeface="MS PGothic" pitchFamily="34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26496" y="6350001"/>
            <a:ext cx="7559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rgbClr val="9B1210"/>
                </a:solidFill>
                <a:latin typeface="+mj-lt"/>
              </a:defRPr>
            </a:lvl1pPr>
          </a:lstStyle>
          <a:p>
            <a:fld id="{B2D88CDA-8F85-4B8A-81AF-1E6D7B8685A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10833101" y="6356351"/>
            <a:ext cx="749300" cy="365125"/>
          </a:xfrm>
          <a:prstGeom prst="rect">
            <a:avLst/>
          </a:prstGeom>
        </p:spPr>
        <p:txBody>
          <a:bodyPr vert="horz" wrap="square" lIns="27432" tIns="45720" rIns="4572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defTabSz="457200" rtl="0" fontAlgn="base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accent1"/>
                </a:solidFill>
                <a:latin typeface="Calibri"/>
                <a:ea typeface="MS PGothic" pitchFamily="34" charset="-128"/>
                <a:cs typeface="Calibri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Palatino Linotype" pitchFamily="18" charset="0"/>
                <a:ea typeface="MS PGothic" pitchFamily="34" charset="-128"/>
                <a:cs typeface="+mn-cs"/>
              </a:defRPr>
            </a:lvl9pPr>
          </a:lstStyle>
          <a:p>
            <a:endParaRPr lang="en-US" sz="1200"/>
          </a:p>
        </p:txBody>
      </p:sp>
      <p:pic>
        <p:nvPicPr>
          <p:cNvPr id="5" name="Picture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" y="6296727"/>
            <a:ext cx="3606800" cy="48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63" r:id="rId3"/>
    <p:sldLayoutId id="2147483879" r:id="rId4"/>
    <p:sldLayoutId id="2147483888" r:id="rId5"/>
    <p:sldLayoutId id="2147483892" r:id="rId6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95" y="580080"/>
            <a:ext cx="5756639" cy="6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14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70FEE3B-0E77-4E9B-9BD8-D4E85779AB9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485688" y="1357657"/>
            <a:ext cx="8069214" cy="1538089"/>
          </a:xfrm>
        </p:spPr>
        <p:txBody>
          <a:bodyPr anchor="b"/>
          <a:lstStyle/>
          <a:p>
            <a:r>
              <a:rPr lang="en-US" dirty="0">
                <a:latin typeface="Arial"/>
                <a:cs typeface="Arial"/>
              </a:rPr>
              <a:t>Title</a:t>
            </a:r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47FDD17-2AD8-4D5A-AECC-3EAA5C12E80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79708" y="3280191"/>
            <a:ext cx="7084884" cy="2251400"/>
          </a:xfrm>
        </p:spPr>
        <p:txBody>
          <a:bodyPr vert="horz" lIns="0" tIns="0" rIns="0" bIns="0" rtlCol="0" anchor="t">
            <a:normAutofit/>
          </a:bodyPr>
          <a:lstStyle/>
          <a:p>
            <a:endParaRPr lang="en-US" sz="2100" dirty="0"/>
          </a:p>
          <a:p>
            <a:r>
              <a:rPr lang="en-US" sz="2100" dirty="0">
                <a:latin typeface="Arial Unicode MS"/>
                <a:ea typeface="Arial Unicode MS"/>
                <a:cs typeface="Arial Unicode MS"/>
              </a:rPr>
              <a:t>name</a:t>
            </a:r>
            <a:endParaRPr lang="en-US" sz="1500" i="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 charset="0"/>
                <a:cs typeface="Arial"/>
              </a:rPr>
              <a:t>Sub title</a:t>
            </a:r>
            <a:endParaRPr lang="en-US" sz="1500" i="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ea typeface="Arial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06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C52811-E341-F26E-D55A-475BBDA00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A1A6-81CA-443D-9856-DEF319A1D7D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64E80C-EDAF-9D30-8464-10D91927E0E1}"/>
              </a:ext>
            </a:extLst>
          </p:cNvPr>
          <p:cNvSpPr>
            <a:spLocks noGrp="1"/>
          </p:cNvSpPr>
          <p:nvPr/>
        </p:nvSpPr>
        <p:spPr>
          <a:xfrm>
            <a:off x="882993" y="640079"/>
            <a:ext cx="10668000" cy="10972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i="0" kern="1200" baseline="0" dirty="0">
                <a:solidFill>
                  <a:srgbClr val="B72029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>
                <a:latin typeface="Arial"/>
                <a:cs typeface="Arial"/>
              </a:rPr>
              <a:t>Title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C663BC-0D70-3EEE-6F3E-D2FCC76FAB45}"/>
              </a:ext>
            </a:extLst>
          </p:cNvPr>
          <p:cNvSpPr txBox="1">
            <a:spLocks/>
          </p:cNvSpPr>
          <p:nvPr/>
        </p:nvSpPr>
        <p:spPr>
          <a:xfrm>
            <a:off x="712053" y="1699219"/>
            <a:ext cx="11029263" cy="42386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.AppleSystemUIFont" charset="-120"/>
              <a:buNone/>
              <a:defRPr lang="en-US" sz="1800" b="1" i="0" kern="1200" cap="none" baseline="0" dirty="0" smtClean="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362268" indent="-347472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500"/>
              </a:spcAft>
              <a:buFont typeface="Arial"/>
              <a:buChar char="•"/>
              <a:defRPr lang="en-US" sz="1600" b="0" i="0" kern="1200" baseline="0" dirty="0" smtClean="0">
                <a:solidFill>
                  <a:srgbClr val="353535"/>
                </a:solidFill>
                <a:latin typeface="Arial" charset="0"/>
                <a:ea typeface="+mn-ea"/>
                <a:cs typeface="Arial"/>
              </a:defRPr>
            </a:lvl2pPr>
            <a:lvl3pPr marL="264160" marR="0" indent="-25812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lang="en-US" sz="1600" kern="1200" baseline="0">
                <a:solidFill>
                  <a:schemeClr val="bg2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otham Narrow Book" charset="0"/>
                <a:ea typeface="Gotham Narrow Book" charset="0"/>
                <a:cs typeface="Gotham Narrow Book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Gotham Narrow Book" charset="0"/>
                <a:ea typeface="Gotham Narrow Book" charset="0"/>
                <a:cs typeface="Gotham Narrow Book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353535"/>
                </a:solidFill>
                <a:latin typeface="Arial"/>
                <a:cs typeface="Arial"/>
              </a:rPr>
              <a:t>something</a:t>
            </a:r>
            <a:endParaRPr lang="en-US" sz="2200" b="0" dirty="0"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0" dirty="0">
              <a:solidFill>
                <a:srgbClr val="353535"/>
              </a:solidFill>
              <a:latin typeface="Arial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b="0" dirty="0">
              <a:solidFill>
                <a:srgbClr val="353535"/>
              </a:solidFill>
              <a:latin typeface="Arial"/>
              <a:cs typeface="Arial"/>
            </a:endParaRPr>
          </a:p>
          <a:p>
            <a:pPr marL="704850" lvl="1" indent="-342900">
              <a:lnSpc>
                <a:spcPct val="150000"/>
              </a:lnSpc>
              <a:spcAft>
                <a:spcPts val="0"/>
              </a:spcAft>
              <a:buFont typeface="Courier New" panose="020B0604020202020204" pitchFamily="34" charset="0"/>
              <a:buChar char="o"/>
            </a:pPr>
            <a:endParaRPr lang="en-US" sz="2000" b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3924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GU_all school">
  <a:themeElements>
    <a:clrScheme name="DruckerPalette">
      <a:dk1>
        <a:sysClr val="windowText" lastClr="000000"/>
      </a:dk1>
      <a:lt1>
        <a:sysClr val="window" lastClr="FFFFFF"/>
      </a:lt1>
      <a:dk2>
        <a:srgbClr val="42453F"/>
      </a:dk2>
      <a:lt2>
        <a:srgbClr val="C8C3B7"/>
      </a:lt2>
      <a:accent1>
        <a:srgbClr val="911622"/>
      </a:accent1>
      <a:accent2>
        <a:srgbClr val="356D71"/>
      </a:accent2>
      <a:accent3>
        <a:srgbClr val="DDBB64"/>
      </a:accent3>
      <a:accent4>
        <a:srgbClr val="C8C3B7"/>
      </a:accent4>
      <a:accent5>
        <a:srgbClr val="817957"/>
      </a:accent5>
      <a:accent6>
        <a:srgbClr val="052D4D"/>
      </a:accent6>
      <a:hlink>
        <a:srgbClr val="D98122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PPT-PresentationB" id="{75096EEA-8106-2446-8C4E-3D5B6CDE5EF0}" vid="{E504E83A-811F-D440-97B5-ED155B6C7A57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PPT-PresentationB" id="{75096EEA-8106-2446-8C4E-3D5B6CDE5EF0}" vid="{C1F6A7D8-698D-F042-8FC7-8EB6CAF376A7}"/>
    </a:ext>
  </a:extLst>
</a:theme>
</file>

<file path=ppt/theme/theme3.xml><?xml version="1.0" encoding="utf-8"?>
<a:theme xmlns:a="http://schemas.openxmlformats.org/drawingml/2006/main" name="Title Slide_1">
  <a:themeElements>
    <a:clrScheme name="Drucker">
      <a:dk1>
        <a:sysClr val="windowText" lastClr="000000"/>
      </a:dk1>
      <a:lt1>
        <a:sysClr val="window" lastClr="FFFFFF"/>
      </a:lt1>
      <a:dk2>
        <a:srgbClr val="42453F"/>
      </a:dk2>
      <a:lt2>
        <a:srgbClr val="C8C3B7"/>
      </a:lt2>
      <a:accent1>
        <a:srgbClr val="911622"/>
      </a:accent1>
      <a:accent2>
        <a:srgbClr val="356D71"/>
      </a:accent2>
      <a:accent3>
        <a:srgbClr val="DDBB64"/>
      </a:accent3>
      <a:accent4>
        <a:srgbClr val="C8C3B7"/>
      </a:accent4>
      <a:accent5>
        <a:srgbClr val="817957"/>
      </a:accent5>
      <a:accent6>
        <a:srgbClr val="052D4D"/>
      </a:accent6>
      <a:hlink>
        <a:srgbClr val="D98122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16-PPT-PresentationB" id="{75096EEA-8106-2446-8C4E-3D5B6CDE5EF0}" vid="{78349D07-271F-F54C-84A5-A7C67C9C00C0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7276BE95A3324089A9D3DD5DC7A52B" ma:contentTypeVersion="13" ma:contentTypeDescription="Create a new document." ma:contentTypeScope="" ma:versionID="d1f995fba489fa33b9370f02d5c98ca4">
  <xsd:schema xmlns:xsd="http://www.w3.org/2001/XMLSchema" xmlns:xs="http://www.w3.org/2001/XMLSchema" xmlns:p="http://schemas.microsoft.com/office/2006/metadata/properties" xmlns:ns2="323c8b32-4f60-4580-aacc-bb775bc10eb2" xmlns:ns3="d9c225d8-cc7d-4ddb-af0d-3eb5960f606f" targetNamespace="http://schemas.microsoft.com/office/2006/metadata/properties" ma:root="true" ma:fieldsID="9723b26a705160af8e343e37be3d597c" ns2:_="" ns3:_="">
    <xsd:import namespace="323c8b32-4f60-4580-aacc-bb775bc10eb2"/>
    <xsd:import namespace="d9c225d8-cc7d-4ddb-af0d-3eb5960f60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c8b32-4f60-4580-aacc-bb775bc10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225d8-cc7d-4ddb-af0d-3eb5960f606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c225d8-cc7d-4ddb-af0d-3eb5960f606f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39C8BCE-FE6C-46DF-8BFB-FCA174164F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73A594-80F1-428A-BFC3-EDC890D240BC}">
  <ds:schemaRefs>
    <ds:schemaRef ds:uri="323c8b32-4f60-4580-aacc-bb775bc10eb2"/>
    <ds:schemaRef ds:uri="d9c225d8-cc7d-4ddb-af0d-3eb5960f606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7E07840-A4C4-46F6-8380-627D4A9E6DD2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323c8b32-4f60-4580-aacc-bb775bc10eb2"/>
    <ds:schemaRef ds:uri="http://schemas.microsoft.com/office/2006/metadata/properties"/>
    <ds:schemaRef ds:uri="http://purl.org/dc/dcmitype/"/>
    <ds:schemaRef ds:uri="http://purl.org/dc/elements/1.1/"/>
    <ds:schemaRef ds:uri="http://schemas.microsoft.com/office/infopath/2007/PartnerControls"/>
    <ds:schemaRef ds:uri="d9c225d8-cc7d-4ddb-af0d-3eb5960f606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2016-PPT-PresentationC</Template>
  <TotalTime>1</TotalTime>
  <Words>7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5" baseType="lpstr">
      <vt:lpstr>.AppleSystemUIFont</vt:lpstr>
      <vt:lpstr>Arial Unicode MS</vt:lpstr>
      <vt:lpstr>Gotham Narrow Book</vt:lpstr>
      <vt:lpstr>Arial</vt:lpstr>
      <vt:lpstr>Calibri</vt:lpstr>
      <vt:lpstr>Courier New</vt:lpstr>
      <vt:lpstr>Georgia</vt:lpstr>
      <vt:lpstr>Lucida Grande</vt:lpstr>
      <vt:lpstr>Palatino Linotype</vt:lpstr>
      <vt:lpstr>Wingdings</vt:lpstr>
      <vt:lpstr>CGU_all school</vt:lpstr>
      <vt:lpstr>2_Custom Design</vt:lpstr>
      <vt:lpstr>Title Slide_1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Sierra</cp:lastModifiedBy>
  <cp:revision>2</cp:revision>
  <dcterms:created xsi:type="dcterms:W3CDTF">2017-01-04T22:12:26Z</dcterms:created>
  <dcterms:modified xsi:type="dcterms:W3CDTF">2025-05-05T20:57:13Z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0x010100247276BE95A3324089A9D3DD5DC7A52B</vt:lpwstr>
  </property>
  <property fmtid="{D5CDD505-2E9C-101B-9397-08002B2CF9AE}" pid="3" name="Order">
    <vt:r8>198900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MSIP_Label_186a3520-2f75-449a-9647-37aa285e138c_Enabled">
    <vt:lpwstr>true</vt:lpwstr>
  </property>
  <property fmtid="{D5CDD505-2E9C-101B-9397-08002B2CF9AE}" pid="9" name="MSIP_Label_186a3520-2f75-449a-9647-37aa285e138c_SetDate">
    <vt:lpwstr>2025-02-26T17:24:00Z</vt:lpwstr>
  </property>
  <property fmtid="{D5CDD505-2E9C-101B-9397-08002B2CF9AE}" pid="10" name="MSIP_Label_186a3520-2f75-449a-9647-37aa285e138c_Method">
    <vt:lpwstr>Standard</vt:lpwstr>
  </property>
  <property fmtid="{D5CDD505-2E9C-101B-9397-08002B2CF9AE}" pid="11" name="MSIP_Label_186a3520-2f75-449a-9647-37aa285e138c_Name">
    <vt:lpwstr>defa4170-0d19-0005-0004-bc88714345d2</vt:lpwstr>
  </property>
  <property fmtid="{D5CDD505-2E9C-101B-9397-08002B2CF9AE}" pid="12" name="MSIP_Label_186a3520-2f75-449a-9647-37aa285e138c_SiteId">
    <vt:lpwstr>19afb2c8-5efd-4718-a107-530ed963d11e</vt:lpwstr>
  </property>
  <property fmtid="{D5CDD505-2E9C-101B-9397-08002B2CF9AE}" pid="13" name="MSIP_Label_186a3520-2f75-449a-9647-37aa285e138c_ActionId">
    <vt:lpwstr>3b6e141c-7e46-4c1e-94ef-498c3bd4fda1</vt:lpwstr>
  </property>
  <property fmtid="{D5CDD505-2E9C-101B-9397-08002B2CF9AE}" pid="14" name="MSIP_Label_186a3520-2f75-449a-9647-37aa285e138c_ContentBits">
    <vt:lpwstr>0</vt:lpwstr>
  </property>
  <property fmtid="{D5CDD505-2E9C-101B-9397-08002B2CF9AE}" pid="15" name="MSIP_Label_186a3520-2f75-449a-9647-37aa285e138c_Tag">
    <vt:lpwstr>10, 3, 0, 2</vt:lpwstr>
  </property>
</Properties>
</file>