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8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0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0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7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3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8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8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8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19EA-15AE-4B57-9E51-28DE520C1AF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7368-43C1-4739-9804-2B7A4EA86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怎样写出正确的代码</a:t>
            </a:r>
          </a:p>
        </p:txBody>
      </p:sp>
    </p:spTree>
    <p:extLst>
      <p:ext uri="{BB962C8B-B14F-4D97-AF65-F5344CB8AC3E}">
        <p14:creationId xmlns:p14="http://schemas.microsoft.com/office/powerpoint/2010/main" val="296980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2553"/>
          </a:xfrm>
        </p:spPr>
        <p:txBody>
          <a:bodyPr/>
          <a:lstStyle/>
          <a:p>
            <a:pPr algn="ctr"/>
            <a:r>
              <a:rPr lang="zh-CN" altLang="en-US" dirty="0"/>
              <a:t>信赖代码提示而不是自己敲单词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200" dirty="0"/>
              <a:t>避免手误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06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556"/>
          </a:xfrm>
        </p:spPr>
        <p:txBody>
          <a:bodyPr/>
          <a:lstStyle/>
          <a:p>
            <a:pPr algn="ctr"/>
            <a:r>
              <a:rPr lang="zh-CN" altLang="en-US" dirty="0"/>
              <a:t>将代码按照逻辑分成段落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200" dirty="0"/>
              <a:t>像写作文一样分段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37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179"/>
          </a:xfrm>
        </p:spPr>
        <p:txBody>
          <a:bodyPr/>
          <a:lstStyle/>
          <a:p>
            <a:pPr algn="ctr"/>
            <a:r>
              <a:rPr lang="zh-CN" altLang="en-US" dirty="0"/>
              <a:t>没有十分必要则不加注释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200" dirty="0"/>
              <a:t>不要让注释淹没代码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04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2241"/>
          </a:xfrm>
        </p:spPr>
        <p:txBody>
          <a:bodyPr/>
          <a:lstStyle/>
          <a:p>
            <a:pPr algn="ctr"/>
            <a:r>
              <a:rPr lang="zh-CN" altLang="en-US" dirty="0"/>
              <a:t>练好打字速度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200" dirty="0"/>
              <a:t>写代码时不用分心考虑打字问题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84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怎样写出正确的代码</vt:lpstr>
      <vt:lpstr>信赖代码提示而不是自己敲单词  避免手误</vt:lpstr>
      <vt:lpstr>将代码按照逻辑分成段落  像写作文一样分段</vt:lpstr>
      <vt:lpstr>没有十分必要则不加注释  不要让注释淹没代码</vt:lpstr>
      <vt:lpstr>练好打字速度  写代码时不用分心考虑打字问题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怎样写出正确的代码</dc:title>
  <dc:creator>常伟</dc:creator>
  <cp:lastModifiedBy>常伟</cp:lastModifiedBy>
  <cp:revision>2</cp:revision>
  <dcterms:created xsi:type="dcterms:W3CDTF">2016-07-08T09:34:05Z</dcterms:created>
  <dcterms:modified xsi:type="dcterms:W3CDTF">2016-07-08T10:12:14Z</dcterms:modified>
</cp:coreProperties>
</file>