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5" d="100"/>
          <a:sy n="65" d="100"/>
        </p:scale>
        <p:origin x="5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631-A4DF-4FB9-B191-B72B1868BA9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5AD3-B04E-4BE7-A858-1EC79D45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6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631-A4DF-4FB9-B191-B72B1868BA9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5AD3-B04E-4BE7-A858-1EC79D45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631-A4DF-4FB9-B191-B72B1868BA9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5AD3-B04E-4BE7-A858-1EC79D45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631-A4DF-4FB9-B191-B72B1868BA9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5AD3-B04E-4BE7-A858-1EC79D45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7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631-A4DF-4FB9-B191-B72B1868BA9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5AD3-B04E-4BE7-A858-1EC79D45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6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631-A4DF-4FB9-B191-B72B1868BA9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5AD3-B04E-4BE7-A858-1EC79D45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91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631-A4DF-4FB9-B191-B72B1868BA9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5AD3-B04E-4BE7-A858-1EC79D45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5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631-A4DF-4FB9-B191-B72B1868BA9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5AD3-B04E-4BE7-A858-1EC79D45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4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631-A4DF-4FB9-B191-B72B1868BA9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5AD3-B04E-4BE7-A858-1EC79D45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9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631-A4DF-4FB9-B191-B72B1868BA9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5AD3-B04E-4BE7-A858-1EC79D45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2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631-A4DF-4FB9-B191-B72B1868BA9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5AD3-B04E-4BE7-A858-1EC79D45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66631-A4DF-4FB9-B191-B72B1868BA9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45AD3-B04E-4BE7-A858-1EC79D45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9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23495"/>
          </a:xfrm>
        </p:spPr>
        <p:txBody>
          <a:bodyPr>
            <a:normAutofit fontScale="90000"/>
          </a:bodyPr>
          <a:lstStyle/>
          <a:p>
            <a:b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lgerian" panose="04020705040A02060702" pitchFamily="82" charset="0"/>
              </a:rPr>
            </a:br>
            <a:b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lgerian" panose="04020705040A02060702" pitchFamily="82" charset="0"/>
              </a:rPr>
            </a:br>
            <a:b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lgerian" panose="04020705040A02060702" pitchFamily="82" charset="0"/>
              </a:rPr>
            </a:br>
            <a:b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lgerian" panose="04020705040A02060702" pitchFamily="82" charset="0"/>
              </a:rPr>
            </a:br>
            <a:r>
              <a:rPr lang="en-US" b="1" i="1" dirty="0">
                <a:solidFill>
                  <a:schemeClr val="tx2"/>
                </a:solidFill>
                <a:latin typeface="Algerian" panose="04020705040A02060702" pitchFamily="82" charset="0"/>
              </a:rPr>
              <a:t>daY06</a:t>
            </a:r>
            <a:b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lgerian" panose="04020705040A02060702" pitchFamily="82" charset="0"/>
              </a:rPr>
            </a:b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lgerian" panose="04020705040A02060702" pitchFamily="82" charset="0"/>
              </a:rPr>
              <a:t>Mastering Animation and Transitions in PowerPoint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44181"/>
            <a:ext cx="9144000" cy="1545455"/>
          </a:xfrm>
        </p:spPr>
        <p:txBody>
          <a:bodyPr>
            <a:normAutofit/>
          </a:bodyPr>
          <a:lstStyle/>
          <a:p>
            <a:r>
              <a:rPr lang="en-US" sz="2800" b="1" i="1" dirty="0">
                <a:solidFill>
                  <a:schemeClr val="accent6"/>
                </a:solidFill>
                <a:latin typeface="Bahnschrift Light SemiCondensed" panose="020B0502040204020203" pitchFamily="34" charset="0"/>
              </a:rPr>
              <a:t>A Guide for Effective Slide Design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MUHAMMAD SAAD RAUF</a:t>
            </a:r>
          </a:p>
        </p:txBody>
      </p:sp>
    </p:spTree>
    <p:extLst>
      <p:ext uri="{BB962C8B-B14F-4D97-AF65-F5344CB8AC3E}">
        <p14:creationId xmlns:p14="http://schemas.microsoft.com/office/powerpoint/2010/main" val="392769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C00000"/>
                </a:solidFill>
                <a:latin typeface="Algerian" panose="04020705040A02060702" pitchFamily="82" charset="0"/>
              </a:rPr>
              <a:t>Best Practices for Using Animation</a:t>
            </a:r>
            <a:endParaRPr lang="en-US" i="1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Dos and Don'ts of using animation in PowerPoint:</a:t>
            </a:r>
          </a:p>
          <a:p>
            <a:pPr lvl="1"/>
            <a:r>
              <a:rPr lang="en-US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Do: Use animation to highlight key points and guide the audience's attention</a:t>
            </a:r>
          </a:p>
          <a:p>
            <a:pPr lvl="1"/>
            <a:r>
              <a:rPr lang="en-US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Don't: Use animation excessively or unnecessarily</a:t>
            </a:r>
          </a:p>
          <a:p>
            <a:pPr lvl="1"/>
            <a:r>
              <a:rPr lang="en-US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Do: Preview your animations to ensure they enhance the flow of your presentation</a:t>
            </a:r>
          </a:p>
          <a:p>
            <a:pPr lvl="1"/>
            <a:r>
              <a:rPr lang="en-US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Don't: Use overly complex animations that confuse the audience</a:t>
            </a:r>
          </a:p>
        </p:txBody>
      </p:sp>
    </p:spTree>
    <p:extLst>
      <p:ext uri="{BB962C8B-B14F-4D97-AF65-F5344CB8AC3E}">
        <p14:creationId xmlns:p14="http://schemas.microsoft.com/office/powerpoint/2010/main" val="344950765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C00000"/>
                </a:solidFill>
                <a:latin typeface="Algerian" panose="04020705040A02060702" pitchFamily="82" charset="0"/>
              </a:rPr>
              <a:t>Conclusion</a:t>
            </a:r>
            <a:endParaRPr lang="en-US" i="1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Summary of key points covered in the presentation</a:t>
            </a:r>
          </a:p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Encouragement to experiment with animations and transitions in PowerPoint</a:t>
            </a:r>
          </a:p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Thank you message</a:t>
            </a:r>
          </a:p>
        </p:txBody>
      </p:sp>
    </p:spTree>
    <p:extLst>
      <p:ext uri="{BB962C8B-B14F-4D97-AF65-F5344CB8AC3E}">
        <p14:creationId xmlns:p14="http://schemas.microsoft.com/office/powerpoint/2010/main" val="28305430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C00000"/>
                </a:solidFill>
                <a:latin typeface="Algerian" panose="04020705040A02060702" pitchFamily="82" charset="0"/>
              </a:rPr>
              <a:t>Introduction to Animation and Transitions</a:t>
            </a:r>
            <a:endParaRPr lang="en-US" i="1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Define animation and transitions</a:t>
            </a:r>
          </a:p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Importance of using animation and transitions effectively</a:t>
            </a:r>
          </a:p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Overview of what will be covered in the presentation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7409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C00000"/>
                </a:solidFill>
                <a:latin typeface="Algerian" panose="04020705040A02060702" pitchFamily="82" charset="0"/>
              </a:rPr>
              <a:t>Types of Transitions</a:t>
            </a:r>
            <a:endParaRPr lang="en-US" i="1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Overview of different transition effects available in PowerPoint</a:t>
            </a:r>
          </a:p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Examples: Fade, Push, Wipe, etc.</a:t>
            </a:r>
          </a:p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Guidelines for choosing appropriate transitions based on content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062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C00000"/>
                </a:solidFill>
                <a:latin typeface="Algerian" panose="04020705040A02060702" pitchFamily="82" charset="0"/>
              </a:rPr>
              <a:t>Adding Transitions to Slides</a:t>
            </a:r>
            <a:endParaRPr lang="en-US" i="1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Step-by-step instructions for adding transitions to slides: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Select the slide(s) you want to apply the transition to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Go to the "Transitions" tab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Choose a transition effect from the gallery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Customize the transition duration and other settings if needed</a:t>
            </a:r>
          </a:p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Example screenshots demonstrating each step</a:t>
            </a:r>
          </a:p>
        </p:txBody>
      </p:sp>
    </p:spTree>
    <p:extLst>
      <p:ext uri="{BB962C8B-B14F-4D97-AF65-F5344CB8AC3E}">
        <p14:creationId xmlns:p14="http://schemas.microsoft.com/office/powerpoint/2010/main" val="412650674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C00000"/>
                </a:solidFill>
                <a:latin typeface="Algerian" panose="04020705040A02060702" pitchFamily="82" charset="0"/>
              </a:rPr>
              <a:t>Best Practices for Using Transitions</a:t>
            </a:r>
            <a:endParaRPr lang="en-US" i="1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Dos and Don'ts of using transitions: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Do: Use subtle transitions to enhance visual appeal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Don't: Use overly flashy transitions that distract from the content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Do: Match transitions to the tone and theme of your presentation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Don't: Overuse transitions on every slide</a:t>
            </a:r>
          </a:p>
        </p:txBody>
      </p:sp>
    </p:spTree>
    <p:extLst>
      <p:ext uri="{BB962C8B-B14F-4D97-AF65-F5344CB8AC3E}">
        <p14:creationId xmlns:p14="http://schemas.microsoft.com/office/powerpoint/2010/main" val="308903347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C00000"/>
                </a:solidFill>
                <a:latin typeface="Algerian" panose="04020705040A02060702" pitchFamily="82" charset="0"/>
              </a:rPr>
              <a:t>Introduction to Animation</a:t>
            </a:r>
            <a:endParaRPr lang="en-US" i="1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076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Define animation in PowerPoint</a:t>
            </a:r>
          </a:p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Differentiate between slide animations and object animations</a:t>
            </a:r>
          </a:p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Importance of using animations strategically to engage the audience</a:t>
            </a:r>
          </a:p>
        </p:txBody>
      </p:sp>
    </p:spTree>
    <p:extLst>
      <p:ext uri="{BB962C8B-B14F-4D97-AF65-F5344CB8AC3E}">
        <p14:creationId xmlns:p14="http://schemas.microsoft.com/office/powerpoint/2010/main" val="237846373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C00000"/>
                </a:solidFill>
                <a:latin typeface="Algerian" panose="04020705040A02060702" pitchFamily="82" charset="0"/>
              </a:rPr>
              <a:t>Types of Animation Effects</a:t>
            </a:r>
            <a:endParaRPr lang="en-US" i="1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Overview of animation effects for text and objects: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Entrance animations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Exit animations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Emphasis animations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Motion path animations</a:t>
            </a:r>
          </a:p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Examples of each animation effect with descriptions</a:t>
            </a:r>
          </a:p>
        </p:txBody>
      </p:sp>
    </p:spTree>
    <p:extLst>
      <p:ext uri="{BB962C8B-B14F-4D97-AF65-F5344CB8AC3E}">
        <p14:creationId xmlns:p14="http://schemas.microsoft.com/office/powerpoint/2010/main" val="369620136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C00000"/>
                </a:solidFill>
                <a:latin typeface="Algerian" panose="04020705040A02060702" pitchFamily="82" charset="0"/>
              </a:rPr>
              <a:t>Adding Animation to Text</a:t>
            </a:r>
            <a:endParaRPr lang="en-US" i="1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Step-by-step instructions for adding animation to text: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Select the text you want to animate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Go to the "Animations" tab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Choose an animation effect from the gallery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Adjust the animation options as needed</a:t>
            </a:r>
          </a:p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Example screenshots demonstrating each step</a:t>
            </a:r>
          </a:p>
        </p:txBody>
      </p:sp>
    </p:spTree>
    <p:extLst>
      <p:ext uri="{BB962C8B-B14F-4D97-AF65-F5344CB8AC3E}">
        <p14:creationId xmlns:p14="http://schemas.microsoft.com/office/powerpoint/2010/main" val="229584146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C00000"/>
                </a:solidFill>
                <a:latin typeface="Algerian" panose="04020705040A02060702" pitchFamily="82" charset="0"/>
              </a:rPr>
              <a:t>Adding Animation to Objects</a:t>
            </a:r>
            <a:endParaRPr lang="en-US" i="1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Step-by-step instructions for adding animation to objects (e.g., images, shapes):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Select the object you want to animate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Go to the "Animations" tab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Choose an animation effect from the gallery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Customize the animation options, such as duration and direction</a:t>
            </a:r>
          </a:p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Example screenshots demonstrating each step</a:t>
            </a:r>
          </a:p>
        </p:txBody>
      </p:sp>
    </p:spTree>
    <p:extLst>
      <p:ext uri="{BB962C8B-B14F-4D97-AF65-F5344CB8AC3E}">
        <p14:creationId xmlns:p14="http://schemas.microsoft.com/office/powerpoint/2010/main" val="38277170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410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Bahnschrift Light SemiCondensed</vt:lpstr>
      <vt:lpstr>Calibri</vt:lpstr>
      <vt:lpstr>Calibri Light</vt:lpstr>
      <vt:lpstr>Office Theme</vt:lpstr>
      <vt:lpstr>    daY06 Mastering Animation and Transitions in PowerPoint</vt:lpstr>
      <vt:lpstr>Introduction to Animation and Transitions</vt:lpstr>
      <vt:lpstr>Types of Transitions</vt:lpstr>
      <vt:lpstr>Adding Transitions to Slides</vt:lpstr>
      <vt:lpstr>Best Practices for Using Transitions</vt:lpstr>
      <vt:lpstr>Introduction to Animation</vt:lpstr>
      <vt:lpstr>Types of Animation Effects</vt:lpstr>
      <vt:lpstr>Adding Animation to Text</vt:lpstr>
      <vt:lpstr>Adding Animation to Objects</vt:lpstr>
      <vt:lpstr>Best Practices for Using Animation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Animation and Transitions in PowerPoint</dc:title>
  <dc:creator>pc</dc:creator>
  <cp:lastModifiedBy>M.Saad Rauf</cp:lastModifiedBy>
  <cp:revision>5</cp:revision>
  <dcterms:created xsi:type="dcterms:W3CDTF">2024-04-26T00:02:00Z</dcterms:created>
  <dcterms:modified xsi:type="dcterms:W3CDTF">2024-04-25T18:07:21Z</dcterms:modified>
</cp:coreProperties>
</file>