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8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5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5115-6B19-4F08-B688-3B842743F3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86CB-0326-44AC-8B0A-87C94FA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7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Saldana</dc:creator>
  <cp:lastModifiedBy>Miguel Saldana</cp:lastModifiedBy>
  <cp:revision>1</cp:revision>
  <dcterms:created xsi:type="dcterms:W3CDTF">2014-01-08T21:47:46Z</dcterms:created>
  <dcterms:modified xsi:type="dcterms:W3CDTF">2014-01-08T21:58:16Z</dcterms:modified>
</cp:coreProperties>
</file>