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29" autoAdjust="0"/>
  </p:normalViewPr>
  <p:slideViewPr>
    <p:cSldViewPr>
      <p:cViewPr varScale="1">
        <p:scale>
          <a:sx n="95" d="100"/>
          <a:sy n="95" d="100"/>
        </p:scale>
        <p:origin x="-21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EB0EA-6DD2-4516-B377-B88D523612D4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D2FD2-1910-4DA1-BBA3-9C6D21B3C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39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</a:p>
          <a:p>
            <a:r>
              <a:rPr lang="en-US" dirty="0" smtClean="0"/>
              <a:t>Name</a:t>
            </a:r>
            <a:r>
              <a:rPr lang="en-US" baseline="0" dirty="0" smtClean="0"/>
              <a:t> is Miguel Saldana</a:t>
            </a:r>
          </a:p>
          <a:p>
            <a:r>
              <a:rPr lang="en-US" dirty="0" smtClean="0"/>
              <a:t>Illustrate is…</a:t>
            </a:r>
          </a:p>
          <a:p>
            <a:r>
              <a:rPr lang="en-US" dirty="0" smtClean="0"/>
              <a:t>I</a:t>
            </a:r>
            <a:r>
              <a:rPr lang="en-US" baseline="0" dirty="0" smtClean="0"/>
              <a:t> made illustrate because…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D2FD2-1910-4DA1-BBA3-9C6D21B3C7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24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 is the base framework</a:t>
            </a:r>
          </a:p>
          <a:p>
            <a:r>
              <a:rPr lang="en-US" dirty="0" err="1" smtClean="0"/>
              <a:t>Css</a:t>
            </a:r>
            <a:r>
              <a:rPr lang="en-US" dirty="0" smtClean="0"/>
              <a:t> to make it</a:t>
            </a:r>
            <a:r>
              <a:rPr lang="en-US" baseline="0" dirty="0" smtClean="0"/>
              <a:t> look better</a:t>
            </a:r>
          </a:p>
          <a:p>
            <a:r>
              <a:rPr lang="en-US" baseline="0" dirty="0" err="1" smtClean="0"/>
              <a:t>Javascript</a:t>
            </a:r>
            <a:r>
              <a:rPr lang="en-US" baseline="0" dirty="0" smtClean="0"/>
              <a:t> makes every tool work</a:t>
            </a:r>
          </a:p>
          <a:p>
            <a:r>
              <a:rPr lang="en-US" baseline="0" dirty="0" smtClean="0"/>
              <a:t>Python is the scripting language in the back end</a:t>
            </a:r>
          </a:p>
          <a:p>
            <a:r>
              <a:rPr lang="en-US" baseline="0" dirty="0" err="1" smtClean="0"/>
              <a:t>Django</a:t>
            </a:r>
            <a:r>
              <a:rPr lang="en-US" baseline="0" dirty="0" smtClean="0"/>
              <a:t> is the web framework</a:t>
            </a:r>
          </a:p>
          <a:p>
            <a:r>
              <a:rPr lang="en-US" baseline="0" dirty="0" smtClean="0"/>
              <a:t>Back end for future deployment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D2FD2-1910-4DA1-BBA3-9C6D21B3C7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4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9996-3D76-430C-A500-37E7F0BDA338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2030E-FEDE-452B-8806-3A784395DBA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9996-3D76-430C-A500-37E7F0BDA338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030E-FEDE-452B-8806-3A784395DB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9996-3D76-430C-A500-37E7F0BDA338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030E-FEDE-452B-8806-3A784395DB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9996-3D76-430C-A500-37E7F0BDA338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030E-FEDE-452B-8806-3A784395DB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9996-3D76-430C-A500-37E7F0BDA338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030E-FEDE-452B-8806-3A784395DBA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9996-3D76-430C-A500-37E7F0BDA338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030E-FEDE-452B-8806-3A784395DBA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9996-3D76-430C-A500-37E7F0BDA338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030E-FEDE-452B-8806-3A784395DBA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9996-3D76-430C-A500-37E7F0BDA338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030E-FEDE-452B-8806-3A784395DB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9996-3D76-430C-A500-37E7F0BDA338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030E-FEDE-452B-8806-3A784395DB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9996-3D76-430C-A500-37E7F0BDA338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030E-FEDE-452B-8806-3A784395DB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9996-3D76-430C-A500-37E7F0BDA338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030E-FEDE-452B-8806-3A784395DB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B089996-3D76-430C-A500-37E7F0BDA338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852030E-FEDE-452B-8806-3A784395DBA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Illustrate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Miguel Saldana | Capstone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4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>
              <a:buFontTx/>
              <a:buChar char="-"/>
            </a:pPr>
            <a:r>
              <a:rPr lang="en-US" sz="2800" dirty="0" smtClean="0"/>
              <a:t>HTML5</a:t>
            </a:r>
          </a:p>
          <a:p>
            <a:pPr>
              <a:buFontTx/>
              <a:buChar char="-"/>
            </a:pPr>
            <a:r>
              <a:rPr lang="en-US" sz="2800" dirty="0" smtClean="0"/>
              <a:t>CSS 3</a:t>
            </a:r>
          </a:p>
          <a:p>
            <a:pPr>
              <a:buFontTx/>
              <a:buChar char="-"/>
            </a:pPr>
            <a:r>
              <a:rPr lang="en-US" sz="2800" dirty="0" smtClean="0"/>
              <a:t>JavaScript</a:t>
            </a:r>
            <a:endParaRPr lang="en-US" sz="2800" dirty="0"/>
          </a:p>
          <a:p>
            <a:pPr>
              <a:buFontTx/>
              <a:buChar char="-"/>
            </a:pPr>
            <a:r>
              <a:rPr lang="en-US" sz="2800" dirty="0" smtClean="0"/>
              <a:t>Python(</a:t>
            </a:r>
            <a:r>
              <a:rPr lang="en-US" sz="2800" dirty="0" err="1" smtClean="0"/>
              <a:t>Django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320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3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9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906</TotalTime>
  <Words>66</Words>
  <Application>Microsoft Office PowerPoint</Application>
  <PresentationFormat>On-screen Show (4:3)</PresentationFormat>
  <Paragraphs>22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Executive</vt:lpstr>
      <vt:lpstr>Illustrate </vt:lpstr>
      <vt:lpstr>Technologies</vt:lpstr>
      <vt:lpstr>Demo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Og</dc:title>
  <dc:creator>Miguel Saldana</dc:creator>
  <cp:lastModifiedBy>Miguel Saldana</cp:lastModifiedBy>
  <cp:revision>14</cp:revision>
  <dcterms:created xsi:type="dcterms:W3CDTF">2014-03-10T23:06:39Z</dcterms:created>
  <dcterms:modified xsi:type="dcterms:W3CDTF">2014-03-11T17:59:36Z</dcterms:modified>
</cp:coreProperties>
</file>