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CD02-7970-B925-658C-12B44E02F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A2D4D-BF9B-3CDB-0287-633804B02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E1C8D-2BD3-BC70-4D5F-29A7A9C1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84FC-D437-46BB-B4EE-CF1B8304D3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96E8C-64C1-1539-47F5-89681552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D494-E394-F671-C789-F6E60A2F4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193-C3E8-4B47-B582-4963A11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10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4ADC5-8128-73A7-6B2E-6A7C368C4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E8BBD-3FC2-6A18-E802-F751530AF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7499A-7CDA-251B-7CA4-67B6D5B63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84FC-D437-46BB-B4EE-CF1B8304D3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BF60F-1EF2-7B6F-9BBE-0585B495A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F27A8-4E8C-612B-33A5-EC4C32C5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193-C3E8-4B47-B582-4963A11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69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C0D0CF-0730-501D-D17B-974541C49A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CD3DD-CD86-651D-B41E-C1BB16DB8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BD6A-1F26-1252-C860-3CBCD28B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84FC-D437-46BB-B4EE-CF1B8304D3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09F7D-2700-2D97-68B6-A869B556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72A5A-2EF6-1DCB-0625-F2819A671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193-C3E8-4B47-B582-4963A11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9501-FFDF-5D64-4471-CE45C6AEF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0909E-42B2-EB1E-69FE-77CB2D9BC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E058-B11F-12C2-046D-1A0E92FF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84FC-D437-46BB-B4EE-CF1B8304D3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F95CE-9EEE-A542-8A08-19D3D15F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52852-811B-C0C3-792D-0067B949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193-C3E8-4B47-B582-4963A11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D1A-CE93-4F30-0FD1-F049086D5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5CA11-EA08-3FF0-DBC0-4E7C36E05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40338-AEAC-CA8B-7516-87ABE160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84FC-D437-46BB-B4EE-CF1B8304D3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52C68-0A53-0268-88A8-B348861F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F5B28-DE8F-1CC6-0A2C-061E335C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193-C3E8-4B47-B582-4963A11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60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EDB8-34EC-C409-B39D-A96F129A9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3C35A-0830-9698-5DB5-43507F4FF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8B09C-9F89-8FD3-44E2-F1C6A7FCE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933AA-43C4-6337-AC29-C8E6C5B8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84FC-D437-46BB-B4EE-CF1B8304D3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593D6-7859-0FAC-0977-1CC13AE5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C9A00-F0D9-8083-9301-F1B92DFF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193-C3E8-4B47-B582-4963A11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7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29786-8B3A-58CB-ED38-BFCF2915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01137-0F56-A921-88E0-274126FC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58120-9CC9-BE62-15FB-3F0E32E0C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1A9BB6-26B8-3AA4-FA4E-E38ABE5B8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26500-1035-F758-6653-C889491A7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AE856-356B-A73F-FBB4-3171663F7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84FC-D437-46BB-B4EE-CF1B8304D3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978207-8A10-189A-C78D-ED0B5285D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366C8-2C8E-6421-33A6-4F2AE42C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193-C3E8-4B47-B582-4963A11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83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4D27-A004-31AA-B0A1-229AECA4D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E89DE-A7E7-C44A-FBC3-AA04EA6F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84FC-D437-46BB-B4EE-CF1B8304D3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4CD46-59BB-5498-04B7-C7641D37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E29B5-F5A9-FD45-149B-35BCC700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193-C3E8-4B47-B582-4963A11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3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92A606-A9D6-46C5-C28A-FE4065E93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84FC-D437-46BB-B4EE-CF1B8304D3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338C5-BAE6-D86C-4D29-604C04DC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11A71-A03D-54B8-6E82-C4816211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193-C3E8-4B47-B582-4963A11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3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5D15-5BA3-3BB1-DF7D-AA424250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AB327-3F70-253F-ECA8-512A0D521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2A760D-278E-FC8A-30C8-D14E4C906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8916F-2C42-5E3D-8A27-6DACECBA0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84FC-D437-46BB-B4EE-CF1B8304D3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D191B-A876-5481-9685-D0B11D6A4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EE66FD-A82E-43DD-4407-5645079B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193-C3E8-4B47-B582-4963A11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17CD-1F17-A38E-3FC1-1D6D506A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A5781E-6552-4841-9049-E271DA4B4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E0844-92FF-15AC-035E-043E496CD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00711-BE0D-895F-96C0-6BDE5D29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84FC-D437-46BB-B4EE-CF1B8304D3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5ECBB-BC3E-36C1-5FB3-35D2135B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CE127-7276-8230-CB20-0458219F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3B193-C3E8-4B47-B582-4963A11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0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F555AB-5DED-2313-1CE8-3B58BA361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B477-E9B5-DEA5-C10F-D5F51E8E0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C88AA-93C7-BB5C-FCE2-6E57BA253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284FC-D437-46BB-B4EE-CF1B8304D344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8B8FF-4D47-28EA-E89B-EF7A3663E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C8908-6BFB-81DC-7A3D-097F14696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3B193-C3E8-4B47-B582-4963A11C2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61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24F4-E9E2-C56E-750A-1ED3945B1A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872424"/>
          </a:xfrm>
        </p:spPr>
        <p:txBody>
          <a:bodyPr>
            <a:normAutofit fontScale="90000"/>
          </a:bodyPr>
          <a:lstStyle/>
          <a:p>
            <a:br>
              <a:rPr lang="en-US" sz="11500" dirty="0">
                <a:latin typeface="Arial Rounded MT Bold" panose="020F0704030504030204" pitchFamily="34" charset="0"/>
              </a:rPr>
            </a:br>
            <a:r>
              <a:rPr lang="en-US" sz="11500" dirty="0">
                <a:latin typeface="Arial Rounded MT Bold" panose="020F0704030504030204" pitchFamily="34" charset="0"/>
              </a:rPr>
              <a:t>RL project</a:t>
            </a:r>
            <a:br>
              <a:rPr lang="en-US" sz="11500" dirty="0">
                <a:latin typeface="Arial Rounded MT Bold" panose="020F0704030504030204" pitchFamily="34" charset="0"/>
              </a:rPr>
            </a:br>
            <a:br>
              <a:rPr lang="en-US" dirty="0">
                <a:latin typeface="Arial Rounded MT Bold" panose="020F0704030504030204" pitchFamily="34" charset="0"/>
              </a:rPr>
            </a:br>
            <a:r>
              <a:rPr lang="en-US" dirty="0">
                <a:latin typeface="Arial Rounded MT Bold" panose="020F0704030504030204" pitchFamily="34" charset="0"/>
              </a:rPr>
              <a:t>400521171</a:t>
            </a:r>
          </a:p>
        </p:txBody>
      </p:sp>
    </p:spTree>
    <p:extLst>
      <p:ext uri="{BB962C8B-B14F-4D97-AF65-F5344CB8AC3E}">
        <p14:creationId xmlns:p14="http://schemas.microsoft.com/office/powerpoint/2010/main" val="3912548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C36D9-A08E-819F-36E0-BF6157F6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ACFD7-40E5-71A0-1967-53389B6008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5293"/>
            <a:ext cx="10515600" cy="4666923"/>
          </a:xfrm>
        </p:spPr>
      </p:pic>
    </p:spTree>
    <p:extLst>
      <p:ext uri="{BB962C8B-B14F-4D97-AF65-F5344CB8AC3E}">
        <p14:creationId xmlns:p14="http://schemas.microsoft.com/office/powerpoint/2010/main" val="3599059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9A569-EE51-CCAF-3773-0BF8E4319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9854D6-7FC7-5BD9-752B-224993CBD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63591"/>
            <a:ext cx="10515599" cy="4866440"/>
          </a:xfrm>
        </p:spPr>
      </p:pic>
    </p:spTree>
    <p:extLst>
      <p:ext uri="{BB962C8B-B14F-4D97-AF65-F5344CB8AC3E}">
        <p14:creationId xmlns:p14="http://schemas.microsoft.com/office/powerpoint/2010/main" val="368344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57DC1-AFB0-49A8-2A5C-C2766A29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B2420-B4F1-F608-8FE4-503017B19A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1028266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9692-64FD-16EA-8177-D56B96BBA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9C35E-D02E-D6BA-3A2C-15CEF2343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244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0B49-59A4-9553-921C-882557EF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22F361-F0B9-6508-C6D7-382ACCBB6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00128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EAD75-22A1-5A11-1F22-F60FD2CD0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345A42-83BF-8D8E-C7E3-0AE77DC4F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9149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 RL project  400521171</vt:lpstr>
      <vt:lpstr>Imports:</vt:lpstr>
      <vt:lpstr>Requirements: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Saleh P</dc:creator>
  <cp:lastModifiedBy>Saleh P</cp:lastModifiedBy>
  <cp:revision>2</cp:revision>
  <dcterms:created xsi:type="dcterms:W3CDTF">2024-01-30T12:38:23Z</dcterms:created>
  <dcterms:modified xsi:type="dcterms:W3CDTF">2024-01-31T16:30:15Z</dcterms:modified>
</cp:coreProperties>
</file>