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461B49"/>
    <a:srgbClr val="A100FF"/>
    <a:srgbClr val="883C84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6159903"/>
        <c:axId val="1686153183"/>
      </c:barChart>
      <c:catAx>
        <c:axId val="168615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3183"/>
        <c:crosses val="autoZero"/>
        <c:auto val="1"/>
        <c:lblAlgn val="ctr"/>
        <c:lblOffset val="100"/>
        <c:noMultiLvlLbl val="0"/>
      </c:catAx>
      <c:valAx>
        <c:axId val="168615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chemeClr val="accent5">
                  <a:lumMod val="50000"/>
                </a:schemeClr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chemeClr val="accent6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Samhitha M</a:t>
            </a:r>
          </a:p>
          <a:p>
            <a:r>
              <a:rPr lang="en-US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2831A2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50"/>
                </a:solidFill>
              </a:rPr>
              <a:t>Unique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B050"/>
                </a:solidFill>
              </a:rPr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  <a:p>
            <a:pPr algn="ctr"/>
            <a:r>
              <a:rPr lang="en-US" sz="4000" dirty="0">
                <a:solidFill>
                  <a:srgbClr val="00B050"/>
                </a:solidFill>
              </a:rPr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  <a:p>
            <a:pPr algn="ctr"/>
            <a:r>
              <a:rPr lang="en-US" sz="4000" dirty="0">
                <a:solidFill>
                  <a:srgbClr val="00B050"/>
                </a:solidFill>
              </a:rPr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516203" y="3117424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00B050"/>
                </a:solidFill>
              </a:rPr>
              <a:t>16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</a:rPr>
              <a:t>Animal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</a:rPr>
              <a:t>May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294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4834"/>
              </p:ext>
            </p:extLst>
          </p:nvPr>
        </p:nvGraphicFramePr>
        <p:xfrm>
          <a:off x="2724116" y="1231449"/>
          <a:ext cx="1508487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320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Poppins</vt:lpstr>
      <vt:lpstr>Arial</vt:lpstr>
      <vt:lpstr>Calibri</vt:lpstr>
      <vt:lpstr>Graphik Regular</vt:lpstr>
      <vt:lpstr>Clear Sans Regular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Samhitha M</cp:lastModifiedBy>
  <cp:revision>19</cp:revision>
  <dcterms:created xsi:type="dcterms:W3CDTF">2006-08-16T00:00:00Z</dcterms:created>
  <dcterms:modified xsi:type="dcterms:W3CDTF">2024-04-28T08:06:26Z</dcterms:modified>
  <dc:identifier>DAEhDyfaYKE</dc:identifier>
</cp:coreProperties>
</file>