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97" r:id="rId3"/>
    <p:sldId id="310" r:id="rId4"/>
    <p:sldId id="291" r:id="rId5"/>
    <p:sldId id="300" r:id="rId6"/>
    <p:sldId id="298" r:id="rId7"/>
    <p:sldId id="292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940281"/>
            <a:ext cx="12192000" cy="69696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63724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8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3599525" y="932723"/>
            <a:ext cx="4992555" cy="4992555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430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94467" y="0"/>
            <a:ext cx="8117400" cy="7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31119" y="6123000"/>
            <a:ext cx="8117400" cy="735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4693" y="2372883"/>
            <a:ext cx="12192000" cy="696967"/>
          </a:xfrm>
        </p:spPr>
        <p:txBody>
          <a:bodyPr/>
          <a:lstStyle/>
          <a:p>
            <a:r>
              <a:rPr lang="en-US" sz="3733" u="sng" dirty="0"/>
              <a:t>Mathematical Logic and Reasoning</a:t>
            </a:r>
          </a:p>
          <a:p>
            <a:pPr algn="l"/>
            <a:r>
              <a:rPr lang="en-US" altLang="ko-KR" sz="2133" dirty="0">
                <a:ea typeface="맑은 고딕" pitchFamily="50" charset="-127"/>
              </a:rPr>
              <a:t>                           LECTURE 4</a:t>
            </a:r>
            <a:endParaRPr lang="en-US" altLang="ko-KR" sz="1867" dirty="0">
              <a:ea typeface="맑은 고딕" pitchFamily="50" charset="-127"/>
            </a:endParaRPr>
          </a:p>
          <a:p>
            <a:pPr lvl="0"/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1FC5C-44DD-4C8D-8DCD-2907031D94E7}"/>
              </a:ext>
            </a:extLst>
          </p:cNvPr>
          <p:cNvSpPr/>
          <p:nvPr/>
        </p:nvSpPr>
        <p:spPr>
          <a:xfrm>
            <a:off x="1403647" y="5784179"/>
            <a:ext cx="67861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89D45-BB11-4A64-9EBC-6211AF545257}"/>
              </a:ext>
            </a:extLst>
          </p:cNvPr>
          <p:cNvSpPr/>
          <p:nvPr/>
        </p:nvSpPr>
        <p:spPr>
          <a:xfrm>
            <a:off x="64394" y="5795281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1BA59A-2D1D-47E3-B85C-5D819BBC7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1220755"/>
            <a:ext cx="7342511" cy="235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2565F9-0AF1-434E-9D4A-E0ECDAE68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45" y="1796819"/>
            <a:ext cx="7342511" cy="483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18CF3-79BB-41DB-AFE9-69CE2E64A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638" y="2978642"/>
            <a:ext cx="4330159" cy="2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276DD-1681-4127-86FB-687B9E22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2028309"/>
            <a:ext cx="7342511" cy="255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5D90AC-B994-4FC3-A059-76233E48B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1124745"/>
            <a:ext cx="7342511" cy="1729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53B80B-B089-4498-8937-26F648D73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45" y="3311115"/>
            <a:ext cx="7342511" cy="235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0DD2C5-6E7A-4485-90AA-6827C2F38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745" y="3621022"/>
            <a:ext cx="7342511" cy="24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D1255-78FC-4989-8511-68D32CF4C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2329701"/>
            <a:ext cx="7342511" cy="19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AACA88-A894-43CE-ADFB-8EA584B2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1364996"/>
            <a:ext cx="7342511" cy="4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0073" y="1433945"/>
            <a:ext cx="442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Review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7436" y="2452255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dirty="0" err="1"/>
              <a:t>Tataulogy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tautology and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16190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F2075-5E99-4289-B7F3-04B284145B29}"/>
              </a:ext>
            </a:extLst>
          </p:cNvPr>
          <p:cNvSpPr/>
          <p:nvPr/>
        </p:nvSpPr>
        <p:spPr>
          <a:xfrm>
            <a:off x="2627405" y="951705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B9B7D-D95A-463B-80A6-728BA51E1A2E}"/>
              </a:ext>
            </a:extLst>
          </p:cNvPr>
          <p:cNvSpPr/>
          <p:nvPr/>
        </p:nvSpPr>
        <p:spPr>
          <a:xfrm>
            <a:off x="2285999" y="1740293"/>
            <a:ext cx="9057861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Be able to construct simple mathematical proofs and possess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the ability to verify them. 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substantial experience to comprehend formal logical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arguments.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Be skillful in expressing mathematical properties formally via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the formal language of propositional logic and predicate logic. </a:t>
            </a:r>
          </a:p>
        </p:txBody>
      </p:sp>
    </p:spTree>
    <p:extLst>
      <p:ext uri="{BB962C8B-B14F-4D97-AF65-F5344CB8AC3E}">
        <p14:creationId xmlns:p14="http://schemas.microsoft.com/office/powerpoint/2010/main" val="110064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BDADD6-0FEC-4C2A-B81E-04CFA9A9F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1028734"/>
            <a:ext cx="7342511" cy="252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7CD73C-B2CC-4A35-8F4C-A0DB40495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97" y="1435350"/>
            <a:ext cx="5549207" cy="3987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300436-8C9A-4544-BAFE-1503A34CB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745" y="5673247"/>
            <a:ext cx="7342511" cy="2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9DE09-126E-4D43-93BC-8411B8759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1124744"/>
            <a:ext cx="7342511" cy="1418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11658E-9B5D-4F0B-A4E9-0A513E0C0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45" y="3296971"/>
            <a:ext cx="7342511" cy="17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72BFD-69C0-4B88-A759-D7CCD6CD5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932723"/>
            <a:ext cx="7342511" cy="252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84B6EB-A59F-4A31-A7B5-8F4ADC421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048" y="1316766"/>
            <a:ext cx="6361905" cy="209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6E896-1265-4250-BD90-EA365C4AD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745" y="3657023"/>
            <a:ext cx="7342511" cy="252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CE849-9193-4BA3-9682-36576184B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413" y="4066674"/>
            <a:ext cx="2603175" cy="12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843643-2C50-4882-B766-D55949D8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1028734"/>
            <a:ext cx="7342511" cy="936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66CE7C-4BBA-4601-B9DF-CE47D9D4D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620" y="2794080"/>
            <a:ext cx="2704761" cy="1269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7D1231-026C-453E-9E24-149EF2F0C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745" y="2312874"/>
            <a:ext cx="7342511" cy="252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9FAE58-0961-4C91-9E94-347E1164E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745" y="4124199"/>
            <a:ext cx="7342511" cy="9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D4A465-26B5-4C04-ABB1-1251F4C9A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1124744"/>
            <a:ext cx="7342511" cy="703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970D-92F3-478C-842E-6DAE289EB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45" y="1988841"/>
            <a:ext cx="7342511" cy="483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79049-3FE5-4E0E-9F5B-13B93E2F1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745" y="2746080"/>
            <a:ext cx="7342511" cy="13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E917D-64A1-4EAF-8B0D-41D9D5541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836712"/>
            <a:ext cx="7342511" cy="3046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0796D6-52E2-404A-82F2-2413903DC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620" y="3984623"/>
            <a:ext cx="7494761" cy="21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83F0E-9306-494E-AF4A-CC39F9A9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932723"/>
            <a:ext cx="7342511" cy="1652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5C0DE3-96E6-4C9B-BB1C-F953E9FB4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45" y="2938186"/>
            <a:ext cx="7342511" cy="23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Rizwan Tirmizi</dc:creator>
  <cp:lastModifiedBy>Dr Rizwan Tirmizi</cp:lastModifiedBy>
  <cp:revision>7</cp:revision>
  <dcterms:created xsi:type="dcterms:W3CDTF">2020-04-08T13:02:38Z</dcterms:created>
  <dcterms:modified xsi:type="dcterms:W3CDTF">2020-04-30T12:00:00Z</dcterms:modified>
</cp:coreProperties>
</file>