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72" r:id="rId5"/>
    <p:sldId id="283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71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4660"/>
  </p:normalViewPr>
  <p:slideViewPr>
    <p:cSldViewPr>
      <p:cViewPr varScale="1">
        <p:scale>
          <a:sx n="90" d="100"/>
          <a:sy n="90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nrica.com/vustuff/MTH202/MTH202_handouts_1_45.pd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08520" y="1779662"/>
            <a:ext cx="9144000" cy="522725"/>
          </a:xfrm>
        </p:spPr>
        <p:txBody>
          <a:bodyPr/>
          <a:lstStyle/>
          <a:p>
            <a:r>
              <a:rPr lang="en-US" u="sng" dirty="0"/>
              <a:t>Set Theory(</a:t>
            </a:r>
            <a:r>
              <a:rPr lang="en-US" u="sng" kern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Types of relations</a:t>
            </a:r>
            <a:r>
              <a:rPr lang="en-US" u="sng" dirty="0"/>
              <a:t>)</a:t>
            </a:r>
          </a:p>
          <a:p>
            <a:pPr algn="l"/>
            <a:r>
              <a:rPr lang="en-US" altLang="ko-KR" sz="1600" dirty="0">
                <a:ea typeface="맑은 고딕" pitchFamily="50" charset="-127"/>
              </a:rPr>
              <a:t>                       </a:t>
            </a:r>
            <a:r>
              <a:rPr lang="en-US" altLang="ko-KR" sz="1600">
                <a:ea typeface="맑은 고딕" pitchFamily="50" charset="-127"/>
              </a:rPr>
              <a:t>LECTURE 8</a:t>
            </a:r>
            <a:endParaRPr lang="en-US" altLang="ko-KR" sz="1400" dirty="0">
              <a:ea typeface="맑은 고딕" pitchFamily="50" charset="-127"/>
            </a:endParaRPr>
          </a:p>
          <a:p>
            <a:pPr lvl="0"/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F73258-1EE5-4D9E-B921-BE3F44614088}"/>
              </a:ext>
            </a:extLst>
          </p:cNvPr>
          <p:cNvSpPr/>
          <p:nvPr/>
        </p:nvSpPr>
        <p:spPr>
          <a:xfrm>
            <a:off x="1259632" y="4280778"/>
            <a:ext cx="59766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https://www.genrica.com/vustuff/MTH202/MTH202_handouts_1_45.pdf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820B7-FD44-4A65-AE2A-A1EAD833B422}"/>
              </a:ext>
            </a:extLst>
          </p:cNvPr>
          <p:cNvSpPr/>
          <p:nvPr/>
        </p:nvSpPr>
        <p:spPr>
          <a:xfrm>
            <a:off x="-36512" y="4280197"/>
            <a:ext cx="1358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Adapted from :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BC9963-1272-4ACE-A3F5-5B0DA5420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632745"/>
            <a:ext cx="5506883" cy="387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0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67C4F8-9380-4707-A235-378AE74CF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539321"/>
            <a:ext cx="5705770" cy="4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4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8F8012-369A-4EC1-9DB8-8563B86BD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394943"/>
            <a:ext cx="5506883" cy="41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5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28E28C-80E9-432A-B2E6-E3D8B10B1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1635646"/>
            <a:ext cx="5506883" cy="140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49925" y="843558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Review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5856" y="1563638"/>
            <a:ext cx="5040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is Equivalence 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Difference between reflexive and symmetric property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867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B38A67-9E1D-4D9A-AC5E-9E90F019D8C6}"/>
              </a:ext>
            </a:extLst>
          </p:cNvPr>
          <p:cNvSpPr/>
          <p:nvPr/>
        </p:nvSpPr>
        <p:spPr>
          <a:xfrm>
            <a:off x="1979712" y="771550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Learning Outcomes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41FB3-62F7-456A-B151-DDD0975BA383}"/>
              </a:ext>
            </a:extLst>
          </p:cNvPr>
          <p:cNvSpPr/>
          <p:nvPr/>
        </p:nvSpPr>
        <p:spPr>
          <a:xfrm>
            <a:off x="1907704" y="1406154"/>
            <a:ext cx="6912768" cy="2540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completing this lecture satisfactorily, a student will: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 Be able to specify and manipulate basic mathematical objects such as sets,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functions, and relations and will also be able to verify simple mathematical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properties that these objects possess.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 Gain experience in using various techniques of mathematical induction (weak,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strong and structural induction) to prove simple mathematical properties of 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variety of discrete structures.</a:t>
            </a:r>
          </a:p>
        </p:txBody>
      </p:sp>
    </p:spTree>
    <p:extLst>
      <p:ext uri="{BB962C8B-B14F-4D97-AF65-F5344CB8AC3E}">
        <p14:creationId xmlns:p14="http://schemas.microsoft.com/office/powerpoint/2010/main" val="375777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E4D1FA-9A11-47DD-B2E6-141701CDD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20" y="422998"/>
            <a:ext cx="8676456" cy="430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0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F84CA8-E525-4430-95EA-FB41B1D66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57" y="675729"/>
            <a:ext cx="8279086" cy="37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5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6E2E52-DD82-47DD-9DDD-4112913B1C9A}"/>
              </a:ext>
            </a:extLst>
          </p:cNvPr>
          <p:cNvSpPr/>
          <p:nvPr/>
        </p:nvSpPr>
        <p:spPr>
          <a:xfrm>
            <a:off x="2286000" y="1262246"/>
            <a:ext cx="50943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EXAMPLE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Let A = {1, 2, 3, 4} and define relations R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, R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, R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, and R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on A as follows.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= {(1, 1), (1, 3), (2, 4), (3, 1), (4,2)}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= {(1, 1), (2, 2), (3, 3), (4, 4)}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= {(2, 2), (2, 3), (3, 4)}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= {(1, 1), (2, 2), (3, 3), (4, 3), (4, 4)}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Then R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is symmetric because for every ordered pair (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a,b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)in R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awe have (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b,a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) in R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for example we have (1,3)in R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we have (3,1) in R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similarly all other ordered pairs can be checked.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is also symmetric we say it is vacuously true.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is not symmetric, because of (2,3)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R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but (3,2)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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R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.    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is not symmetric because of (4,3)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R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but (3,4)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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R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926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4C6FC5-AB4D-4758-9511-D962E8BEE0FA}"/>
              </a:ext>
            </a:extLst>
          </p:cNvPr>
          <p:cNvSpPr/>
          <p:nvPr/>
        </p:nvSpPr>
        <p:spPr>
          <a:xfrm>
            <a:off x="2051720" y="1393488"/>
            <a:ext cx="53823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Let R be a relation on a set A.R is transitive if and only if for all a, b, c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A,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if (a, b)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 and (b, c)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 then  (a, c)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R. 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That is, if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aRb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and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bRc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then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aRc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In words, if any one element is related to a second and that second element is related to a third, then the first is related to the third.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Note that the “first”, “second” and “third” elements need not to be distinct.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REMARK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 is not transitive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iff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there are elements a, b, c in  A such that 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If (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a,b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)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 and (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b,c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)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 but (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a,c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)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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ED327D-5F0E-452E-8D3C-029523BF3B2A}"/>
              </a:ext>
            </a:extLst>
          </p:cNvPr>
          <p:cNvSpPr/>
          <p:nvPr/>
        </p:nvSpPr>
        <p:spPr>
          <a:xfrm>
            <a:off x="2123728" y="915566"/>
            <a:ext cx="2585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TRANSITIVE RELATION</a:t>
            </a:r>
            <a:endParaRPr lang="en-US" sz="1600" u="sng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583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BFC468-5621-4F02-AE45-839315F46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376053"/>
            <a:ext cx="5506883" cy="198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6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E33FF0-94BC-4F88-972C-A56DBDB23F71}"/>
              </a:ext>
            </a:extLst>
          </p:cNvPr>
          <p:cNvSpPr/>
          <p:nvPr/>
        </p:nvSpPr>
        <p:spPr>
          <a:xfrm>
            <a:off x="1475656" y="1046222"/>
            <a:ext cx="653447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EXERCISE: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Let 	A = {0, 1, 2} and 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	R = {(0,2), (1,1), (2,0)} be a relation on A.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Is R reflexive? Symmetric? Transitive?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Which ordered pairs are needed in R to make it a reflexive and transitive relation.</a:t>
            </a:r>
          </a:p>
          <a:p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SOLUTION: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 is not reflexive, since 0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A but (0, 0)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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 and also 2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A but (2, 2)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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R is clearly symmetric. R is not transitive, since (0, 2) &amp; (2, 0)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R but (0, 0)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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   2.    For R to be reflexive, it must contain ordered pairs (0,0) and (2,2).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 For R to be transitive, 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	we note (0,2) and (2,0)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but (0,0)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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R. 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	Also (2,0) and (0,2)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 but (2,2)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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Hence (0,0) and (2,2). Are needed in R to make it a transitive relation.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67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E422F-5C11-4898-9390-7A349376A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1239446"/>
            <a:ext cx="5506883" cy="26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3253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715</Words>
  <Application>Microsoft Office PowerPoint</Application>
  <PresentationFormat>On-screen Show (16:9)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맑은 고딕</vt:lpstr>
      <vt:lpstr>MS Mincho</vt:lpstr>
      <vt:lpstr>Arial</vt:lpstr>
      <vt:lpstr>Arial Unicode MS</vt:lpstr>
      <vt:lpstr>Calibri</vt:lpstr>
      <vt:lpstr>Symbol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syed safdar hussain</cp:lastModifiedBy>
  <cp:revision>126</cp:revision>
  <dcterms:created xsi:type="dcterms:W3CDTF">2016-12-05T23:26:54Z</dcterms:created>
  <dcterms:modified xsi:type="dcterms:W3CDTF">2021-11-17T09:33:49Z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3556737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S8.2.1</vt:lpwstr>
  </property>
</Properties>
</file>