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8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u="sng" dirty="0"/>
              <a:t>Mathematical induction for divisibility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LECTURE 13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6A89A-BAC3-49F4-B39F-C9AD94F42D52}"/>
              </a:ext>
            </a:extLst>
          </p:cNvPr>
          <p:cNvSpPr/>
          <p:nvPr/>
        </p:nvSpPr>
        <p:spPr>
          <a:xfrm>
            <a:off x="1331639" y="4299942"/>
            <a:ext cx="5904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D7BB3-12E0-45DC-A662-91F5B93A0E45}"/>
              </a:ext>
            </a:extLst>
          </p:cNvPr>
          <p:cNvSpPr/>
          <p:nvPr/>
        </p:nvSpPr>
        <p:spPr>
          <a:xfrm>
            <a:off x="-36512" y="429994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C81D85-D05F-4F0D-97C5-8E63BD400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151794"/>
            <a:ext cx="5945363" cy="283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4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1CABA-C3D0-4DA1-989F-403DB060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234111"/>
            <a:ext cx="5945363" cy="26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7715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Review Questions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3728" y="1563638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Use mathematical induction to prove that n</a:t>
            </a:r>
            <a:r>
              <a:rPr lang="en-US" sz="12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n is divisible by 3 whenever n is a positive integer.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Use mathematical induction to prove that for all integers 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1,  2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-1 is divisible by 3.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9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0983-360A-4AC0-A983-9AE2C6E18125}"/>
              </a:ext>
            </a:extLst>
          </p:cNvPr>
          <p:cNvSpPr/>
          <p:nvPr/>
        </p:nvSpPr>
        <p:spPr>
          <a:xfrm>
            <a:off x="1691680" y="1295463"/>
            <a:ext cx="7254552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Be able to construct simple mathematical proofs and possess the ability to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verify them.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(weak, strong and structural induction) to prove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properties of a variety of discrete structures.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EA5-B140-4178-B890-584E8BD43A86}"/>
              </a:ext>
            </a:extLst>
          </p:cNvPr>
          <p:cNvSpPr/>
          <p:nvPr/>
        </p:nvSpPr>
        <p:spPr>
          <a:xfrm>
            <a:off x="1907704" y="69954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58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1FBC5-9AEC-4F56-8FE9-D5F346013724}"/>
              </a:ext>
            </a:extLst>
          </p:cNvPr>
          <p:cNvSpPr/>
          <p:nvPr/>
        </p:nvSpPr>
        <p:spPr>
          <a:xfrm>
            <a:off x="2286000" y="1417588"/>
            <a:ext cx="63904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MATHEMATICAL INDUCTION FOR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DIVISIBILITY PROBLEMS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INEQUALITY PROBLEMS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DIVISIBILITY: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indent="457200"/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n and d be integers and d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0. Then n is divisible by d or d divides n written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d|n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n =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d·k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for some integer k.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Alternatively, we say that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n is a multiple of d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d is a divisor of n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d is a factor of n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Thus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d|n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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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an integer k such that n =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d·k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2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B16B4-E974-47B7-8085-B7B793867419}"/>
              </a:ext>
            </a:extLst>
          </p:cNvPr>
          <p:cNvSpPr/>
          <p:nvPr/>
        </p:nvSpPr>
        <p:spPr>
          <a:xfrm>
            <a:off x="2286000" y="1325255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Use mathematical induction to prove that n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n is divisible by 3 whenever n is a positive integer.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1. Basis Step: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   For n =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    n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n = 1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= 1 - 1 = 0</a:t>
            </a:r>
          </a:p>
          <a:p>
            <a:pPr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which is clearly divisible by 3, since 0 = 0·3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Therefore, the given statement is true for n = 1.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2.Inductive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 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Suppose that the statement is true for n = k, i.e., 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-k is divisible by 3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for all 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Z+</a:t>
            </a:r>
          </a:p>
        </p:txBody>
      </p:sp>
    </p:spTree>
    <p:extLst>
      <p:ext uri="{BB962C8B-B14F-4D97-AF65-F5344CB8AC3E}">
        <p14:creationId xmlns:p14="http://schemas.microsoft.com/office/powerpoint/2010/main" val="404947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E7292A-733A-47AF-B5EF-A791EC9CCD61}"/>
              </a:ext>
            </a:extLst>
          </p:cNvPr>
          <p:cNvSpPr/>
          <p:nvPr/>
        </p:nvSpPr>
        <p:spPr>
          <a:xfrm>
            <a:off x="2286000" y="114058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Then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-k = 3·q…………………….(1)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for some q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We need to prove that (k+1)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(k+1) is divisible by 3.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Now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(k+1)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 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(k+1)	= (k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+ 3k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+ 3k + 1) - (k + 1)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= 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+ 3k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+ 2k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= (k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-k) + 3k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+ 2k + k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= (k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k) + 3k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+ 3k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= 3·q + 3·(k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k)		using(1)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= 3[q+k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k]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(k+1)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(k+1) is divisible by 3.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by mathematical induction n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 n is divisible by 3, whenever n is a positive integer.</a:t>
            </a:r>
          </a:p>
        </p:txBody>
      </p:sp>
    </p:spTree>
    <p:extLst>
      <p:ext uri="{BB962C8B-B14F-4D97-AF65-F5344CB8AC3E}">
        <p14:creationId xmlns:p14="http://schemas.microsoft.com/office/powerpoint/2010/main" val="388915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668CCB-F3AC-4AE5-8D77-DB8F5E8C324C}"/>
              </a:ext>
            </a:extLst>
          </p:cNvPr>
          <p:cNvSpPr/>
          <p:nvPr/>
        </p:nvSpPr>
        <p:spPr>
          <a:xfrm>
            <a:off x="2286000" y="132525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Use mathematical induction to prove that for all integers 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1,  2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-1 is divisible by 3.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Let P(n):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-1 is divisible by 3.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1.Basis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P(1) is true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  Now P(1):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2(1)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- 1 is divisible by 3.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  Since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2(1)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- 1= 4 - 1 = 3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which is divisible by 3.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P(1) is true.</a:t>
            </a:r>
          </a:p>
        </p:txBody>
      </p:sp>
    </p:spTree>
    <p:extLst>
      <p:ext uri="{BB962C8B-B14F-4D97-AF65-F5344CB8AC3E}">
        <p14:creationId xmlns:p14="http://schemas.microsoft.com/office/powerpoint/2010/main" val="413245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4FF7D-9925-4F7B-9E3F-AB1A4BBF10B5}"/>
              </a:ext>
            </a:extLst>
          </p:cNvPr>
          <p:cNvSpPr/>
          <p:nvPr/>
        </p:nvSpPr>
        <p:spPr>
          <a:xfrm>
            <a:off x="2286000" y="86359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2.Inductive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Suppose that P(k) is true. That is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-1 is divisible by 3. Then, there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exists an integer q such that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 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= 3·q ………………………(1)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To prove P(k+1) is true, that is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2(k+1)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- 1 is divisible by 3.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Now consider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 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2(k+1)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2k+2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4 - 1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(3+1) - 1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·3+(2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 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·3+3·q           [by using (1) ]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      =3(2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q)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2(k+1)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is divisible by 3.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Accordingly, by mathematical induction.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- 1 is divisible by 3, for all integers 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415074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CBB5D-50CD-4484-920E-E9D735298BFA}"/>
              </a:ext>
            </a:extLst>
          </p:cNvPr>
          <p:cNvSpPr/>
          <p:nvPr/>
        </p:nvSpPr>
        <p:spPr>
          <a:xfrm>
            <a:off x="2286000" y="104825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Use mathematical induction to show that the product of any two consecutive positive integers is divisible by 2.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  Let n and n + 1 be two consecutive integers. We need to prove that n(n+1) is divisible by 2.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1.  Basis Step: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For n =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n (n+1) = 1·(1+1) = 1·2 = 2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which is clearly divisible by 2.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  Inductive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  </a:t>
            </a: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Suppose the given statement is true for n = k. That is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k (k+1) is divisible by 2, for some k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Z+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Then  k (k+1) = 2·q                      ………………….(1)	q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Z+</a:t>
            </a:r>
          </a:p>
        </p:txBody>
      </p:sp>
    </p:spTree>
    <p:extLst>
      <p:ext uri="{BB962C8B-B14F-4D97-AF65-F5344CB8AC3E}">
        <p14:creationId xmlns:p14="http://schemas.microsoft.com/office/powerpoint/2010/main" val="146266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53AB79-3AFB-416B-B0DF-2FFBFAD2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782123"/>
            <a:ext cx="5945363" cy="15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685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260</Words>
  <Application>Microsoft Office PowerPoint</Application>
  <PresentationFormat>On-screen Show (16:9)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119</cp:revision>
  <dcterms:created xsi:type="dcterms:W3CDTF">2016-12-05T23:26:54Z</dcterms:created>
  <dcterms:modified xsi:type="dcterms:W3CDTF">2020-04-30T12:04:55Z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