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2" r:id="rId5"/>
    <p:sldId id="276" r:id="rId6"/>
    <p:sldId id="273" r:id="rId7"/>
    <p:sldId id="274" r:id="rId8"/>
    <p:sldId id="275" r:id="rId9"/>
    <p:sldId id="277" r:id="rId10"/>
    <p:sldId id="27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u="sng" dirty="0"/>
              <a:t>Inclusion-exclusion principle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LECTURE 14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DDF59-5FC3-4B02-A20E-32FF841FF366}"/>
              </a:ext>
            </a:extLst>
          </p:cNvPr>
          <p:cNvSpPr/>
          <p:nvPr/>
        </p:nvSpPr>
        <p:spPr>
          <a:xfrm>
            <a:off x="117592" y="4280197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02735-42B0-4F1B-8858-C5F75317AEFA}"/>
              </a:ext>
            </a:extLst>
          </p:cNvPr>
          <p:cNvSpPr/>
          <p:nvPr/>
        </p:nvSpPr>
        <p:spPr>
          <a:xfrm>
            <a:off x="1403648" y="4280778"/>
            <a:ext cx="583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DA8C0-F74A-4E6F-8F6E-CDBA9F1CD376}"/>
              </a:ext>
            </a:extLst>
          </p:cNvPr>
          <p:cNvSpPr/>
          <p:nvPr/>
        </p:nvSpPr>
        <p:spPr>
          <a:xfrm>
            <a:off x="1907704" y="69954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37029-3F2E-480F-ADDF-2F6EBEFA3599}"/>
              </a:ext>
            </a:extLst>
          </p:cNvPr>
          <p:cNvSpPr/>
          <p:nvPr/>
        </p:nvSpPr>
        <p:spPr>
          <a:xfrm>
            <a:off x="1691680" y="1295463"/>
            <a:ext cx="7254552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Be able to construct simple mathematical proofs and possess the ability to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verify them.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substantial experience to comprehend formal logical arguments.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Gain experience in using various techniques of mathematical induction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(weak, strong and structural induction) to prove simple mathematical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properties of a variety of discrete structures.</a:t>
            </a:r>
          </a:p>
        </p:txBody>
      </p:sp>
    </p:spTree>
    <p:extLst>
      <p:ext uri="{BB962C8B-B14F-4D97-AF65-F5344CB8AC3E}">
        <p14:creationId xmlns:p14="http://schemas.microsoft.com/office/powerpoint/2010/main" val="37656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BEF22-DD66-4837-B988-69BAB65E1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555526"/>
            <a:ext cx="5945363" cy="40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8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BA8FB8-695B-4A9E-8026-330D28AA0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1484870"/>
            <a:ext cx="5945363" cy="21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39B581-5012-4679-A977-17BEC04BE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627534"/>
            <a:ext cx="5945363" cy="1403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1B7BC-FDC9-439E-A52B-E33504BDF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318" y="2046116"/>
            <a:ext cx="5945363" cy="23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9129F-B852-46E9-8630-CA4F231A3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1473437"/>
            <a:ext cx="5945363" cy="21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4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98757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1707654"/>
            <a:ext cx="576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</a:t>
            </a:r>
            <a:r>
              <a:rPr lang="en-US" sz="1400" dirty="0" err="1"/>
              <a:t>Pigionhole</a:t>
            </a:r>
            <a:r>
              <a:rPr lang="en-US" sz="1400" dirty="0"/>
              <a:t> principal?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Differentiate between </a:t>
            </a:r>
            <a:r>
              <a:rPr lang="en-US" sz="1400"/>
              <a:t>Inclusion-exclusion principle.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811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111</Words>
  <Application>Microsoft Office PowerPoint</Application>
  <PresentationFormat>On-screen Show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120</cp:revision>
  <dcterms:created xsi:type="dcterms:W3CDTF">2016-12-05T23:26:54Z</dcterms:created>
  <dcterms:modified xsi:type="dcterms:W3CDTF">2020-04-30T12:05:58Z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