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9" autoAdjust="0"/>
    <p:restoredTop sz="86438"/>
  </p:normalViewPr>
  <p:slideViewPr>
    <p:cSldViewPr>
      <p:cViewPr varScale="1">
        <p:scale>
          <a:sx n="114" d="100"/>
          <a:sy n="114" d="100"/>
        </p:scale>
        <p:origin x="4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Year</a:t>
            </a:r>
          </a:p>
        </p:txBody>
      </p:sp>
      <p:sp>
        <p:nvSpPr>
          <p:cNvPr id="18" name="Ca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Cause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Rank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5105400" y="6477000"/>
            <a:chExt cx="137160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5105400" y="6477000"/>
              <a:ext cx="22860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34000" y="6477000"/>
              <a:ext cx="22860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562600" y="6477000"/>
              <a:ext cx="22860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5791200" y="6477000"/>
              <a:ext cx="22860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019800" y="6477000"/>
              <a:ext cx="22860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248400" y="6477000"/>
              <a:ext cx="22860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768427388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1074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Century Gothic</vt:lpstr>
      <vt:lpstr>Inconsolata</vt:lpstr>
      <vt:lpstr>Gramener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39</cp:revision>
  <dcterms:created xsi:type="dcterms:W3CDTF">2020-06-25T04:58:42Z</dcterms:created>
  <dcterms:modified xsi:type="dcterms:W3CDTF">2020-07-11T02:47:15Z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