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08" d="100"/>
          <a:sy n="108" d="100"/>
        </p:scale>
        <p:origin x="138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>
            <a:normAutofit/>
          </a:bodyPr>
          <a:lstStyle/>
          <a:p>
            <a:r>
              <a:rPr lang="en-US" dirty="0"/>
              <a:t>Bernie Sanders leads the Nevada primaries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840" y="1142999"/>
            <a:ext cx="3794760" cy="5123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demo of the clone-shapes command in </a:t>
            </a:r>
            <a:r>
              <a:rPr lang="en-US" dirty="0" err="1"/>
              <a:t>PPTXHandler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slide shows an e-commerce site’s performance in 2020.</a:t>
            </a:r>
          </a:p>
          <a:p>
            <a:pPr marL="0" indent="0">
              <a:buNone/>
            </a:pPr>
            <a:r>
              <a:rPr lang="en-US" dirty="0"/>
              <a:t>The values are updated from data.</a:t>
            </a:r>
          </a:p>
          <a:p>
            <a:pPr marL="0" indent="0">
              <a:buNone/>
            </a:pPr>
            <a:r>
              <a:rPr lang="en-US" dirty="0"/>
              <a:t>These slide smoothly transition, morphing shapes from one slide to the next.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</p:spPr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grpSp>
        <p:nvGrpSpPr>
          <p:cNvPr id="9" name="Candidate">
            <a:extLst>
              <a:ext uri="{FF2B5EF4-FFF2-40B4-BE49-F238E27FC236}">
                <a16:creationId xmlns:a16="http://schemas.microsoft.com/office/drawing/2014/main" id="{11A3E37D-FEF5-4597-B67B-5163099EBD56}"/>
              </a:ext>
            </a:extLst>
          </p:cNvPr>
          <p:cNvGrpSpPr/>
          <p:nvPr/>
        </p:nvGrpSpPr>
        <p:grpSpPr>
          <a:xfrm>
            <a:off x="4572000" y="1158240"/>
            <a:ext cx="6743700" cy="609600"/>
            <a:chOff x="4572000" y="1158240"/>
            <a:chExt cx="6743700" cy="609600"/>
          </a:xfrm>
        </p:grpSpPr>
        <p:sp>
          <p:nvSpPr>
            <p:cNvPr id="5" name="Name">
              <a:extLst>
                <a:ext uri="{FF2B5EF4-FFF2-40B4-BE49-F238E27FC236}">
                  <a16:creationId xmlns:a16="http://schemas.microsoft.com/office/drawing/2014/main" id="{C23AA0C9-D9F9-47BA-8C58-EE0518002639}"/>
                </a:ext>
              </a:extLst>
            </p:cNvPr>
            <p:cNvSpPr txBox="1"/>
            <p:nvPr/>
          </p:nvSpPr>
          <p:spPr>
            <a:xfrm>
              <a:off x="4572000" y="1278374"/>
              <a:ext cx="2286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/>
                <a:t>Bernie Sanders</a:t>
              </a:r>
            </a:p>
          </p:txBody>
        </p:sp>
        <p:pic>
          <p:nvPicPr>
            <p:cNvPr id="21" name="Picture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0948E886-FCF1-4F94-BB7F-CBACA200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158240"/>
              <a:ext cx="609600" cy="609600"/>
            </a:xfrm>
            <a:prstGeom prst="ellipse">
              <a:avLst/>
            </a:prstGeom>
          </p:spPr>
        </p:pic>
        <p:sp>
          <p:nvSpPr>
            <p:cNvPr id="8" name="Bar">
              <a:extLst>
                <a:ext uri="{FF2B5EF4-FFF2-40B4-BE49-F238E27FC236}">
                  <a16:creationId xmlns:a16="http://schemas.microsoft.com/office/drawing/2014/main" id="{E1B05CF7-ADDE-422D-9DDE-BCF2F07E42CC}"/>
                </a:ext>
              </a:extLst>
            </p:cNvPr>
            <p:cNvSpPr/>
            <p:nvPr/>
          </p:nvSpPr>
          <p:spPr>
            <a:xfrm>
              <a:off x="8534400" y="1278374"/>
              <a:ext cx="2743200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37" name="Share">
              <a:extLst>
                <a:ext uri="{FF2B5EF4-FFF2-40B4-BE49-F238E27FC236}">
                  <a16:creationId xmlns:a16="http://schemas.microsoft.com/office/drawing/2014/main" id="{D1C8D6B1-B7E8-4D67-B983-98B6CA8429E8}"/>
                </a:ext>
              </a:extLst>
            </p:cNvPr>
            <p:cNvSpPr txBox="1"/>
            <p:nvPr/>
          </p:nvSpPr>
          <p:spPr>
            <a:xfrm>
              <a:off x="7581900" y="1278374"/>
              <a:ext cx="9525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err="1"/>
                <a:t>46.8%</a:t>
              </a:r>
            </a:p>
          </p:txBody>
        </p:sp>
      </p:grpSp>
      <p:grpSp>
        <p:nvGrpSpPr>
          <p:cNvPr id="9" name="Candidate">
            <a:extLst>
              <a:ext uri="{FF2B5EF4-FFF2-40B4-BE49-F238E27FC236}">
                <a16:creationId xmlns:a16="http://schemas.microsoft.com/office/drawing/2014/main" id="{11A3E37D-FEF5-4597-B67B-5163099EBD56}"/>
              </a:ext>
            </a:extLst>
          </p:cNvPr>
          <p:cNvGrpSpPr/>
          <p:nvPr/>
        </p:nvGrpSpPr>
        <p:grpSpPr>
          <a:xfrm>
            <a:off x="4572000" y="1844040"/>
            <a:ext cx="6743700" cy="609600"/>
            <a:chOff x="4572000" y="1158240"/>
            <a:chExt cx="6743700" cy="609600"/>
          </a:xfrm>
        </p:grpSpPr>
        <p:sp>
          <p:nvSpPr>
            <p:cNvPr id="5" name="Name">
              <a:extLst>
                <a:ext uri="{FF2B5EF4-FFF2-40B4-BE49-F238E27FC236}">
                  <a16:creationId xmlns:a16="http://schemas.microsoft.com/office/drawing/2014/main" id="{C23AA0C9-D9F9-47BA-8C58-EE0518002639}"/>
                </a:ext>
              </a:extLst>
            </p:cNvPr>
            <p:cNvSpPr txBox="1"/>
            <p:nvPr/>
          </p:nvSpPr>
          <p:spPr>
            <a:xfrm>
              <a:off x="4572000" y="1278374"/>
              <a:ext cx="2286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/>
                <a:t>Joe Biden</a:t>
              </a:r>
            </a:p>
          </p:txBody>
        </p:sp>
        <p:pic>
          <p:nvPicPr>
            <p:cNvPr id="21" name="Picture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0948E886-FCF1-4F94-BB7F-CBACA200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158240"/>
              <a:ext cx="609600" cy="609600"/>
            </a:xfrm>
            <a:prstGeom prst="ellipse">
              <a:avLst/>
            </a:prstGeom>
          </p:spPr>
        </p:pic>
        <p:sp>
          <p:nvSpPr>
            <p:cNvPr id="8" name="Bar">
              <a:extLst>
                <a:ext uri="{FF2B5EF4-FFF2-40B4-BE49-F238E27FC236}">
                  <a16:creationId xmlns:a16="http://schemas.microsoft.com/office/drawing/2014/main" id="{E1B05CF7-ADDE-422D-9DDE-BCF2F07E42CC}"/>
                </a:ext>
              </a:extLst>
            </p:cNvPr>
            <p:cNvSpPr/>
            <p:nvPr/>
          </p:nvSpPr>
          <p:spPr>
            <a:xfrm>
              <a:off x="8534400" y="1278374"/>
              <a:ext cx="1184030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37" name="Share">
              <a:extLst>
                <a:ext uri="{FF2B5EF4-FFF2-40B4-BE49-F238E27FC236}">
                  <a16:creationId xmlns:a16="http://schemas.microsoft.com/office/drawing/2014/main" id="{D1C8D6B1-B7E8-4D67-B983-98B6CA8429E8}"/>
                </a:ext>
              </a:extLst>
            </p:cNvPr>
            <p:cNvSpPr txBox="1"/>
            <p:nvPr/>
          </p:nvSpPr>
          <p:spPr>
            <a:xfrm>
              <a:off x="7581900" y="1278374"/>
              <a:ext cx="9525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err="1"/>
                <a:t>20.2%</a:t>
              </a:r>
            </a:p>
          </p:txBody>
        </p:sp>
      </p:grpSp>
      <p:grpSp>
        <p:nvGrpSpPr>
          <p:cNvPr id="9" name="Candidate">
            <a:extLst>
              <a:ext uri="{FF2B5EF4-FFF2-40B4-BE49-F238E27FC236}">
                <a16:creationId xmlns:a16="http://schemas.microsoft.com/office/drawing/2014/main" id="{11A3E37D-FEF5-4597-B67B-5163099EBD56}"/>
              </a:ext>
            </a:extLst>
          </p:cNvPr>
          <p:cNvGrpSpPr/>
          <p:nvPr/>
        </p:nvGrpSpPr>
        <p:grpSpPr>
          <a:xfrm>
            <a:off x="4572000" y="2529840"/>
            <a:ext cx="6743700" cy="609600"/>
            <a:chOff x="4572000" y="1158240"/>
            <a:chExt cx="6743700" cy="609600"/>
          </a:xfrm>
        </p:grpSpPr>
        <p:sp>
          <p:nvSpPr>
            <p:cNvPr id="5" name="Name">
              <a:extLst>
                <a:ext uri="{FF2B5EF4-FFF2-40B4-BE49-F238E27FC236}">
                  <a16:creationId xmlns:a16="http://schemas.microsoft.com/office/drawing/2014/main" id="{C23AA0C9-D9F9-47BA-8C58-EE0518002639}"/>
                </a:ext>
              </a:extLst>
            </p:cNvPr>
            <p:cNvSpPr txBox="1"/>
            <p:nvPr/>
          </p:nvSpPr>
          <p:spPr>
            <a:xfrm>
              <a:off x="4572000" y="1278374"/>
              <a:ext cx="2286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/>
                <a:t>Pete Buttigieg</a:t>
              </a:r>
            </a:p>
          </p:txBody>
        </p:sp>
        <p:pic>
          <p:nvPicPr>
            <p:cNvPr id="21" name="Picture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0948E886-FCF1-4F94-BB7F-CBACA200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158240"/>
              <a:ext cx="609600" cy="609600"/>
            </a:xfrm>
            <a:prstGeom prst="ellipse">
              <a:avLst/>
            </a:prstGeom>
          </p:spPr>
        </p:pic>
        <p:sp>
          <p:nvSpPr>
            <p:cNvPr id="8" name="Bar">
              <a:extLst>
                <a:ext uri="{FF2B5EF4-FFF2-40B4-BE49-F238E27FC236}">
                  <a16:creationId xmlns:a16="http://schemas.microsoft.com/office/drawing/2014/main" id="{E1B05CF7-ADDE-422D-9DDE-BCF2F07E42CC}"/>
                </a:ext>
              </a:extLst>
            </p:cNvPr>
            <p:cNvSpPr/>
            <p:nvPr/>
          </p:nvSpPr>
          <p:spPr>
            <a:xfrm>
              <a:off x="8534400" y="1278374"/>
              <a:ext cx="838200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37" name="Share">
              <a:extLst>
                <a:ext uri="{FF2B5EF4-FFF2-40B4-BE49-F238E27FC236}">
                  <a16:creationId xmlns:a16="http://schemas.microsoft.com/office/drawing/2014/main" id="{D1C8D6B1-B7E8-4D67-B983-98B6CA8429E8}"/>
                </a:ext>
              </a:extLst>
            </p:cNvPr>
            <p:cNvSpPr txBox="1"/>
            <p:nvPr/>
          </p:nvSpPr>
          <p:spPr>
            <a:xfrm>
              <a:off x="7581900" y="1278374"/>
              <a:ext cx="9525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err="1"/>
                <a:t>14.3%</a:t>
              </a:r>
            </a:p>
          </p:txBody>
        </p:sp>
      </p:grpSp>
      <p:grpSp>
        <p:nvGrpSpPr>
          <p:cNvPr id="9" name="Candidate">
            <a:extLst>
              <a:ext uri="{FF2B5EF4-FFF2-40B4-BE49-F238E27FC236}">
                <a16:creationId xmlns:a16="http://schemas.microsoft.com/office/drawing/2014/main" id="{11A3E37D-FEF5-4597-B67B-5163099EBD56}"/>
              </a:ext>
            </a:extLst>
          </p:cNvPr>
          <p:cNvGrpSpPr/>
          <p:nvPr/>
        </p:nvGrpSpPr>
        <p:grpSpPr>
          <a:xfrm>
            <a:off x="4572000" y="3215640"/>
            <a:ext cx="6743700" cy="609600"/>
            <a:chOff x="4572000" y="1158240"/>
            <a:chExt cx="6743700" cy="609600"/>
          </a:xfrm>
        </p:grpSpPr>
        <p:sp>
          <p:nvSpPr>
            <p:cNvPr id="5" name="Name">
              <a:extLst>
                <a:ext uri="{FF2B5EF4-FFF2-40B4-BE49-F238E27FC236}">
                  <a16:creationId xmlns:a16="http://schemas.microsoft.com/office/drawing/2014/main" id="{C23AA0C9-D9F9-47BA-8C58-EE0518002639}"/>
                </a:ext>
              </a:extLst>
            </p:cNvPr>
            <p:cNvSpPr txBox="1"/>
            <p:nvPr/>
          </p:nvSpPr>
          <p:spPr>
            <a:xfrm>
              <a:off x="4572000" y="1278374"/>
              <a:ext cx="2286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/>
                <a:t>Elizabeth Warren</a:t>
              </a:r>
            </a:p>
          </p:txBody>
        </p:sp>
        <p:pic>
          <p:nvPicPr>
            <p:cNvPr id="21" name="Picture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0948E886-FCF1-4F94-BB7F-CBACA200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158240"/>
              <a:ext cx="609600" cy="609600"/>
            </a:xfrm>
            <a:prstGeom prst="ellipse">
              <a:avLst/>
            </a:prstGeom>
          </p:spPr>
        </p:pic>
        <p:sp>
          <p:nvSpPr>
            <p:cNvPr id="8" name="Bar">
              <a:extLst>
                <a:ext uri="{FF2B5EF4-FFF2-40B4-BE49-F238E27FC236}">
                  <a16:creationId xmlns:a16="http://schemas.microsoft.com/office/drawing/2014/main" id="{E1B05CF7-ADDE-422D-9DDE-BCF2F07E42CC}"/>
                </a:ext>
              </a:extLst>
            </p:cNvPr>
            <p:cNvSpPr/>
            <p:nvPr/>
          </p:nvSpPr>
          <p:spPr>
            <a:xfrm>
              <a:off x="8534400" y="1278374"/>
              <a:ext cx="568569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37" name="Share">
              <a:extLst>
                <a:ext uri="{FF2B5EF4-FFF2-40B4-BE49-F238E27FC236}">
                  <a16:creationId xmlns:a16="http://schemas.microsoft.com/office/drawing/2014/main" id="{D1C8D6B1-B7E8-4D67-B983-98B6CA8429E8}"/>
                </a:ext>
              </a:extLst>
            </p:cNvPr>
            <p:cNvSpPr txBox="1"/>
            <p:nvPr/>
          </p:nvSpPr>
          <p:spPr>
            <a:xfrm>
              <a:off x="7581900" y="1278374"/>
              <a:ext cx="9525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err="1"/>
                <a:t>9.7%</a:t>
              </a:r>
            </a:p>
          </p:txBody>
        </p:sp>
      </p:grpSp>
      <p:grpSp>
        <p:nvGrpSpPr>
          <p:cNvPr id="9" name="Candidate">
            <a:extLst>
              <a:ext uri="{FF2B5EF4-FFF2-40B4-BE49-F238E27FC236}">
                <a16:creationId xmlns:a16="http://schemas.microsoft.com/office/drawing/2014/main" id="{11A3E37D-FEF5-4597-B67B-5163099EBD56}"/>
              </a:ext>
            </a:extLst>
          </p:cNvPr>
          <p:cNvGrpSpPr/>
          <p:nvPr/>
        </p:nvGrpSpPr>
        <p:grpSpPr>
          <a:xfrm>
            <a:off x="4572000" y="3901440"/>
            <a:ext cx="6743700" cy="609600"/>
            <a:chOff x="4572000" y="1158240"/>
            <a:chExt cx="6743700" cy="609600"/>
          </a:xfrm>
        </p:grpSpPr>
        <p:sp>
          <p:nvSpPr>
            <p:cNvPr id="5" name="Name">
              <a:extLst>
                <a:ext uri="{FF2B5EF4-FFF2-40B4-BE49-F238E27FC236}">
                  <a16:creationId xmlns:a16="http://schemas.microsoft.com/office/drawing/2014/main" id="{C23AA0C9-D9F9-47BA-8C58-EE0518002639}"/>
                </a:ext>
              </a:extLst>
            </p:cNvPr>
            <p:cNvSpPr txBox="1"/>
            <p:nvPr/>
          </p:nvSpPr>
          <p:spPr>
            <a:xfrm>
              <a:off x="4572000" y="1278374"/>
              <a:ext cx="2286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/>
                <a:t>Amy Klobuchar</a:t>
              </a:r>
            </a:p>
          </p:txBody>
        </p:sp>
        <p:pic>
          <p:nvPicPr>
            <p:cNvPr id="21" name="Picture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0948E886-FCF1-4F94-BB7F-CBACA200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158240"/>
              <a:ext cx="609600" cy="609600"/>
            </a:xfrm>
            <a:prstGeom prst="ellipse">
              <a:avLst/>
            </a:prstGeom>
          </p:spPr>
        </p:pic>
        <p:sp>
          <p:nvSpPr>
            <p:cNvPr id="8" name="Bar">
              <a:extLst>
                <a:ext uri="{FF2B5EF4-FFF2-40B4-BE49-F238E27FC236}">
                  <a16:creationId xmlns:a16="http://schemas.microsoft.com/office/drawing/2014/main" id="{E1B05CF7-ADDE-422D-9DDE-BCF2F07E42CC}"/>
                </a:ext>
              </a:extLst>
            </p:cNvPr>
            <p:cNvSpPr/>
            <p:nvPr/>
          </p:nvSpPr>
          <p:spPr>
            <a:xfrm>
              <a:off x="8534400" y="1278374"/>
              <a:ext cx="24618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37" name="Share">
              <a:extLst>
                <a:ext uri="{FF2B5EF4-FFF2-40B4-BE49-F238E27FC236}">
                  <a16:creationId xmlns:a16="http://schemas.microsoft.com/office/drawing/2014/main" id="{D1C8D6B1-B7E8-4D67-B983-98B6CA8429E8}"/>
                </a:ext>
              </a:extLst>
            </p:cNvPr>
            <p:cNvSpPr txBox="1"/>
            <p:nvPr/>
          </p:nvSpPr>
          <p:spPr>
            <a:xfrm>
              <a:off x="7581900" y="1278374"/>
              <a:ext cx="9525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err="1"/>
                <a:t>4.2%</a:t>
              </a:r>
            </a:p>
          </p:txBody>
        </p:sp>
      </p:grpSp>
      <p:grpSp>
        <p:nvGrpSpPr>
          <p:cNvPr id="9" name="Candidate">
            <a:extLst>
              <a:ext uri="{FF2B5EF4-FFF2-40B4-BE49-F238E27FC236}">
                <a16:creationId xmlns:a16="http://schemas.microsoft.com/office/drawing/2014/main" id="{11A3E37D-FEF5-4597-B67B-5163099EBD56}"/>
              </a:ext>
            </a:extLst>
          </p:cNvPr>
          <p:cNvGrpSpPr/>
          <p:nvPr/>
        </p:nvGrpSpPr>
        <p:grpSpPr>
          <a:xfrm>
            <a:off x="4572000" y="4587240"/>
            <a:ext cx="6743700" cy="609600"/>
            <a:chOff x="4572000" y="1158240"/>
            <a:chExt cx="6743700" cy="609600"/>
          </a:xfrm>
        </p:grpSpPr>
        <p:sp>
          <p:nvSpPr>
            <p:cNvPr id="5" name="Name">
              <a:extLst>
                <a:ext uri="{FF2B5EF4-FFF2-40B4-BE49-F238E27FC236}">
                  <a16:creationId xmlns:a16="http://schemas.microsoft.com/office/drawing/2014/main" id="{C23AA0C9-D9F9-47BA-8C58-EE0518002639}"/>
                </a:ext>
              </a:extLst>
            </p:cNvPr>
            <p:cNvSpPr txBox="1"/>
            <p:nvPr/>
          </p:nvSpPr>
          <p:spPr>
            <a:xfrm>
              <a:off x="4572000" y="1278374"/>
              <a:ext cx="2286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/>
                <a:t>Tom Steyer</a:t>
              </a:r>
            </a:p>
          </p:txBody>
        </p:sp>
        <p:pic>
          <p:nvPicPr>
            <p:cNvPr id="21" name="Picture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0948E886-FCF1-4F94-BB7F-CBACA200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158240"/>
              <a:ext cx="609600" cy="609600"/>
            </a:xfrm>
            <a:prstGeom prst="ellipse">
              <a:avLst/>
            </a:prstGeom>
          </p:spPr>
        </p:pic>
        <p:sp>
          <p:nvSpPr>
            <p:cNvPr id="8" name="Bar">
              <a:extLst>
                <a:ext uri="{FF2B5EF4-FFF2-40B4-BE49-F238E27FC236}">
                  <a16:creationId xmlns:a16="http://schemas.microsoft.com/office/drawing/2014/main" id="{E1B05CF7-ADDE-422D-9DDE-BCF2F07E42CC}"/>
                </a:ext>
              </a:extLst>
            </p:cNvPr>
            <p:cNvSpPr/>
            <p:nvPr/>
          </p:nvSpPr>
          <p:spPr>
            <a:xfrm>
              <a:off x="8534400" y="1278374"/>
              <a:ext cx="275492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37" name="Share">
              <a:extLst>
                <a:ext uri="{FF2B5EF4-FFF2-40B4-BE49-F238E27FC236}">
                  <a16:creationId xmlns:a16="http://schemas.microsoft.com/office/drawing/2014/main" id="{D1C8D6B1-B7E8-4D67-B983-98B6CA8429E8}"/>
                </a:ext>
              </a:extLst>
            </p:cNvPr>
            <p:cNvSpPr txBox="1"/>
            <p:nvPr/>
          </p:nvSpPr>
          <p:spPr>
            <a:xfrm>
              <a:off x="7581900" y="1278374"/>
              <a:ext cx="9525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err="1"/>
                <a:t>4.7%</a:t>
              </a:r>
            </a:p>
          </p:txBody>
        </p:sp>
      </p:grpSp>
      <p:grpSp>
        <p:nvGrpSpPr>
          <p:cNvPr id="9" name="Candidate">
            <a:extLst>
              <a:ext uri="{FF2B5EF4-FFF2-40B4-BE49-F238E27FC236}">
                <a16:creationId xmlns:a16="http://schemas.microsoft.com/office/drawing/2014/main" id="{11A3E37D-FEF5-4597-B67B-5163099EBD56}"/>
              </a:ext>
            </a:extLst>
          </p:cNvPr>
          <p:cNvGrpSpPr/>
          <p:nvPr/>
        </p:nvGrpSpPr>
        <p:grpSpPr>
          <a:xfrm>
            <a:off x="4572000" y="5273040"/>
            <a:ext cx="6743700" cy="609600"/>
            <a:chOff x="4572000" y="1158240"/>
            <a:chExt cx="6743700" cy="609600"/>
          </a:xfrm>
        </p:grpSpPr>
        <p:sp>
          <p:nvSpPr>
            <p:cNvPr id="5" name="Name">
              <a:extLst>
                <a:ext uri="{FF2B5EF4-FFF2-40B4-BE49-F238E27FC236}">
                  <a16:creationId xmlns:a16="http://schemas.microsoft.com/office/drawing/2014/main" id="{C23AA0C9-D9F9-47BA-8C58-EE0518002639}"/>
                </a:ext>
              </a:extLst>
            </p:cNvPr>
            <p:cNvSpPr txBox="1"/>
            <p:nvPr/>
          </p:nvSpPr>
          <p:spPr>
            <a:xfrm>
              <a:off x="4572000" y="1278374"/>
              <a:ext cx="2286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/>
                <a:t>Tulsi Gabbard</a:t>
              </a:r>
            </a:p>
          </p:txBody>
        </p:sp>
        <p:pic>
          <p:nvPicPr>
            <p:cNvPr id="21" name="Picture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0948E886-FCF1-4F94-BB7F-CBACA200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158240"/>
              <a:ext cx="609600" cy="609600"/>
            </a:xfrm>
            <a:prstGeom prst="ellipse">
              <a:avLst/>
            </a:prstGeom>
          </p:spPr>
        </p:pic>
        <p:sp>
          <p:nvSpPr>
            <p:cNvPr id="8" name="Bar">
              <a:extLst>
                <a:ext uri="{FF2B5EF4-FFF2-40B4-BE49-F238E27FC236}">
                  <a16:creationId xmlns:a16="http://schemas.microsoft.com/office/drawing/2014/main" id="{E1B05CF7-ADDE-422D-9DDE-BCF2F07E42CC}"/>
                </a:ext>
              </a:extLst>
            </p:cNvPr>
            <p:cNvSpPr/>
            <p:nvPr/>
          </p:nvSpPr>
          <p:spPr>
            <a:xfrm>
              <a:off x="8534400" y="1278374"/>
              <a:ext cx="5861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37" name="Share">
              <a:extLst>
                <a:ext uri="{FF2B5EF4-FFF2-40B4-BE49-F238E27FC236}">
                  <a16:creationId xmlns:a16="http://schemas.microsoft.com/office/drawing/2014/main" id="{D1C8D6B1-B7E8-4D67-B983-98B6CA8429E8}"/>
                </a:ext>
              </a:extLst>
            </p:cNvPr>
            <p:cNvSpPr txBox="1"/>
            <p:nvPr/>
          </p:nvSpPr>
          <p:spPr>
            <a:xfrm>
              <a:off x="7581900" y="1278374"/>
              <a:ext cx="9525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err="1"/>
                <a:t>0.1%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976</TotalTime>
  <Words>58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Bernie Sanders leads the Nevada primaries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26</cp:revision>
  <dcterms:created xsi:type="dcterms:W3CDTF">2020-06-25T04:58:42Z</dcterms:created>
  <dcterms:modified xsi:type="dcterms:W3CDTF">2020-07-01T08:33:17Z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