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>
            <a:normAutofit/>
          </a:bodyPr>
          <a:lstStyle/>
          <a:p>
            <a:r>
              <a:rPr lang="en-US" dirty="0"/>
              <a:t>Table example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142999"/>
            <a:ext cx="3794760" cy="512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set table properties.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</p:spPr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0E79210-90EC-4189-9FC5-498714E2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75522"/>
              </p:ext>
            </p:extLst>
          </p:nvPr>
        </p:nvGraphicFramePr>
        <p:xfrm>
          <a:off x="4572000" y="1366520"/>
          <a:ext cx="36576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66940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  <a:gridCol w="1371600"/>
                <a:gridCol w="1828800"/>
              </a:tblGrid>
              <a:tr h="307296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month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Sales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Margin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Growth 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Feb-20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590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17.0%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-1.7%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Mar-20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620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14.0%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5.1%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Apr-20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610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10.0%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-1.6%</a:t>
                      </a:r>
                      <a:endParaRPr lang="en-US" sz="2400" dirty="0"/>
                    </a:p>
                  </a:txBody>
                  <a:tcPr>
                    <a:solidFill>
                      <a:srgbClr val="FFD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May-20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640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18.0%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4.9%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IN" sz="2400" dirty="0"/>
                        <a:t>Jun-20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650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12.0%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1.6%</a:t>
                      </a:r>
                      <a:endParaRPr lang="en-US" sz="2400" dirty="0"/>
                    </a:p>
                  </a:txBody>
                  <a:tcPr>
                    <a:solidFill>
                      <a:srgbClr val="DDD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971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Table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38</cp:revision>
  <dcterms:created xsi:type="dcterms:W3CDTF">2020-06-25T04:58:42Z</dcterms:created>
  <dcterms:modified xsi:type="dcterms:W3CDTF">2020-07-11T09:00:47Z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