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1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C1F2"/>
    <a:srgbClr val="FEC107"/>
    <a:srgbClr val="E7E8FC"/>
    <a:srgbClr val="858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30" autoAdjust="0"/>
    <p:restoredTop sz="86438"/>
  </p:normalViewPr>
  <p:slideViewPr>
    <p:cSldViewPr>
      <p:cViewPr varScale="1">
        <p:scale>
          <a:sx n="108" d="100"/>
          <a:sy n="108" d="100"/>
        </p:scale>
        <p:origin x="138" y="23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19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B9C2A-7470-3441-BF28-E4636B74A154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50AFAD-4E2D-9548-AAE0-17D6FB9F2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34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5562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rk Title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D813862-0BFF-AA4D-8CF9-B6498E238808}"/>
              </a:ext>
            </a:extLst>
          </p:cNvPr>
          <p:cNvSpPr/>
          <p:nvPr userDrawn="1"/>
        </p:nvSpPr>
        <p:spPr>
          <a:xfrm>
            <a:off x="0" y="868707"/>
            <a:ext cx="4267200" cy="5455893"/>
          </a:xfrm>
          <a:prstGeom prst="rect">
            <a:avLst/>
          </a:prstGeom>
          <a:solidFill>
            <a:srgbClr val="FEC107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EFBC02-D756-BB47-8FD8-3E568CE02430}"/>
              </a:ext>
            </a:extLst>
          </p:cNvPr>
          <p:cNvSpPr/>
          <p:nvPr userDrawn="1"/>
        </p:nvSpPr>
        <p:spPr>
          <a:xfrm>
            <a:off x="0" y="6324600"/>
            <a:ext cx="12192000" cy="549631"/>
          </a:xfrm>
          <a:prstGeom prst="rect">
            <a:avLst/>
          </a:prstGeom>
          <a:solidFill>
            <a:srgbClr val="C6C1F2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21" name="Title Background">
            <a:extLst>
              <a:ext uri="{FF2B5EF4-FFF2-40B4-BE49-F238E27FC236}">
                <a16:creationId xmlns:a16="http://schemas.microsoft.com/office/drawing/2014/main" id="{927B5647-B8CD-492A-AB94-465418EA73FC}"/>
              </a:ext>
            </a:extLst>
          </p:cNvPr>
          <p:cNvSpPr/>
          <p:nvPr userDrawn="1"/>
        </p:nvSpPr>
        <p:spPr>
          <a:xfrm>
            <a:off x="0" y="0"/>
            <a:ext cx="12192001" cy="8687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779F9E34-5EE2-48D3-ADE4-4AE8FAC401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840" y="109536"/>
            <a:ext cx="11704320" cy="641352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Write the title like a newspaper headline. What one sentence should the audience take away?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A2B14E-C93A-454E-B590-94303B1BB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67029" y="6384569"/>
            <a:ext cx="8419971" cy="365760"/>
          </a:xfrm>
          <a:prstGeom prst="rect">
            <a:avLst/>
          </a:prstGeom>
        </p:spPr>
        <p:txBody>
          <a:bodyPr anchor="ctr"/>
          <a:lstStyle>
            <a:lvl1pPr algn="ctr">
              <a:defRPr sz="1200" b="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ACME CORP MONTHLY REVIEW</a:t>
            </a:r>
            <a:endParaRPr lang="en-US" dirty="0"/>
          </a:p>
        </p:txBody>
      </p:sp>
      <p:sp>
        <p:nvSpPr>
          <p:cNvPr id="10" name="Content Placeholder Left">
            <a:extLst>
              <a:ext uri="{FF2B5EF4-FFF2-40B4-BE49-F238E27FC236}">
                <a16:creationId xmlns:a16="http://schemas.microsoft.com/office/drawing/2014/main" id="{66456C3D-883F-473D-8FFB-6B756CA400E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43840" y="1142999"/>
            <a:ext cx="3794760" cy="51237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Primary message. Prove the headline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1206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8CF8D4-1E40-40C0-AE7C-378683C3B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107671"/>
            <a:ext cx="11704320" cy="642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5E601-A40B-4B6E-B634-DF3879404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3840" y="969263"/>
            <a:ext cx="11704320" cy="5307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288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83" r:id="rId2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kern="1200" cap="none" baseline="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22" userDrawn="1">
          <p15:clr>
            <a:srgbClr val="F26B43"/>
          </p15:clr>
        </p15:guide>
        <p15:guide id="2" orient="horz" pos="473" userDrawn="1">
          <p15:clr>
            <a:srgbClr val="F26B43"/>
          </p15:clr>
        </p15:guide>
        <p15:guide id="3" orient="horz" pos="69" userDrawn="1">
          <p15:clr>
            <a:srgbClr val="F26B43"/>
          </p15:clr>
        </p15:guide>
        <p15:guide id="4" pos="7511" userDrawn="1">
          <p15:clr>
            <a:srgbClr val="F26B43"/>
          </p15:clr>
        </p15:guide>
        <p15:guide id="5" pos="173" userDrawn="1">
          <p15:clr>
            <a:srgbClr val="F26B43"/>
          </p15:clr>
        </p15:guide>
        <p15:guide id="6" orient="horz" pos="3954" userDrawn="1">
          <p15:clr>
            <a:srgbClr val="F26B43"/>
          </p15:clr>
        </p15:guide>
        <p15:guide id="7" orient="horz" pos="611" userDrawn="1">
          <p15:clr>
            <a:srgbClr val="F26B43"/>
          </p15:clr>
        </p15:guide>
        <p15:guide id="8" orient="horz" pos="425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0B09ECE3-6494-C84B-9880-0C6E0E651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Bernie Sanders leads the Nevada primaries</a:t>
            </a:r>
          </a:p>
        </p:txBody>
      </p:sp>
      <p:sp>
        <p:nvSpPr>
          <p:cNvPr id="4" name="Content">
            <a:extLst>
              <a:ext uri="{FF2B5EF4-FFF2-40B4-BE49-F238E27FC236}">
                <a16:creationId xmlns:a16="http://schemas.microsoft.com/office/drawing/2014/main" id="{99112B98-DD23-0047-9AD8-7E0E9C691EA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is a demo of the clone-shapes command in </a:t>
            </a:r>
            <a:r>
              <a:rPr lang="en-US" dirty="0" err="1"/>
              <a:t>PPTXHandler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This slide shows an e-commerce site’s performance in 2020.</a:t>
            </a:r>
          </a:p>
          <a:p>
            <a:pPr marL="0" indent="0">
              <a:buNone/>
            </a:pPr>
            <a:r>
              <a:rPr lang="en-US" dirty="0"/>
              <a:t>The values are updated from data.</a:t>
            </a:r>
          </a:p>
          <a:p>
            <a:pPr marL="0" indent="0">
              <a:buNone/>
            </a:pPr>
            <a:r>
              <a:rPr lang="en-US" dirty="0"/>
              <a:t>These slide smoothly transition, morphing shapes from one slide to the next.</a:t>
            </a:r>
          </a:p>
        </p:txBody>
      </p:sp>
      <p:sp>
        <p:nvSpPr>
          <p:cNvPr id="30" name="Footer">
            <a:extLst>
              <a:ext uri="{FF2B5EF4-FFF2-40B4-BE49-F238E27FC236}">
                <a16:creationId xmlns:a16="http://schemas.microsoft.com/office/drawing/2014/main" id="{3E52D1B9-1160-2049-9AAC-0DA97277E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Acme Corp Monthly Review</a:t>
            </a:r>
            <a:endParaRPr lang="en-US" dirty="0"/>
          </a:p>
        </p:txBody>
      </p:sp>
      <p:grpSp>
        <p:nvGrpSpPr>
          <p:cNvPr id="9" name="Candidate">
            <a:extLst>
              <a:ext uri="{FF2B5EF4-FFF2-40B4-BE49-F238E27FC236}">
                <a16:creationId xmlns:a16="http://schemas.microsoft.com/office/drawing/2014/main" id="{11A3E37D-FEF5-4597-B67B-5163099EBD56}"/>
              </a:ext>
            </a:extLst>
          </p:cNvPr>
          <p:cNvGrpSpPr/>
          <p:nvPr/>
        </p:nvGrpSpPr>
        <p:grpSpPr>
          <a:xfrm>
            <a:off x="4572000" y="1158240"/>
            <a:ext cx="6743700" cy="609600"/>
            <a:chOff x="4572000" y="1158240"/>
            <a:chExt cx="6743700" cy="609600"/>
          </a:xfrm>
        </p:grpSpPr>
        <p:sp>
          <p:nvSpPr>
            <p:cNvPr id="5" name="Name">
              <a:extLst>
                <a:ext uri="{FF2B5EF4-FFF2-40B4-BE49-F238E27FC236}">
                  <a16:creationId xmlns:a16="http://schemas.microsoft.com/office/drawing/2014/main" id="{C23AA0C9-D9F9-47BA-8C58-EE0518002639}"/>
                </a:ext>
              </a:extLst>
            </p:cNvPr>
            <p:cNvSpPr txBox="1"/>
            <p:nvPr/>
          </p:nvSpPr>
          <p:spPr>
            <a:xfrm>
              <a:off x="4572000" y="1278374"/>
              <a:ext cx="22860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/>
                <a:t>Candidate Name</a:t>
              </a:r>
            </a:p>
          </p:txBody>
        </p:sp>
        <p:pic>
          <p:nvPicPr>
            <p:cNvPr id="21" name="Picture" descr="A person wearing a suit and tie smiling at the camera&#10;&#10;Description automatically generated">
              <a:extLst>
                <a:ext uri="{FF2B5EF4-FFF2-40B4-BE49-F238E27FC236}">
                  <a16:creationId xmlns:a16="http://schemas.microsoft.com/office/drawing/2014/main" id="{0948E886-FCF1-4F94-BB7F-CBACA2000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0" y="1158240"/>
              <a:ext cx="609600" cy="609600"/>
            </a:xfrm>
            <a:prstGeom prst="ellipse">
              <a:avLst/>
            </a:prstGeom>
          </p:spPr>
        </p:pic>
        <p:sp>
          <p:nvSpPr>
            <p:cNvPr id="8" name="Bar">
              <a:extLst>
                <a:ext uri="{FF2B5EF4-FFF2-40B4-BE49-F238E27FC236}">
                  <a16:creationId xmlns:a16="http://schemas.microsoft.com/office/drawing/2014/main" id="{E1B05CF7-ADDE-422D-9DDE-BCF2F07E42CC}"/>
                </a:ext>
              </a:extLst>
            </p:cNvPr>
            <p:cNvSpPr/>
            <p:nvPr/>
          </p:nvSpPr>
          <p:spPr>
            <a:xfrm>
              <a:off x="8534400" y="1278374"/>
              <a:ext cx="2781300" cy="3657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37" name="Share">
              <a:extLst>
                <a:ext uri="{FF2B5EF4-FFF2-40B4-BE49-F238E27FC236}">
                  <a16:creationId xmlns:a16="http://schemas.microsoft.com/office/drawing/2014/main" id="{D1C8D6B1-B7E8-4D67-B983-98B6CA8429E8}"/>
                </a:ext>
              </a:extLst>
            </p:cNvPr>
            <p:cNvSpPr txBox="1"/>
            <p:nvPr/>
          </p:nvSpPr>
          <p:spPr>
            <a:xfrm>
              <a:off x="7581900" y="1278374"/>
              <a:ext cx="9525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 err="1"/>
                <a:t>xx.x</a:t>
              </a:r>
              <a:r>
                <a:rPr lang="en-US" dirty="0"/>
                <a:t>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700677"/>
      </p:ext>
    </p:extLst>
  </p:cSld>
  <p:clrMapOvr>
    <a:masterClrMapping/>
  </p:clrMapOvr>
</p:sld>
</file>

<file path=ppt/theme/theme1.xml><?xml version="1.0" encoding="utf-8"?>
<a:theme xmlns:a="http://schemas.openxmlformats.org/drawingml/2006/main" name="Gramener">
  <a:themeElements>
    <a:clrScheme name="Gramener 2020">
      <a:dk1>
        <a:sysClr val="windowText" lastClr="000000"/>
      </a:dk1>
      <a:lt1>
        <a:sysClr val="window" lastClr="FFFFFF"/>
      </a:lt1>
      <a:dk2>
        <a:srgbClr val="20186F"/>
      </a:dk2>
      <a:lt2>
        <a:srgbClr val="EEECE1"/>
      </a:lt2>
      <a:accent1>
        <a:srgbClr val="1762DB"/>
      </a:accent1>
      <a:accent2>
        <a:srgbClr val="83153E"/>
      </a:accent2>
      <a:accent3>
        <a:srgbClr val="9BBB59"/>
      </a:accent3>
      <a:accent4>
        <a:srgbClr val="784894"/>
      </a:accent4>
      <a:accent5>
        <a:srgbClr val="1599C4"/>
      </a:accent5>
      <a:accent6>
        <a:srgbClr val="D06027"/>
      </a:accent6>
      <a:hlink>
        <a:srgbClr val="8C83E4"/>
      </a:hlink>
      <a:folHlink>
        <a:srgbClr val="8C83E4"/>
      </a:folHlink>
    </a:clrScheme>
    <a:fontScheme name="Gramener 2020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effectLst>
          <a:outerShdw blurRad="190500" dist="254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sz="2400" b="1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ramener_v2.0.potx" id="{A8024620-D5B8-4322-9521-07A719F16BD9}" vid="{245F4BA5-143E-437C-BC2C-D311A43415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Gramener</Template>
  <TotalTime>976</TotalTime>
  <Words>58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Century Gothic</vt:lpstr>
      <vt:lpstr>Gramener</vt:lpstr>
      <vt:lpstr>Bernie Sanders leads the Nevada primaries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Wipe</dc:title>
  <dc:creator>Rasagy Sharma</dc:creator>
  <cp:lastModifiedBy>S Anand</cp:lastModifiedBy>
  <cp:revision>26</cp:revision>
  <dcterms:created xsi:type="dcterms:W3CDTF">2020-06-25T04:58:42Z</dcterms:created>
  <dcterms:modified xsi:type="dcterms:W3CDTF">2020-07-01T08:33:17Z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1742979</vt:lpwstr>
  </property>
  <property fmtid="{D5CDD505-2E9C-101B-9397-08002B2CF9AE}" pid="3" name="NXPowerLiteSettings">
    <vt:lpwstr>C7000400038000</vt:lpwstr>
  </property>
  <property fmtid="{D5CDD505-2E9C-101B-9397-08002B2CF9AE}" pid="4" name="NXPowerLiteVersion">
    <vt:lpwstr>S8.2.3</vt:lpwstr>
  </property>
</Properties>
</file>