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86438"/>
  </p:normalViewPr>
  <p:slideViewPr>
    <p:cSldViewPr>
      <p:cViewPr varScale="1">
        <p:scale>
          <a:sx n="108" d="100"/>
          <a:sy n="108" d="100"/>
        </p:scale>
        <p:origin x="138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journey funnel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PPTXHandler</a:t>
            </a:r>
            <a:r>
              <a:rPr lang="en-US" dirty="0"/>
              <a:t> makes it easy to update slide text based on rules.</a:t>
            </a:r>
          </a:p>
          <a:p>
            <a:pPr marL="0" indent="0">
              <a:buNone/>
            </a:pPr>
            <a:r>
              <a:rPr lang="en-US" dirty="0"/>
              <a:t>Here is a customer journey funnel. The number of visitors needs to be updated every month where it says “(Visitors)”.</a:t>
            </a:r>
          </a:p>
          <a:p>
            <a:pPr marL="0" indent="0">
              <a:buNone/>
            </a:pPr>
            <a:r>
              <a:rPr lang="en-US" dirty="0" err="1"/>
              <a:t>PPTXHandler</a:t>
            </a:r>
            <a:r>
              <a:rPr lang="en-US" dirty="0"/>
              <a:t> takes data from a file and updates the numbers on this slide.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7" name="Freeform 3">
            <a:hlinkClick r:id="" action="ppaction://noaction"/>
            <a:extLst>
              <a:ext uri="{FF2B5EF4-FFF2-40B4-BE49-F238E27FC236}">
                <a16:creationId xmlns:a16="http://schemas.microsoft.com/office/drawing/2014/main" id="{811506E2-C9C5-470F-9B01-9487C1C061F3}"/>
              </a:ext>
            </a:extLst>
          </p:cNvPr>
          <p:cNvSpPr>
            <a:spLocks/>
          </p:cNvSpPr>
          <p:nvPr/>
        </p:nvSpPr>
        <p:spPr bwMode="auto">
          <a:xfrm>
            <a:off x="6721512" y="4483253"/>
            <a:ext cx="3008463" cy="1554419"/>
          </a:xfrm>
          <a:custGeom>
            <a:avLst/>
            <a:gdLst>
              <a:gd name="connsiteX0" fmla="*/ 0 w 1581150"/>
              <a:gd name="connsiteY0" fmla="*/ 0 h 816952"/>
              <a:gd name="connsiteX1" fmla="*/ 1579865 w 1581150"/>
              <a:gd name="connsiteY1" fmla="*/ 0 h 816952"/>
              <a:gd name="connsiteX2" fmla="*/ 1579171 w 1581150"/>
              <a:gd name="connsiteY2" fmla="*/ 1461 h 816952"/>
              <a:gd name="connsiteX3" fmla="*/ 1577138 w 1581150"/>
              <a:gd name="connsiteY3" fmla="*/ 5739 h 816952"/>
              <a:gd name="connsiteX4" fmla="*/ 1581150 w 1581150"/>
              <a:gd name="connsiteY4" fmla="*/ 5739 h 816952"/>
              <a:gd name="connsiteX5" fmla="*/ 1225625 w 1581150"/>
              <a:gd name="connsiteY5" fmla="*/ 816952 h 816952"/>
              <a:gd name="connsiteX6" fmla="*/ 355525 w 1581150"/>
              <a:gd name="connsiteY6" fmla="*/ 816952 h 816952"/>
              <a:gd name="connsiteX7" fmla="*/ 0 w 1581150"/>
              <a:gd name="connsiteY7" fmla="*/ 5739 h 816952"/>
              <a:gd name="connsiteX8" fmla="*/ 2727 w 1581150"/>
              <a:gd name="connsiteY8" fmla="*/ 5739 h 81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1150" h="816952">
                <a:moveTo>
                  <a:pt x="0" y="0"/>
                </a:moveTo>
                <a:cubicBezTo>
                  <a:pt x="0" y="0"/>
                  <a:pt x="0" y="0"/>
                  <a:pt x="1579865" y="0"/>
                </a:cubicBezTo>
                <a:cubicBezTo>
                  <a:pt x="1579865" y="0"/>
                  <a:pt x="1579865" y="0"/>
                  <a:pt x="1579171" y="1461"/>
                </a:cubicBezTo>
                <a:lnTo>
                  <a:pt x="1577138" y="5739"/>
                </a:lnTo>
                <a:lnTo>
                  <a:pt x="1581150" y="5739"/>
                </a:lnTo>
                <a:cubicBezTo>
                  <a:pt x="1581150" y="5739"/>
                  <a:pt x="1581150" y="5739"/>
                  <a:pt x="1225625" y="816952"/>
                </a:cubicBezTo>
                <a:lnTo>
                  <a:pt x="355525" y="816952"/>
                </a:lnTo>
                <a:cubicBezTo>
                  <a:pt x="355525" y="816952"/>
                  <a:pt x="355525" y="816952"/>
                  <a:pt x="0" y="5739"/>
                </a:cubicBezTo>
                <a:lnTo>
                  <a:pt x="2727" y="5739"/>
                </a:lnTo>
                <a:close/>
              </a:path>
            </a:pathLst>
          </a:custGeom>
          <a:solidFill>
            <a:srgbClr val="2B568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dirty="0"/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C04E33A2-2EEC-4314-B454-5069C92C69C9}"/>
              </a:ext>
            </a:extLst>
          </p:cNvPr>
          <p:cNvSpPr>
            <a:spLocks/>
          </p:cNvSpPr>
          <p:nvPr/>
        </p:nvSpPr>
        <p:spPr bwMode="auto">
          <a:xfrm>
            <a:off x="5986640" y="2927665"/>
            <a:ext cx="4478211" cy="1744148"/>
          </a:xfrm>
          <a:custGeom>
            <a:avLst/>
            <a:gdLst>
              <a:gd name="connsiteX0" fmla="*/ 0 w 2353600"/>
              <a:gd name="connsiteY0" fmla="*/ 0 h 916666"/>
              <a:gd name="connsiteX1" fmla="*/ 2353600 w 2353600"/>
              <a:gd name="connsiteY1" fmla="*/ 0 h 916666"/>
              <a:gd name="connsiteX2" fmla="*/ 1966733 w 2353600"/>
              <a:gd name="connsiteY2" fmla="*/ 817567 h 916666"/>
              <a:gd name="connsiteX3" fmla="*/ 1240643 w 2353600"/>
              <a:gd name="connsiteY3" fmla="*/ 817567 h 916666"/>
              <a:gd name="connsiteX4" fmla="*/ 1177753 w 2353600"/>
              <a:gd name="connsiteY4" fmla="*/ 916666 h 916666"/>
              <a:gd name="connsiteX5" fmla="*/ 1177481 w 2353600"/>
              <a:gd name="connsiteY5" fmla="*/ 916224 h 916666"/>
              <a:gd name="connsiteX6" fmla="*/ 1177209 w 2353600"/>
              <a:gd name="connsiteY6" fmla="*/ 916666 h 916666"/>
              <a:gd name="connsiteX7" fmla="*/ 1114662 w 2353600"/>
              <a:gd name="connsiteY7" fmla="*/ 817567 h 916666"/>
              <a:gd name="connsiteX8" fmla="*/ 386867 w 2353600"/>
              <a:gd name="connsiteY8" fmla="*/ 817567 h 916666"/>
              <a:gd name="connsiteX9" fmla="*/ 386381 w 2353600"/>
              <a:gd name="connsiteY9" fmla="*/ 816539 h 916666"/>
              <a:gd name="connsiteX10" fmla="*/ 385055 w 2353600"/>
              <a:gd name="connsiteY10" fmla="*/ 816539 h 916666"/>
              <a:gd name="connsiteX11" fmla="*/ 0 w 2353600"/>
              <a:gd name="connsiteY11" fmla="*/ 2266 h 916666"/>
              <a:gd name="connsiteX12" fmla="*/ 1073 w 2353600"/>
              <a:gd name="connsiteY12" fmla="*/ 2266 h 91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3600" h="916666">
                <a:moveTo>
                  <a:pt x="0" y="0"/>
                </a:moveTo>
                <a:lnTo>
                  <a:pt x="2353600" y="0"/>
                </a:lnTo>
                <a:lnTo>
                  <a:pt x="1966733" y="817567"/>
                </a:lnTo>
                <a:lnTo>
                  <a:pt x="1240643" y="817567"/>
                </a:lnTo>
                <a:lnTo>
                  <a:pt x="1177753" y="916666"/>
                </a:lnTo>
                <a:lnTo>
                  <a:pt x="1177481" y="916224"/>
                </a:lnTo>
                <a:lnTo>
                  <a:pt x="1177209" y="916666"/>
                </a:lnTo>
                <a:lnTo>
                  <a:pt x="1114662" y="817567"/>
                </a:lnTo>
                <a:lnTo>
                  <a:pt x="386867" y="817567"/>
                </a:lnTo>
                <a:lnTo>
                  <a:pt x="386381" y="816539"/>
                </a:lnTo>
                <a:lnTo>
                  <a:pt x="385055" y="816539"/>
                </a:lnTo>
                <a:lnTo>
                  <a:pt x="0" y="2266"/>
                </a:lnTo>
                <a:lnTo>
                  <a:pt x="1073" y="2266"/>
                </a:lnTo>
                <a:close/>
              </a:path>
            </a:pathLst>
          </a:custGeom>
          <a:solidFill>
            <a:srgbClr val="5B9BD5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dirty="0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E0D59337-C806-41CC-8E5E-D671B3342078}"/>
              </a:ext>
            </a:extLst>
          </p:cNvPr>
          <p:cNvSpPr>
            <a:spLocks/>
          </p:cNvSpPr>
          <p:nvPr/>
        </p:nvSpPr>
        <p:spPr bwMode="auto">
          <a:xfrm>
            <a:off x="5257800" y="1372074"/>
            <a:ext cx="5935896" cy="1758650"/>
          </a:xfrm>
          <a:custGeom>
            <a:avLst/>
            <a:gdLst>
              <a:gd name="T0" fmla="*/ 0 w 1637"/>
              <a:gd name="T1" fmla="*/ 0 h 485"/>
              <a:gd name="T2" fmla="*/ 201 w 1637"/>
              <a:gd name="T3" fmla="*/ 431 h 485"/>
              <a:gd name="T4" fmla="*/ 785 w 1637"/>
              <a:gd name="T5" fmla="*/ 431 h 485"/>
              <a:gd name="T6" fmla="*/ 820 w 1637"/>
              <a:gd name="T7" fmla="*/ 485 h 485"/>
              <a:gd name="T8" fmla="*/ 851 w 1637"/>
              <a:gd name="T9" fmla="*/ 431 h 485"/>
              <a:gd name="T10" fmla="*/ 1435 w 1637"/>
              <a:gd name="T11" fmla="*/ 431 h 485"/>
              <a:gd name="T12" fmla="*/ 1637 w 1637"/>
              <a:gd name="T13" fmla="*/ 0 h 485"/>
              <a:gd name="T14" fmla="*/ 0 w 1637"/>
              <a:gd name="T15" fmla="*/ 0 h 485"/>
              <a:gd name="T16" fmla="*/ 0 w 1637"/>
              <a:gd name="T17" fmla="*/ 0 h 485"/>
              <a:gd name="T18" fmla="*/ 0 w 1637"/>
              <a:gd name="T19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7" h="485">
                <a:moveTo>
                  <a:pt x="0" y="0"/>
                </a:moveTo>
                <a:lnTo>
                  <a:pt x="201" y="431"/>
                </a:lnTo>
                <a:lnTo>
                  <a:pt x="785" y="431"/>
                </a:lnTo>
                <a:lnTo>
                  <a:pt x="820" y="485"/>
                </a:lnTo>
                <a:lnTo>
                  <a:pt x="851" y="431"/>
                </a:lnTo>
                <a:lnTo>
                  <a:pt x="1435" y="431"/>
                </a:lnTo>
                <a:lnTo>
                  <a:pt x="1637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1C0E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A7B7D7-398E-46A4-B50D-084E3BF12236}"/>
              </a:ext>
            </a:extLst>
          </p:cNvPr>
          <p:cNvSpPr/>
          <p:nvPr/>
        </p:nvSpPr>
        <p:spPr>
          <a:xfrm>
            <a:off x="6151645" y="3163099"/>
            <a:ext cx="4164374" cy="435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Leads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7A68F-9B51-40CA-BBA2-93734C5A773D}"/>
              </a:ext>
            </a:extLst>
          </p:cNvPr>
          <p:cNvSpPr/>
          <p:nvPr/>
        </p:nvSpPr>
        <p:spPr>
          <a:xfrm>
            <a:off x="6869817" y="4699837"/>
            <a:ext cx="2711850" cy="435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Add to Cart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0ABCDD-5648-4215-9B18-59284A49479C}"/>
              </a:ext>
            </a:extLst>
          </p:cNvPr>
          <p:cNvSpPr/>
          <p:nvPr/>
        </p:nvSpPr>
        <p:spPr>
          <a:xfrm>
            <a:off x="6869817" y="1541576"/>
            <a:ext cx="2711850" cy="435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Visitors</a:t>
            </a:r>
          </a:p>
        </p:txBody>
      </p:sp>
      <p:sp>
        <p:nvSpPr>
          <p:cNvPr id="32" name="Cart">
            <a:extLst>
              <a:ext uri="{FF2B5EF4-FFF2-40B4-BE49-F238E27FC236}">
                <a16:creationId xmlns:a16="http://schemas.microsoft.com/office/drawing/2014/main" id="{78BF40B8-FEE5-484B-AC67-EC2CF731595F}"/>
              </a:ext>
            </a:extLst>
          </p:cNvPr>
          <p:cNvSpPr/>
          <p:nvPr/>
        </p:nvSpPr>
        <p:spPr>
          <a:xfrm>
            <a:off x="7371817" y="5181600"/>
            <a:ext cx="1707854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(Cart)</a:t>
            </a:r>
          </a:p>
        </p:txBody>
      </p:sp>
      <p:sp>
        <p:nvSpPr>
          <p:cNvPr id="33" name="Leads">
            <a:extLst>
              <a:ext uri="{FF2B5EF4-FFF2-40B4-BE49-F238E27FC236}">
                <a16:creationId xmlns:a16="http://schemas.microsoft.com/office/drawing/2014/main" id="{14A9B973-1F03-49CF-B387-F4AFD9BBFB60}"/>
              </a:ext>
            </a:extLst>
          </p:cNvPr>
          <p:cNvSpPr/>
          <p:nvPr/>
        </p:nvSpPr>
        <p:spPr>
          <a:xfrm>
            <a:off x="6768562" y="3657600"/>
            <a:ext cx="2914360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(Leads)</a:t>
            </a:r>
          </a:p>
        </p:txBody>
      </p:sp>
      <p:sp>
        <p:nvSpPr>
          <p:cNvPr id="34" name="Visitors">
            <a:extLst>
              <a:ext uri="{FF2B5EF4-FFF2-40B4-BE49-F238E27FC236}">
                <a16:creationId xmlns:a16="http://schemas.microsoft.com/office/drawing/2014/main" id="{84ECFDAE-FCDC-46DA-9EC9-0F805A7AB647}"/>
              </a:ext>
            </a:extLst>
          </p:cNvPr>
          <p:cNvSpPr/>
          <p:nvPr/>
        </p:nvSpPr>
        <p:spPr>
          <a:xfrm>
            <a:off x="6594249" y="2142795"/>
            <a:ext cx="3262990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(Visitors)</a:t>
            </a:r>
          </a:p>
        </p:txBody>
      </p:sp>
    </p:spTree>
    <p:extLst>
      <p:ext uri="{BB962C8B-B14F-4D97-AF65-F5344CB8AC3E}">
        <p14:creationId xmlns:p14="http://schemas.microsoft.com/office/powerpoint/2010/main" val="22170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937</TotalTime>
  <Words>70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Customer journey funnel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19</cp:revision>
  <dcterms:created xsi:type="dcterms:W3CDTF">2020-06-25T04:58:42Z</dcterms:created>
  <dcterms:modified xsi:type="dcterms:W3CDTF">2020-07-01T05:29:35Z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