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45" d="100"/>
          <a:sy n="45" d="100"/>
        </p:scale>
        <p:origin x="48" y="15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examples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style text using a HTML-like language.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3" name="Text format">
            <a:extLst>
              <a:ext uri="{FF2B5EF4-FFF2-40B4-BE49-F238E27FC236}">
                <a16:creationId xmlns:a16="http://schemas.microsoft.com/office/drawing/2014/main" id="{54796FFC-F484-4816-8F96-455DD76F7B97}"/>
              </a:ext>
            </a:extLst>
          </p:cNvPr>
          <p:cNvSpPr txBox="1"/>
          <p:nvPr/>
        </p:nvSpPr>
        <p:spPr>
          <a:xfrm>
            <a:off x="4495800" y="1142999"/>
            <a:ext cx="7452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Paragraph styles set the paragraph attributes.</a:t>
            </a:r>
          </a:p>
          <a:p>
            <a:r>
              <a:rPr lang="en-US" dirty="0"/>
              <a:t>&lt;p align="right"&gt;This is right aligned&lt;/p&gt;</a:t>
            </a:r>
          </a:p>
          <a:p>
            <a:r>
              <a:rPr lang="en-US" dirty="0"/>
              <a:t>&lt;p align="center"&gt;This is center aligned&lt;/p&gt;</a:t>
            </a:r>
          </a:p>
          <a:p>
            <a:r>
              <a:rPr lang="en-US" dirty="0"/>
              <a:t>&lt;p level="1"&gt;This is indented&lt;/p&gt;</a:t>
            </a:r>
          </a:p>
          <a:p>
            <a:r>
              <a:rPr lang="en-US" dirty="0"/>
              <a:t>&lt;p level="2"&gt;This is indented further&lt;/p&gt;</a:t>
            </a:r>
          </a:p>
          <a:p>
            <a:r>
              <a:rPr lang="en-US" dirty="0"/>
              <a:t>&lt;p space=</a:t>
            </a:r>
            <a:r>
              <a:rPr lang="en-US" dirty="0" err="1"/>
              <a:t>betore</a:t>
            </a:r>
            <a:r>
              <a:rPr lang="en-US" dirty="0"/>
              <a:t>="18 </a:t>
            </a:r>
            <a:r>
              <a:rPr lang="en-US" dirty="0" err="1"/>
              <a:t>pt</a:t>
            </a:r>
            <a:r>
              <a:rPr lang="en-US" dirty="0"/>
              <a:t>" space-after="18 </a:t>
            </a:r>
            <a:r>
              <a:rPr lang="en-US" dirty="0" err="1"/>
              <a:t>pt</a:t>
            </a:r>
            <a:r>
              <a:rPr lang="en-US" dirty="0"/>
              <a:t>"&gt;This para has more spacing&lt;/p&gt;</a:t>
            </a:r>
          </a:p>
        </p:txBody>
      </p:sp>
      <p:sp>
        <p:nvSpPr>
          <p:cNvPr id="21" name="Text format">
            <a:extLst>
              <a:ext uri="{FF2B5EF4-FFF2-40B4-BE49-F238E27FC236}">
                <a16:creationId xmlns:a16="http://schemas.microsoft.com/office/drawing/2014/main" id="{5DEE5320-3458-41BE-9F54-B830F29BF64B}"/>
              </a:ext>
            </a:extLst>
          </p:cNvPr>
          <p:cNvSpPr txBox="1"/>
          <p:nvPr/>
        </p:nvSpPr>
        <p:spPr>
          <a:xfrm>
            <a:off x="4495800" y="3418367"/>
            <a:ext cx="7452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styles set a run’s attribute.</a:t>
            </a:r>
          </a:p>
          <a:p>
            <a:r>
              <a:rPr lang="en-US" dirty="0"/>
              <a:t>&lt;p&gt;Create &lt;a baseline="superscript" font-size</a:t>
            </a:r>
            <a:r>
              <a:rPr lang="en-US"/>
              <a:t>="14 </a:t>
            </a:r>
            <a:r>
              <a:rPr lang="en-US" dirty="0" err="1"/>
              <a:t>pt</a:t>
            </a:r>
            <a:r>
              <a:rPr lang="en-US" dirty="0"/>
              <a:t>"&gt;superscript&lt;/a&gt; or &lt;a baseline="subscript" font-size="14 </a:t>
            </a:r>
            <a:r>
              <a:rPr lang="en-US" dirty="0" err="1"/>
              <a:t>pt</a:t>
            </a:r>
            <a:r>
              <a:rPr lang="en-US" dirty="0"/>
              <a:t>"&gt;subscript&lt;/a&gt; text. Text can be &lt;a bold="y"&gt;bold&lt;/a&gt;, &lt;a italic="y"&gt;italic&lt;/a&gt; or &lt;a underline="y"&gt;underline&lt;/a&gt;, &lt;a strike="single"&gt;strike-strike&lt;/a&gt; or &lt;a strike="double"&gt;double-strike&lt;/a&gt;&lt;/p&gt;</a:t>
            </a:r>
          </a:p>
          <a:p>
            <a:r>
              <a:rPr lang="en-US" dirty="0"/>
              <a:t>&lt;p&gt;You can change &lt;a font-size="24 </a:t>
            </a:r>
            <a:r>
              <a:rPr lang="en-US" dirty="0" err="1"/>
              <a:t>pt</a:t>
            </a:r>
            <a:r>
              <a:rPr lang="en-US" dirty="0"/>
              <a:t>"&gt;font size&lt;/a&gt;, the &lt;a font-name="Courier New"&gt;font name&lt;/a&gt;, &lt;a color="red"&gt;color&lt;/a&gt;, or set a &lt;a link="first" tooltip="Go to first slide"&gt;link and tooltip&lt;/a&gt;.</a:t>
            </a:r>
          </a:p>
        </p:txBody>
      </p: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971</TotalTime>
  <Words>272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Text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29</cp:revision>
  <dcterms:created xsi:type="dcterms:W3CDTF">2020-06-25T04:58:42Z</dcterms:created>
  <dcterms:modified xsi:type="dcterms:W3CDTF">2020-07-01T07:48:54Z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