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08" d="100"/>
          <a:sy n="108" d="100"/>
        </p:scale>
        <p:origin x="138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examples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lets you set text properties.</a:t>
            </a:r>
          </a:p>
          <a:p>
            <a:pPr marL="0" indent="0">
              <a:buNone/>
            </a:pPr>
            <a:r>
              <a:rPr lang="en-US" dirty="0"/>
              <a:t>This page is an example of how to use these commands.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3" name="TextBox text">
            <a:extLst>
              <a:ext uri="{FF2B5EF4-FFF2-40B4-BE49-F238E27FC236}">
                <a16:creationId xmlns:a16="http://schemas.microsoft.com/office/drawing/2014/main" id="{54796FFC-F484-4816-8F96-455DD76F7B97}"/>
              </a:ext>
            </a:extLst>
          </p:cNvPr>
          <p:cNvSpPr txBox="1"/>
          <p:nvPr/>
        </p:nvSpPr>
        <p:spPr>
          <a:xfrm>
            <a:off x="6004560" y="1142999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change the full text into “New text”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4028E0-EA41-4F1A-BF7C-E62C3D258A27}"/>
              </a:ext>
            </a:extLst>
          </p:cNvPr>
          <p:cNvSpPr txBox="1"/>
          <p:nvPr/>
        </p:nvSpPr>
        <p:spPr>
          <a:xfrm>
            <a:off x="4419600" y="11429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r>
              <a:rPr lang="en-US" dirty="0"/>
              <a:t>:</a:t>
            </a:r>
          </a:p>
        </p:txBody>
      </p:sp>
      <p:sp>
        <p:nvSpPr>
          <p:cNvPr id="24" name="TextBox replace">
            <a:extLst>
              <a:ext uri="{FF2B5EF4-FFF2-40B4-BE49-F238E27FC236}">
                <a16:creationId xmlns:a16="http://schemas.microsoft.com/office/drawing/2014/main" id="{1DC2E877-8B9E-4E29-95EE-07F08D57917A}"/>
              </a:ext>
            </a:extLst>
          </p:cNvPr>
          <p:cNvSpPr txBox="1"/>
          <p:nvPr/>
        </p:nvSpPr>
        <p:spPr>
          <a:xfrm>
            <a:off x="6004560" y="163608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just replace “ABC” with “XYZ”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795E8-C228-40AF-9C11-A3DED1C6D804}"/>
              </a:ext>
            </a:extLst>
          </p:cNvPr>
          <p:cNvSpPr txBox="1"/>
          <p:nvPr/>
        </p:nvSpPr>
        <p:spPr>
          <a:xfrm>
            <a:off x="4419600" y="16360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replace</a:t>
            </a:r>
            <a:r>
              <a:rPr lang="en-US" dirty="0"/>
              <a:t>:</a:t>
            </a:r>
          </a:p>
        </p:txBody>
      </p:sp>
      <p:sp>
        <p:nvSpPr>
          <p:cNvPr id="29" name="TextBox bold">
            <a:extLst>
              <a:ext uri="{FF2B5EF4-FFF2-40B4-BE49-F238E27FC236}">
                <a16:creationId xmlns:a16="http://schemas.microsoft.com/office/drawing/2014/main" id="{DA0CCCCA-77F5-4F9E-8656-AD55613269BC}"/>
              </a:ext>
            </a:extLst>
          </p:cNvPr>
          <p:cNvSpPr txBox="1"/>
          <p:nvPr/>
        </p:nvSpPr>
        <p:spPr>
          <a:xfrm>
            <a:off x="6004560" y="2129177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make this entire text bold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F7CB8-3092-44C3-9808-AAC65B42A33F}"/>
              </a:ext>
            </a:extLst>
          </p:cNvPr>
          <p:cNvSpPr txBox="1"/>
          <p:nvPr/>
        </p:nvSpPr>
        <p:spPr>
          <a:xfrm>
            <a:off x="4419600" y="21291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bold</a:t>
            </a:r>
            <a:r>
              <a:rPr lang="en-US" dirty="0"/>
              <a:t>:</a:t>
            </a:r>
          </a:p>
        </p:txBody>
      </p:sp>
      <p:sp>
        <p:nvSpPr>
          <p:cNvPr id="34" name="TextBox color">
            <a:extLst>
              <a:ext uri="{FF2B5EF4-FFF2-40B4-BE49-F238E27FC236}">
                <a16:creationId xmlns:a16="http://schemas.microsoft.com/office/drawing/2014/main" id="{603EEAB9-B88E-47F7-B26C-5A8D995D4304}"/>
              </a:ext>
            </a:extLst>
          </p:cNvPr>
          <p:cNvSpPr txBox="1"/>
          <p:nvPr/>
        </p:nvSpPr>
        <p:spPr>
          <a:xfrm>
            <a:off x="6004560" y="262226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set the color of this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FB9D44-882A-469F-A6B2-64CDFE5F758C}"/>
              </a:ext>
            </a:extLst>
          </p:cNvPr>
          <p:cNvSpPr txBox="1"/>
          <p:nvPr/>
        </p:nvSpPr>
        <p:spPr>
          <a:xfrm>
            <a:off x="4419600" y="26222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color</a:t>
            </a:r>
            <a:r>
              <a:rPr lang="en-US" dirty="0"/>
              <a:t>:</a:t>
            </a:r>
          </a:p>
        </p:txBody>
      </p:sp>
      <p:sp>
        <p:nvSpPr>
          <p:cNvPr id="42" name="TextBox font-name">
            <a:extLst>
              <a:ext uri="{FF2B5EF4-FFF2-40B4-BE49-F238E27FC236}">
                <a16:creationId xmlns:a16="http://schemas.microsoft.com/office/drawing/2014/main" id="{02A140F6-FA3C-4CC0-BF60-E0B368356B25}"/>
              </a:ext>
            </a:extLst>
          </p:cNvPr>
          <p:cNvSpPr txBox="1"/>
          <p:nvPr/>
        </p:nvSpPr>
        <p:spPr>
          <a:xfrm>
            <a:off x="6004560" y="3115355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set the font for this 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D1E139-F16E-468C-A4F5-C28901914060}"/>
              </a:ext>
            </a:extLst>
          </p:cNvPr>
          <p:cNvSpPr txBox="1"/>
          <p:nvPr/>
        </p:nvSpPr>
        <p:spPr>
          <a:xfrm>
            <a:off x="4419600" y="31153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font-name</a:t>
            </a:r>
            <a:r>
              <a:rPr lang="en-US" dirty="0"/>
              <a:t>:</a:t>
            </a:r>
          </a:p>
        </p:txBody>
      </p:sp>
      <p:sp>
        <p:nvSpPr>
          <p:cNvPr id="44" name="TextBox font-size">
            <a:extLst>
              <a:ext uri="{FF2B5EF4-FFF2-40B4-BE49-F238E27FC236}">
                <a16:creationId xmlns:a16="http://schemas.microsoft.com/office/drawing/2014/main" id="{345C5327-EF57-41AF-97F9-709CCECBE34E}"/>
              </a:ext>
            </a:extLst>
          </p:cNvPr>
          <p:cNvSpPr txBox="1"/>
          <p:nvPr/>
        </p:nvSpPr>
        <p:spPr>
          <a:xfrm>
            <a:off x="6004560" y="360844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set the font size for this 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D90B06-FED6-494F-B3AF-529AFB1BE8FC}"/>
              </a:ext>
            </a:extLst>
          </p:cNvPr>
          <p:cNvSpPr txBox="1"/>
          <p:nvPr/>
        </p:nvSpPr>
        <p:spPr>
          <a:xfrm>
            <a:off x="4419600" y="36084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font-size</a:t>
            </a:r>
            <a:r>
              <a:rPr lang="en-US" dirty="0"/>
              <a:t>:</a:t>
            </a:r>
          </a:p>
        </p:txBody>
      </p:sp>
      <p:sp>
        <p:nvSpPr>
          <p:cNvPr id="46" name="TextBox italic">
            <a:extLst>
              <a:ext uri="{FF2B5EF4-FFF2-40B4-BE49-F238E27FC236}">
                <a16:creationId xmlns:a16="http://schemas.microsoft.com/office/drawing/2014/main" id="{6EBD7E8F-A303-4075-8A05-D7F6494D6006}"/>
              </a:ext>
            </a:extLst>
          </p:cNvPr>
          <p:cNvSpPr txBox="1"/>
          <p:nvPr/>
        </p:nvSpPr>
        <p:spPr>
          <a:xfrm>
            <a:off x="6004560" y="410153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make this entire text italicized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3B7C5F-C3A1-4F29-AAD6-4A242043D5B3}"/>
              </a:ext>
            </a:extLst>
          </p:cNvPr>
          <p:cNvSpPr txBox="1"/>
          <p:nvPr/>
        </p:nvSpPr>
        <p:spPr>
          <a:xfrm>
            <a:off x="4419600" y="41015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italic</a:t>
            </a:r>
            <a:r>
              <a:rPr lang="en-US" dirty="0"/>
              <a:t>:</a:t>
            </a:r>
          </a:p>
        </p:txBody>
      </p:sp>
      <p:sp>
        <p:nvSpPr>
          <p:cNvPr id="48" name="TextBox underline">
            <a:extLst>
              <a:ext uri="{FF2B5EF4-FFF2-40B4-BE49-F238E27FC236}">
                <a16:creationId xmlns:a16="http://schemas.microsoft.com/office/drawing/2014/main" id="{CD84BB0E-E4BB-4361-99CC-F6C31537B40F}"/>
              </a:ext>
            </a:extLst>
          </p:cNvPr>
          <p:cNvSpPr txBox="1"/>
          <p:nvPr/>
        </p:nvSpPr>
        <p:spPr>
          <a:xfrm>
            <a:off x="6004560" y="459462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underline this entire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5D343-5BDF-432B-AFC3-7AC765D1733B}"/>
              </a:ext>
            </a:extLst>
          </p:cNvPr>
          <p:cNvSpPr txBox="1"/>
          <p:nvPr/>
        </p:nvSpPr>
        <p:spPr>
          <a:xfrm>
            <a:off x="4419600" y="4594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underline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961</TotalTime>
  <Words>100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Text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25</cp:revision>
  <dcterms:created xsi:type="dcterms:W3CDTF">2020-06-25T04:58:42Z</dcterms:created>
  <dcterms:modified xsi:type="dcterms:W3CDTF">2020-07-01T07:21:10Z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