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12" r:id="rId2"/>
    <p:sldId id="31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1F2"/>
    <a:srgbClr val="FEC107"/>
    <a:srgbClr val="E7E8FC"/>
    <a:srgbClr val="858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1" autoAdjust="0"/>
    <p:restoredTop sz="86438"/>
  </p:normalViewPr>
  <p:slideViewPr>
    <p:cSldViewPr>
      <p:cViewPr varScale="1">
        <p:scale>
          <a:sx n="114" d="100"/>
          <a:sy n="114" d="100"/>
        </p:scale>
        <p:origin x="54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B9C2A-7470-3441-BF28-E4636B74A154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0AFAD-4E2D-9548-AAE0-17D6FB9F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3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56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Titl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D813862-0BFF-AA4D-8CF9-B6498E238808}"/>
              </a:ext>
            </a:extLst>
          </p:cNvPr>
          <p:cNvSpPr/>
          <p:nvPr userDrawn="1"/>
        </p:nvSpPr>
        <p:spPr>
          <a:xfrm>
            <a:off x="0" y="868707"/>
            <a:ext cx="4267200" cy="5455893"/>
          </a:xfrm>
          <a:prstGeom prst="rect">
            <a:avLst/>
          </a:prstGeom>
          <a:solidFill>
            <a:srgbClr val="FEC107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EFBC02-D756-BB47-8FD8-3E568CE02430}"/>
              </a:ext>
            </a:extLst>
          </p:cNvPr>
          <p:cNvSpPr/>
          <p:nvPr userDrawn="1"/>
        </p:nvSpPr>
        <p:spPr>
          <a:xfrm>
            <a:off x="0" y="6324600"/>
            <a:ext cx="12192000" cy="549631"/>
          </a:xfrm>
          <a:prstGeom prst="rect">
            <a:avLst/>
          </a:prstGeom>
          <a:solidFill>
            <a:srgbClr val="C6C1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1" name="Title Background">
            <a:extLst>
              <a:ext uri="{FF2B5EF4-FFF2-40B4-BE49-F238E27FC236}">
                <a16:creationId xmlns:a16="http://schemas.microsoft.com/office/drawing/2014/main" id="{927B5647-B8CD-492A-AB94-465418EA73FC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779F9E34-5EE2-48D3-ADE4-4AE8FAC40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2B14E-C93A-454E-B590-94303B1B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67029" y="6384569"/>
            <a:ext cx="8419971" cy="365760"/>
          </a:xfrm>
          <a:prstGeom prst="rect">
            <a:avLst/>
          </a:prstGeom>
        </p:spPr>
        <p:txBody>
          <a:bodyPr anchor="ctr"/>
          <a:lstStyle>
            <a:lvl1pPr algn="ctr">
              <a:defRPr sz="1200" b="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ACME CORP MONTHLY REVIEW</a:t>
            </a:r>
            <a:endParaRPr lang="en-US" dirty="0"/>
          </a:p>
        </p:txBody>
      </p:sp>
      <p:sp>
        <p:nvSpPr>
          <p:cNvPr id="10" name="Content Placeholder Left">
            <a:extLst>
              <a:ext uri="{FF2B5EF4-FFF2-40B4-BE49-F238E27FC236}">
                <a16:creationId xmlns:a16="http://schemas.microsoft.com/office/drawing/2014/main" id="{66456C3D-883F-473D-8FFB-6B756CA400E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43840" y="1142999"/>
            <a:ext cx="3794760" cy="51237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Primary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120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CF8D4-1E40-40C0-AE7C-378683C3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7671"/>
            <a:ext cx="11704320" cy="64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5E601-A40B-4B6E-B634-DF3879404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840" y="969263"/>
            <a:ext cx="11704320" cy="530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8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3" r:id="rId2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 cap="none" baseline="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22" userDrawn="1">
          <p15:clr>
            <a:srgbClr val="F26B43"/>
          </p15:clr>
        </p15:guide>
        <p15:guide id="2" orient="horz" pos="473" userDrawn="1">
          <p15:clr>
            <a:srgbClr val="F26B43"/>
          </p15:clr>
        </p15:guide>
        <p15:guide id="3" orient="horz" pos="69" userDrawn="1">
          <p15:clr>
            <a:srgbClr val="F26B43"/>
          </p15:clr>
        </p15:guide>
        <p15:guide id="4" pos="7511" userDrawn="1">
          <p15:clr>
            <a:srgbClr val="F26B43"/>
          </p15:clr>
        </p15:guide>
        <p15:guide id="5" pos="173" userDrawn="1">
          <p15:clr>
            <a:srgbClr val="F26B43"/>
          </p15:clr>
        </p15:guide>
        <p15:guide id="6" orient="horz" pos="3954" userDrawn="1">
          <p15:clr>
            <a:srgbClr val="F26B43"/>
          </p15:clr>
        </p15:guide>
        <p15:guide id="7" orient="horz" pos="611" userDrawn="1">
          <p15:clr>
            <a:srgbClr val="F26B43"/>
          </p15:clr>
        </p15:guide>
        <p15:guide id="8" orient="horz" pos="42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B09ECE3-6494-C84B-9880-0C6E0E65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a total XXX incidents this month, XX incidents need priority action</a:t>
            </a:r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99112B98-DD23-0047-9AD8-7E0E9C691EA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a demo of the Wipe transition via </a:t>
            </a:r>
            <a:r>
              <a:rPr lang="en-US" dirty="0" err="1"/>
              <a:t>PPTXHandler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This slide shows the total number of incidents in a month.</a:t>
            </a:r>
          </a:p>
        </p:txBody>
      </p:sp>
      <p:sp>
        <p:nvSpPr>
          <p:cNvPr id="6" name="KPI">
            <a:extLst>
              <a:ext uri="{FF2B5EF4-FFF2-40B4-BE49-F238E27FC236}">
                <a16:creationId xmlns:a16="http://schemas.microsoft.com/office/drawing/2014/main" id="{007BD044-7064-2649-8C5A-691E1C731BB4}"/>
              </a:ext>
            </a:extLst>
          </p:cNvPr>
          <p:cNvSpPr/>
          <p:nvPr/>
        </p:nvSpPr>
        <p:spPr>
          <a:xfrm>
            <a:off x="6950610" y="1752600"/>
            <a:ext cx="2498190" cy="940799"/>
          </a:xfrm>
          <a:prstGeom prst="roundRect">
            <a:avLst/>
          </a:prstGeom>
          <a:solidFill>
            <a:schemeClr val="tx2"/>
          </a:solidFill>
          <a:effectLst>
            <a:outerShdw blurRad="190500" dist="25400" dir="2700000" sx="101000" sy="101000" algn="t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" name="Total">
            <a:extLst>
              <a:ext uri="{FF2B5EF4-FFF2-40B4-BE49-F238E27FC236}">
                <a16:creationId xmlns:a16="http://schemas.microsoft.com/office/drawing/2014/main" id="{B9B176D6-32CE-DE4D-9B5C-8D7902F8EC4F}"/>
              </a:ext>
            </a:extLst>
          </p:cNvPr>
          <p:cNvSpPr txBox="1"/>
          <p:nvPr/>
        </p:nvSpPr>
        <p:spPr>
          <a:xfrm>
            <a:off x="6980505" y="1850734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XXX</a:t>
            </a:r>
          </a:p>
        </p:txBody>
      </p:sp>
      <p:sp>
        <p:nvSpPr>
          <p:cNvPr id="8" name="Label">
            <a:extLst>
              <a:ext uri="{FF2B5EF4-FFF2-40B4-BE49-F238E27FC236}">
                <a16:creationId xmlns:a16="http://schemas.microsoft.com/office/drawing/2014/main" id="{A268D663-EE64-C540-BC9B-FF8D29222E9D}"/>
              </a:ext>
            </a:extLst>
          </p:cNvPr>
          <p:cNvSpPr txBox="1"/>
          <p:nvPr/>
        </p:nvSpPr>
        <p:spPr>
          <a:xfrm>
            <a:off x="6980505" y="2304093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(Total)</a:t>
            </a:r>
          </a:p>
        </p:txBody>
      </p:sp>
      <p:sp>
        <p:nvSpPr>
          <p:cNvPr id="30" name="Footer">
            <a:extLst>
              <a:ext uri="{FF2B5EF4-FFF2-40B4-BE49-F238E27FC236}">
                <a16:creationId xmlns:a16="http://schemas.microsoft.com/office/drawing/2014/main" id="{3E52D1B9-1160-2049-9AAC-0DA97277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Acme Corp Monthly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B09ECE3-6494-C84B-9880-0C6E0E65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a </a:t>
            </a:r>
            <a:r>
              <a:rPr lang="en-US"/>
              <a:t>total XXX </a:t>
            </a:r>
            <a:r>
              <a:rPr lang="en-US" dirty="0"/>
              <a:t>incidents this month</a:t>
            </a:r>
            <a:r>
              <a:rPr lang="en-US"/>
              <a:t>, XX </a:t>
            </a:r>
            <a:r>
              <a:rPr lang="en-US" dirty="0"/>
              <a:t>incidents need priority action</a:t>
            </a:r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99112B98-DD23-0047-9AD8-7E0E9C691EA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a demo of the Wipe transition via </a:t>
            </a:r>
            <a:r>
              <a:rPr lang="en-US" dirty="0" err="1"/>
              <a:t>PPTXHandler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This slide shows the total number of incidents in a month.</a:t>
            </a:r>
          </a:p>
          <a:p>
            <a:pPr marL="0" indent="0">
              <a:buNone/>
            </a:pPr>
            <a:r>
              <a:rPr lang="en-US" dirty="0"/>
              <a:t>This slide shows the breakdown by priority.</a:t>
            </a:r>
          </a:p>
          <a:p>
            <a:pPr marL="0" indent="0">
              <a:buNone/>
            </a:pPr>
            <a:r>
              <a:rPr lang="en-US" dirty="0"/>
              <a:t>The transition between these two slides is via a “wipe down” transition.</a:t>
            </a:r>
          </a:p>
        </p:txBody>
      </p:sp>
      <p:sp>
        <p:nvSpPr>
          <p:cNvPr id="6" name="KPI">
            <a:extLst>
              <a:ext uri="{FF2B5EF4-FFF2-40B4-BE49-F238E27FC236}">
                <a16:creationId xmlns:a16="http://schemas.microsoft.com/office/drawing/2014/main" id="{007BD044-7064-2649-8C5A-691E1C731BB4}"/>
              </a:ext>
            </a:extLst>
          </p:cNvPr>
          <p:cNvSpPr/>
          <p:nvPr/>
        </p:nvSpPr>
        <p:spPr>
          <a:xfrm>
            <a:off x="6950610" y="1752600"/>
            <a:ext cx="2498190" cy="940799"/>
          </a:xfrm>
          <a:prstGeom prst="roundRect">
            <a:avLst/>
          </a:prstGeom>
          <a:solidFill>
            <a:schemeClr val="tx2"/>
          </a:solidFill>
          <a:effectLst>
            <a:outerShdw blurRad="190500" dist="25400" dir="2700000" sx="101000" sy="101000" algn="t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" name="Total">
            <a:extLst>
              <a:ext uri="{FF2B5EF4-FFF2-40B4-BE49-F238E27FC236}">
                <a16:creationId xmlns:a16="http://schemas.microsoft.com/office/drawing/2014/main" id="{B9B176D6-32CE-DE4D-9B5C-8D7902F8EC4F}"/>
              </a:ext>
            </a:extLst>
          </p:cNvPr>
          <p:cNvSpPr txBox="1"/>
          <p:nvPr/>
        </p:nvSpPr>
        <p:spPr>
          <a:xfrm>
            <a:off x="6980505" y="1850734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XXX</a:t>
            </a:r>
          </a:p>
        </p:txBody>
      </p:sp>
      <p:sp>
        <p:nvSpPr>
          <p:cNvPr id="8" name="Label">
            <a:extLst>
              <a:ext uri="{FF2B5EF4-FFF2-40B4-BE49-F238E27FC236}">
                <a16:creationId xmlns:a16="http://schemas.microsoft.com/office/drawing/2014/main" id="{A268D663-EE64-C540-BC9B-FF8D29222E9D}"/>
              </a:ext>
            </a:extLst>
          </p:cNvPr>
          <p:cNvSpPr txBox="1"/>
          <p:nvPr/>
        </p:nvSpPr>
        <p:spPr>
          <a:xfrm>
            <a:off x="6980505" y="2304093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(Total)</a:t>
            </a:r>
          </a:p>
        </p:txBody>
      </p:sp>
      <p:sp>
        <p:nvSpPr>
          <p:cNvPr id="10" name="KPI">
            <a:extLst>
              <a:ext uri="{FF2B5EF4-FFF2-40B4-BE49-F238E27FC236}">
                <a16:creationId xmlns:a16="http://schemas.microsoft.com/office/drawing/2014/main" id="{A6B99574-5015-4245-966B-610EBF6DF79F}"/>
              </a:ext>
            </a:extLst>
          </p:cNvPr>
          <p:cNvSpPr/>
          <p:nvPr/>
        </p:nvSpPr>
        <p:spPr>
          <a:xfrm>
            <a:off x="4761845" y="3993444"/>
            <a:ext cx="1551179" cy="940799"/>
          </a:xfrm>
          <a:prstGeom prst="roundRect">
            <a:avLst/>
          </a:prstGeom>
          <a:solidFill>
            <a:schemeClr val="tx2"/>
          </a:solidFill>
          <a:effectLst>
            <a:outerShdw blurRad="190500" dist="25400" dir="2700000" sx="101000" sy="101000" algn="t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1" name="P1">
            <a:extLst>
              <a:ext uri="{FF2B5EF4-FFF2-40B4-BE49-F238E27FC236}">
                <a16:creationId xmlns:a16="http://schemas.microsoft.com/office/drawing/2014/main" id="{FCDF0849-D245-724A-8B3E-D8AB3954FE9E}"/>
              </a:ext>
            </a:extLst>
          </p:cNvPr>
          <p:cNvSpPr txBox="1"/>
          <p:nvPr/>
        </p:nvSpPr>
        <p:spPr>
          <a:xfrm>
            <a:off x="4780407" y="4091578"/>
            <a:ext cx="1514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12" name="Label">
            <a:extLst>
              <a:ext uri="{FF2B5EF4-FFF2-40B4-BE49-F238E27FC236}">
                <a16:creationId xmlns:a16="http://schemas.microsoft.com/office/drawing/2014/main" id="{45E5666C-B41D-9847-9DF5-65B32EF4F4C6}"/>
              </a:ext>
            </a:extLst>
          </p:cNvPr>
          <p:cNvSpPr txBox="1"/>
          <p:nvPr/>
        </p:nvSpPr>
        <p:spPr>
          <a:xfrm>
            <a:off x="4780407" y="4544937"/>
            <a:ext cx="1514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(Priority 1)</a:t>
            </a:r>
          </a:p>
        </p:txBody>
      </p:sp>
      <p:sp>
        <p:nvSpPr>
          <p:cNvPr id="14" name="KPI">
            <a:extLst>
              <a:ext uri="{FF2B5EF4-FFF2-40B4-BE49-F238E27FC236}">
                <a16:creationId xmlns:a16="http://schemas.microsoft.com/office/drawing/2014/main" id="{3617C515-3142-9443-8F3E-0E36E1E20DE4}"/>
              </a:ext>
            </a:extLst>
          </p:cNvPr>
          <p:cNvSpPr/>
          <p:nvPr/>
        </p:nvSpPr>
        <p:spPr>
          <a:xfrm>
            <a:off x="6535047" y="3993445"/>
            <a:ext cx="1551179" cy="9407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dist="25400" dir="2700000" sx="101000" sy="101000" algn="t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5" name="P2">
            <a:extLst>
              <a:ext uri="{FF2B5EF4-FFF2-40B4-BE49-F238E27FC236}">
                <a16:creationId xmlns:a16="http://schemas.microsoft.com/office/drawing/2014/main" id="{9BB5B587-FFE7-1B4E-B04F-CBEF051892CD}"/>
              </a:ext>
            </a:extLst>
          </p:cNvPr>
          <p:cNvSpPr txBox="1"/>
          <p:nvPr/>
        </p:nvSpPr>
        <p:spPr>
          <a:xfrm>
            <a:off x="6553609" y="4091579"/>
            <a:ext cx="1514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16" name="Label">
            <a:extLst>
              <a:ext uri="{FF2B5EF4-FFF2-40B4-BE49-F238E27FC236}">
                <a16:creationId xmlns:a16="http://schemas.microsoft.com/office/drawing/2014/main" id="{814F1869-270A-1D4F-83BC-8EE0A98FD250}"/>
              </a:ext>
            </a:extLst>
          </p:cNvPr>
          <p:cNvSpPr txBox="1"/>
          <p:nvPr/>
        </p:nvSpPr>
        <p:spPr>
          <a:xfrm>
            <a:off x="6553609" y="4544938"/>
            <a:ext cx="1514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(Priority 2)</a:t>
            </a:r>
          </a:p>
        </p:txBody>
      </p:sp>
      <p:sp>
        <p:nvSpPr>
          <p:cNvPr id="18" name="KPI">
            <a:extLst>
              <a:ext uri="{FF2B5EF4-FFF2-40B4-BE49-F238E27FC236}">
                <a16:creationId xmlns:a16="http://schemas.microsoft.com/office/drawing/2014/main" id="{00B8A69E-4425-EB48-B0AC-3D770DB9D449}"/>
              </a:ext>
            </a:extLst>
          </p:cNvPr>
          <p:cNvSpPr/>
          <p:nvPr/>
        </p:nvSpPr>
        <p:spPr>
          <a:xfrm>
            <a:off x="8308249" y="3993445"/>
            <a:ext cx="1551179" cy="9407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dist="25400" dir="2700000" sx="101000" sy="101000" algn="t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9" name="P3">
            <a:extLst>
              <a:ext uri="{FF2B5EF4-FFF2-40B4-BE49-F238E27FC236}">
                <a16:creationId xmlns:a16="http://schemas.microsoft.com/office/drawing/2014/main" id="{419A99C0-A257-C94E-BD06-C92478CCACDD}"/>
              </a:ext>
            </a:extLst>
          </p:cNvPr>
          <p:cNvSpPr txBox="1"/>
          <p:nvPr/>
        </p:nvSpPr>
        <p:spPr>
          <a:xfrm>
            <a:off x="8326811" y="4091579"/>
            <a:ext cx="1514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20" name="Label">
            <a:extLst>
              <a:ext uri="{FF2B5EF4-FFF2-40B4-BE49-F238E27FC236}">
                <a16:creationId xmlns:a16="http://schemas.microsoft.com/office/drawing/2014/main" id="{BD25C3A7-AF75-A84D-80EE-600A7F12D4FD}"/>
              </a:ext>
            </a:extLst>
          </p:cNvPr>
          <p:cNvSpPr txBox="1"/>
          <p:nvPr/>
        </p:nvSpPr>
        <p:spPr>
          <a:xfrm>
            <a:off x="8326811" y="4544938"/>
            <a:ext cx="1514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(Priority 3)</a:t>
            </a:r>
          </a:p>
        </p:txBody>
      </p:sp>
      <p:sp>
        <p:nvSpPr>
          <p:cNvPr id="22" name="KPI">
            <a:extLst>
              <a:ext uri="{FF2B5EF4-FFF2-40B4-BE49-F238E27FC236}">
                <a16:creationId xmlns:a16="http://schemas.microsoft.com/office/drawing/2014/main" id="{5237FE02-C1E7-804B-881D-E2F28BF9EA7B}"/>
              </a:ext>
            </a:extLst>
          </p:cNvPr>
          <p:cNvSpPr/>
          <p:nvPr/>
        </p:nvSpPr>
        <p:spPr>
          <a:xfrm>
            <a:off x="10081450" y="3993445"/>
            <a:ext cx="1551179" cy="9407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dist="25400" dir="2700000" sx="101000" sy="101000" algn="t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3" name="P4">
            <a:extLst>
              <a:ext uri="{FF2B5EF4-FFF2-40B4-BE49-F238E27FC236}">
                <a16:creationId xmlns:a16="http://schemas.microsoft.com/office/drawing/2014/main" id="{7A35CEFA-43CE-5349-8A21-2320015F4AF3}"/>
              </a:ext>
            </a:extLst>
          </p:cNvPr>
          <p:cNvSpPr txBox="1"/>
          <p:nvPr/>
        </p:nvSpPr>
        <p:spPr>
          <a:xfrm>
            <a:off x="10100012" y="4091579"/>
            <a:ext cx="1514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24" name="Label">
            <a:extLst>
              <a:ext uri="{FF2B5EF4-FFF2-40B4-BE49-F238E27FC236}">
                <a16:creationId xmlns:a16="http://schemas.microsoft.com/office/drawing/2014/main" id="{8835C5F0-456E-1240-B4ED-A8E158EC14CD}"/>
              </a:ext>
            </a:extLst>
          </p:cNvPr>
          <p:cNvSpPr txBox="1"/>
          <p:nvPr/>
        </p:nvSpPr>
        <p:spPr>
          <a:xfrm>
            <a:off x="10100012" y="4544938"/>
            <a:ext cx="1514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(Priority 4)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A15234B0-3EE6-BE4A-A6DC-089153591C55}"/>
              </a:ext>
            </a:extLst>
          </p:cNvPr>
          <p:cNvCxnSpPr>
            <a:stCxn id="6" idx="2"/>
            <a:endCxn id="22" idx="0"/>
          </p:cNvCxnSpPr>
          <p:nvPr/>
        </p:nvCxnSpPr>
        <p:spPr>
          <a:xfrm rot="16200000" flipH="1">
            <a:off x="8878349" y="2014754"/>
            <a:ext cx="1300046" cy="2657335"/>
          </a:xfrm>
          <a:prstGeom prst="bentConnector3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CFFCF45-4CBF-EB41-B134-6A2F47293D6B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5400000">
            <a:off x="6218548" y="2012286"/>
            <a:ext cx="1300045" cy="2662270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B55CF4F1-1F7E-5D4B-BAB5-1B7A7434D896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rot="5400000">
            <a:off x="7105148" y="2898888"/>
            <a:ext cx="1300046" cy="889068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C1FD3C54-07CB-1342-A5BA-1055907272C6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 rot="16200000" flipH="1">
            <a:off x="7991749" y="2901355"/>
            <a:ext cx="1300046" cy="884134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">
            <a:extLst>
              <a:ext uri="{FF2B5EF4-FFF2-40B4-BE49-F238E27FC236}">
                <a16:creationId xmlns:a16="http://schemas.microsoft.com/office/drawing/2014/main" id="{A72C04F5-AF5E-CF47-A73F-2352F33F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Acme Corp Monthly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40568"/>
      </p:ext>
    </p:extLst>
  </p:cSld>
  <p:clrMapOvr>
    <a:masterClrMapping/>
  </p:clrMapOvr>
</p:sld>
</file>

<file path=ppt/theme/theme1.xml><?xml version="1.0" encoding="utf-8"?>
<a:theme xmlns:a="http://schemas.openxmlformats.org/drawingml/2006/main" name="Gramener">
  <a:themeElements>
    <a:clrScheme name="Gramener 2020">
      <a:dk1>
        <a:sysClr val="windowText" lastClr="000000"/>
      </a:dk1>
      <a:lt1>
        <a:sysClr val="window" lastClr="FFFFFF"/>
      </a:lt1>
      <a:dk2>
        <a:srgbClr val="20186F"/>
      </a:dk2>
      <a:lt2>
        <a:srgbClr val="EEECE1"/>
      </a:lt2>
      <a:accent1>
        <a:srgbClr val="1762DB"/>
      </a:accent1>
      <a:accent2>
        <a:srgbClr val="83153E"/>
      </a:accent2>
      <a:accent3>
        <a:srgbClr val="9BBB59"/>
      </a:accent3>
      <a:accent4>
        <a:srgbClr val="784894"/>
      </a:accent4>
      <a:accent5>
        <a:srgbClr val="1599C4"/>
      </a:accent5>
      <a:accent6>
        <a:srgbClr val="D06027"/>
      </a:accent6>
      <a:hlink>
        <a:srgbClr val="8C83E4"/>
      </a:hlink>
      <a:folHlink>
        <a:srgbClr val="8C83E4"/>
      </a:folHlink>
    </a:clrScheme>
    <a:fontScheme name="Gramener 2020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effectLst>
          <a:outerShdw blurRad="190500" dist="254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400" b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ramener_v2.0.potx" id="{A8024620-D5B8-4322-9521-07A719F16BD9}" vid="{245F4BA5-143E-437C-BC2C-D311A43415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Gramener</Template>
  <TotalTime>895</TotalTime>
  <Words>133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Gramener</vt:lpstr>
      <vt:lpstr>Out of a total XXX incidents this month, XX incidents need priority action</vt:lpstr>
      <vt:lpstr>Out of a total XXX incidents this month, XX incidents need priority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Wipe</dc:title>
  <dc:creator>Rasagy Sharma</dc:creator>
  <cp:lastModifiedBy>S Anand</cp:lastModifiedBy>
  <cp:revision>20</cp:revision>
  <dcterms:created xsi:type="dcterms:W3CDTF">2020-06-25T04:58:42Z</dcterms:created>
  <dcterms:modified xsi:type="dcterms:W3CDTF">2020-07-01T06:34:32Z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1742979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S8.2.3</vt:lpwstr>
  </property>
</Properties>
</file>