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explanation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80ba078b2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80ba078b2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80ba078b2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80ba078b2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80ba078b2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80ba078b2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80ba078b2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80ba078b2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f26f1ba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f26f1ba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f26f1ba3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f26f1ba3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f26f1ba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f26f1ba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80ba078b2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80ba078b2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f26f1ba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f26f1ba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f26f1ba3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f26f1ba3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18d7154a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18d7154a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about yourself.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f26f1ba3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f26f1ba3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f26f1ba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f26f1ba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f26f1ba3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f26f1ba3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f26f1ba3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f26f1ba3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99687241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99687241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80ba078b2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80ba078b2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80ba078b2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80ba078b2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8108a43d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8108a43d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8108a43d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8108a43d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9968724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9968724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99687241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99687241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18d7154a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18d7154a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80ba078b2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80ba078b2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18d7154a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18d7154a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80ba078b2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80ba078b2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f26f1ba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f26f1ba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PyData Impact Scholars Meeting @ 5th May 2023</a:t>
            </a:r>
            <a:endParaRPr/>
          </a:p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~Meetups, Networking and Data Science</a:t>
            </a:r>
            <a:endParaRPr b="1"/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~Sanket Verma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idx="4294967295" type="title"/>
          </p:nvPr>
        </p:nvSpPr>
        <p:spPr>
          <a:xfrm>
            <a:off x="535775" y="1480150"/>
            <a:ext cx="8096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34"/>
          <p:cNvSpPr txBox="1"/>
          <p:nvPr>
            <p:ph idx="4294967295" type="title"/>
          </p:nvPr>
        </p:nvSpPr>
        <p:spPr>
          <a:xfrm>
            <a:off x="535775" y="2187750"/>
            <a:ext cx="809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does a general machine learning pipeline looks like? 🧐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idx="4294967295" type="title"/>
          </p:nvPr>
        </p:nvSpPr>
        <p:spPr>
          <a:xfrm>
            <a:off x="535775" y="712150"/>
            <a:ext cx="809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Pipeline… 😀</a:t>
            </a:r>
            <a:endParaRPr sz="2400"/>
          </a:p>
        </p:txBody>
      </p:sp>
      <p:sp>
        <p:nvSpPr>
          <p:cNvPr id="205" name="Google Shape;205;p35"/>
          <p:cNvSpPr txBox="1"/>
          <p:nvPr>
            <p:ph idx="4294967295" type="title"/>
          </p:nvPr>
        </p:nvSpPr>
        <p:spPr>
          <a:xfrm>
            <a:off x="535775" y="1480150"/>
            <a:ext cx="8096100" cy="3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Identify the problem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Data Collection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Data Pre-processing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Data Visualisation and Feature Engineering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Modelling and Prediction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Performance of the models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idx="4294967295" type="title"/>
          </p:nvPr>
        </p:nvSpPr>
        <p:spPr>
          <a:xfrm>
            <a:off x="535775" y="1480150"/>
            <a:ext cx="8096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Created by Guido van Rossum in 1991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Object Oriented Language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Maintained by PSF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Has over ~100 current core contributors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6"/>
          <p:cNvSpPr txBox="1"/>
          <p:nvPr>
            <p:ph idx="4294967295" type="title"/>
          </p:nvPr>
        </p:nvSpPr>
        <p:spPr>
          <a:xfrm>
            <a:off x="535775" y="712150"/>
            <a:ext cx="809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Enter Python! 🐍</a:t>
            </a:r>
            <a:endParaRPr sz="2400"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525" y="1878175"/>
            <a:ext cx="3945350" cy="13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idx="4294967295" type="title"/>
          </p:nvPr>
        </p:nvSpPr>
        <p:spPr>
          <a:xfrm>
            <a:off x="535775" y="1480150"/>
            <a:ext cx="8096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7"/>
          <p:cNvSpPr txBox="1"/>
          <p:nvPr>
            <p:ph idx="4294967295" type="title"/>
          </p:nvPr>
        </p:nvSpPr>
        <p:spPr>
          <a:xfrm>
            <a:off x="535775" y="712150"/>
            <a:ext cx="809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Print Statements</a:t>
            </a:r>
            <a:r>
              <a:rPr lang="en" sz="3600">
                <a:solidFill>
                  <a:schemeClr val="dk1"/>
                </a:solidFill>
              </a:rPr>
              <a:t>! </a:t>
            </a:r>
            <a:r>
              <a:rPr lang="en" sz="3600">
                <a:solidFill>
                  <a:schemeClr val="dk1"/>
                </a:solidFill>
              </a:rPr>
              <a:t>🖨</a:t>
            </a:r>
            <a:endParaRPr sz="2400"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575" y="1552150"/>
            <a:ext cx="5520850" cy="29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idx="4294967295" type="title"/>
          </p:nvPr>
        </p:nvSpPr>
        <p:spPr>
          <a:xfrm>
            <a:off x="535775" y="1480150"/>
            <a:ext cx="8096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8"/>
          <p:cNvSpPr txBox="1"/>
          <p:nvPr>
            <p:ph idx="4294967295" type="title"/>
          </p:nvPr>
        </p:nvSpPr>
        <p:spPr>
          <a:xfrm>
            <a:off x="535775" y="712150"/>
            <a:ext cx="809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Comments</a:t>
            </a:r>
            <a:r>
              <a:rPr lang="en" sz="3600">
                <a:solidFill>
                  <a:schemeClr val="dk1"/>
                </a:solidFill>
              </a:rPr>
              <a:t>! ＃﹟＃</a:t>
            </a:r>
            <a:endParaRPr sz="2400"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087" y="1457973"/>
            <a:ext cx="6941826" cy="31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idx="4294967295" type="title"/>
          </p:nvPr>
        </p:nvSpPr>
        <p:spPr>
          <a:xfrm>
            <a:off x="535775" y="1480150"/>
            <a:ext cx="8096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9"/>
          <p:cNvSpPr txBox="1"/>
          <p:nvPr>
            <p:ph idx="4294967295" type="title"/>
          </p:nvPr>
        </p:nvSpPr>
        <p:spPr>
          <a:xfrm>
            <a:off x="535775" y="-138000"/>
            <a:ext cx="809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Variables! ⓧⓠⓩ</a:t>
            </a:r>
            <a:endParaRPr sz="2400"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334" y="495300"/>
            <a:ext cx="4452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idx="4294967295" type="title"/>
          </p:nvPr>
        </p:nvSpPr>
        <p:spPr>
          <a:xfrm>
            <a:off x="535775" y="1480150"/>
            <a:ext cx="8096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Text: str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Numeric Types: int, float, complex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Sequence: list, tuple, range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Set Types: set, frozenset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40"/>
          <p:cNvSpPr txBox="1"/>
          <p:nvPr>
            <p:ph idx="4294967295" type="title"/>
          </p:nvPr>
        </p:nvSpPr>
        <p:spPr>
          <a:xfrm>
            <a:off x="535775" y="712150"/>
            <a:ext cx="809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 Types! 👨🏻‍💻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138" y="152400"/>
            <a:ext cx="503571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idx="4294967295" type="title"/>
          </p:nvPr>
        </p:nvSpPr>
        <p:spPr>
          <a:xfrm>
            <a:off x="535775" y="1480150"/>
            <a:ext cx="8096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Conditions: If … else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Loops: While &amp; for loops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42"/>
          <p:cNvSpPr txBox="1"/>
          <p:nvPr>
            <p:ph idx="4294967295" type="title"/>
          </p:nvPr>
        </p:nvSpPr>
        <p:spPr>
          <a:xfrm>
            <a:off x="535775" y="712150"/>
            <a:ext cx="809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Conditions and Loops</a:t>
            </a:r>
            <a:r>
              <a:rPr lang="en" sz="3600">
                <a:solidFill>
                  <a:schemeClr val="dk1"/>
                </a:solidFill>
              </a:rPr>
              <a:t>! </a:t>
            </a:r>
            <a:r>
              <a:rPr lang="en" sz="3600">
                <a:solidFill>
                  <a:schemeClr val="dk1"/>
                </a:solidFill>
              </a:rPr>
              <a:t>🔁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800" y="152400"/>
            <a:ext cx="347041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~ Takes care of the community &amp; OSS @ Zarr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~ Chair @ PyData Delhi and Global ‘20 &amp; ‘21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~ Worked with forensics, startups, organisations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~ Sometimes I play the Violin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              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/</a:t>
            </a:r>
            <a:r>
              <a:rPr lang="en" sz="2500">
                <a:latin typeface="Lato"/>
                <a:ea typeface="Lato"/>
                <a:cs typeface="Lato"/>
                <a:sym typeface="Lato"/>
              </a:rPr>
              <a:t>msankeys963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About Me</a:t>
            </a:r>
            <a:endParaRPr sz="240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575" y="1588438"/>
            <a:ext cx="1966650" cy="19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625" y="4004837"/>
            <a:ext cx="542825" cy="5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175" y="152400"/>
            <a:ext cx="530365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idx="4294967295" type="title"/>
          </p:nvPr>
        </p:nvSpPr>
        <p:spPr>
          <a:xfrm>
            <a:off x="535775" y="1480150"/>
            <a:ext cx="8096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block of code which only runs when it is called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defined using ‘def’ keyword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can pass data, known as parameters, into a function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function can return data as a result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45"/>
          <p:cNvSpPr txBox="1"/>
          <p:nvPr>
            <p:ph idx="4294967295" type="title"/>
          </p:nvPr>
        </p:nvSpPr>
        <p:spPr>
          <a:xfrm>
            <a:off x="535775" y="712150"/>
            <a:ext cx="809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Functions</a:t>
            </a:r>
            <a:r>
              <a:rPr lang="en" sz="3600">
                <a:solidFill>
                  <a:schemeClr val="dk1"/>
                </a:solidFill>
              </a:rPr>
              <a:t>! </a:t>
            </a:r>
            <a:r>
              <a:rPr lang="en" sz="3600">
                <a:solidFill>
                  <a:schemeClr val="dk1"/>
                </a:solidFill>
              </a:rPr>
              <a:t>🧠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125" y="152400"/>
            <a:ext cx="381575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idx="4294967295" type="title"/>
          </p:nvPr>
        </p:nvSpPr>
        <p:spPr>
          <a:xfrm>
            <a:off x="535775" y="1480150"/>
            <a:ext cx="8096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47"/>
          <p:cNvSpPr txBox="1"/>
          <p:nvPr>
            <p:ph idx="4294967295" type="title"/>
          </p:nvPr>
        </p:nvSpPr>
        <p:spPr>
          <a:xfrm>
            <a:off x="535775" y="2187750"/>
            <a:ext cx="809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Now, let’s get our hands dirty! 👨🏻‍💻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Let’s see some code! 🧑🏻‍💻</a:t>
            </a:r>
            <a:endParaRPr sz="3600">
              <a:solidFill>
                <a:schemeClr val="dk1"/>
              </a:solidFill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838" y="1051175"/>
            <a:ext cx="3787525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89" name="Google Shape;289;p4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Conclusion! </a:t>
            </a:r>
            <a:endParaRPr b="1" sz="27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1" name="Google Shape;291;p49"/>
          <p:cNvSpPr txBox="1"/>
          <p:nvPr>
            <p:ph idx="4294967295" type="body"/>
          </p:nvPr>
        </p:nvSpPr>
        <p:spPr>
          <a:xfrm>
            <a:off x="2607350" y="1377475"/>
            <a:ext cx="3879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What we’ve learned so far? </a:t>
            </a: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🥺</a:t>
            </a:r>
            <a:endParaRPr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97" name="Google Shape;297;p5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0"/>
          <p:cNvSpPr txBox="1"/>
          <p:nvPr/>
        </p:nvSpPr>
        <p:spPr>
          <a:xfrm>
            <a:off x="2855550" y="12165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Was it good!?</a:t>
            </a:r>
            <a:endParaRPr b="1" sz="27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Did you like it?</a:t>
            </a:r>
            <a:endParaRPr b="1" sz="27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9" name="Google Shape;299;p50"/>
          <p:cNvSpPr txBox="1"/>
          <p:nvPr>
            <p:ph idx="4294967295" type="body"/>
          </p:nvPr>
        </p:nvSpPr>
        <p:spPr>
          <a:xfrm>
            <a:off x="2607350" y="1377475"/>
            <a:ext cx="3879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🤔</a:t>
            </a:r>
            <a:endParaRPr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idx="4294967295" type="title"/>
          </p:nvPr>
        </p:nvSpPr>
        <p:spPr>
          <a:xfrm>
            <a:off x="535775" y="1480150"/>
            <a:ext cx="8096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play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around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with datasets and make your own predictions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deep dive into real world problems and solve them! 😄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use python to create cool stuff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~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machine Learning is used in almost every product we see!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51"/>
          <p:cNvSpPr txBox="1"/>
          <p:nvPr>
            <p:ph idx="4294967295" type="title"/>
          </p:nvPr>
        </p:nvSpPr>
        <p:spPr>
          <a:xfrm>
            <a:off x="535775" y="712150"/>
            <a:ext cx="809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Scope 👀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311700" y="225195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Thank you!</a:t>
            </a:r>
            <a:r>
              <a:rPr lang="en" sz="3600">
                <a:solidFill>
                  <a:schemeClr val="dk1"/>
                </a:solidFill>
              </a:rPr>
              <a:t> 🙌🏻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Repository 👇🏻</a:t>
            </a:r>
            <a:endParaRPr sz="3600">
              <a:solidFill>
                <a:schemeClr val="dk1"/>
              </a:solidFill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825" y="1051175"/>
            <a:ext cx="3787525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Slides 👇🏻</a:t>
            </a:r>
            <a:endParaRPr sz="3600">
              <a:solidFill>
                <a:schemeClr val="dk1"/>
              </a:solidFill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838" y="1051175"/>
            <a:ext cx="3787525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62" name="Google Shape;162;p2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2605150" y="687400"/>
            <a:ext cx="3916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What I’m gonna talk about?</a:t>
            </a:r>
            <a:endParaRPr b="1"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29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is PyData and NumFOCUS?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Why start a meetup chapter?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if it’s growing slowly?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can you benefit professionally?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Networking 101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70" name="Google Shape;170;p3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What I’m gonna show you?</a:t>
            </a:r>
            <a:endParaRPr b="1"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30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is Data Science &amp; ML?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Science Pipeline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Hands-On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we’ve done so far!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Scope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78" name="Google Shape;178;p3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Important Links! ;)</a:t>
            </a:r>
            <a:endParaRPr b="1" sz="27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31"/>
          <p:cNvSpPr txBox="1"/>
          <p:nvPr>
            <p:ph idx="4294967295" type="body"/>
          </p:nvPr>
        </p:nvSpPr>
        <p:spPr>
          <a:xfrm>
            <a:off x="2607350" y="1377475"/>
            <a:ext cx="3879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~numfocus.org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~pydata.org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~meetup.com/pro/pydata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              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               /pydata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650" y="4055537"/>
            <a:ext cx="542825" cy="5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4294967295" type="title"/>
          </p:nvPr>
        </p:nvSpPr>
        <p:spPr>
          <a:xfrm>
            <a:off x="535775" y="1480150"/>
            <a:ext cx="8096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500">
                <a:latin typeface="Lato"/>
                <a:ea typeface="Lato"/>
                <a:cs typeface="Lato"/>
                <a:sym typeface="Lato"/>
              </a:rPr>
              <a:t>Data science is an interdisciplinary field that uses scientific methods, processes, algorithms and systems to extract knowledge and insights from structured and unstructured data!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32"/>
          <p:cNvSpPr txBox="1"/>
          <p:nvPr>
            <p:ph idx="4294967295" type="title"/>
          </p:nvPr>
        </p:nvSpPr>
        <p:spPr>
          <a:xfrm>
            <a:off x="535775" y="712150"/>
            <a:ext cx="809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Data Science &amp; ML? 🤔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4294967295" type="title"/>
          </p:nvPr>
        </p:nvSpPr>
        <p:spPr>
          <a:xfrm>
            <a:off x="535775" y="1480150"/>
            <a:ext cx="8096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500">
                <a:latin typeface="Lato"/>
                <a:ea typeface="Lato"/>
                <a:cs typeface="Lato"/>
                <a:sym typeface="Lato"/>
              </a:rPr>
              <a:t>Machine learning, on the other hand, refers to a group of techniques used by data scientists that allow computers to learn from data. These techniques produce results that perform well without programming explicit rules.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33"/>
          <p:cNvSpPr txBox="1"/>
          <p:nvPr>
            <p:ph idx="4294967295" type="title"/>
          </p:nvPr>
        </p:nvSpPr>
        <p:spPr>
          <a:xfrm>
            <a:off x="535775" y="712150"/>
            <a:ext cx="809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Data Science &amp; ML? 🤔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