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9CCBA-960B-A2D9-CA21-37DE06BA70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Hotel Management system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2DD33F-814B-59A0-B690-803E9EA318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Hotel management system complete database logic. This database has minimum 25 tables or entitles.</a:t>
            </a:r>
          </a:p>
        </p:txBody>
      </p:sp>
    </p:spTree>
    <p:extLst>
      <p:ext uri="{BB962C8B-B14F-4D97-AF65-F5344CB8AC3E}">
        <p14:creationId xmlns:p14="http://schemas.microsoft.com/office/powerpoint/2010/main" val="1354261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777C3-902A-E129-F3FE-B17B15D92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Groups of database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1B70D675-3A31-E792-C3A0-2D840DF86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9117" y="3555628"/>
            <a:ext cx="2304332" cy="685800"/>
          </a:xfrm>
          <a:ln>
            <a:noFill/>
            <a:prstDash val="sysDash"/>
          </a:ln>
        </p:spPr>
        <p:txBody>
          <a:bodyPr anchor="ctr"/>
          <a:lstStyle/>
          <a:p>
            <a:r>
              <a:rPr lang="en-US" dirty="0"/>
              <a:t>1. customer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DBDFD5B3-82F5-4D1B-914B-C397C28079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539117" y="4419600"/>
            <a:ext cx="2295312" cy="685800"/>
          </a:xfrm>
          <a:ln>
            <a:noFill/>
            <a:prstDash val="sysDash"/>
          </a:ln>
        </p:spPr>
        <p:txBody>
          <a:bodyPr/>
          <a:lstStyle/>
          <a:p>
            <a:r>
              <a:rPr lang="en-US" dirty="0"/>
              <a:t>4. reservation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AAB548F4-ACAA-7FD1-491E-6499D99E5A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3402" y="3579160"/>
            <a:ext cx="2302940" cy="685800"/>
          </a:xfrm>
          <a:ln>
            <a:noFill/>
            <a:prstDash val="sysDash"/>
          </a:ln>
        </p:spPr>
        <p:txBody>
          <a:bodyPr anchor="ctr"/>
          <a:lstStyle/>
          <a:p>
            <a:r>
              <a:rPr lang="en-US" dirty="0"/>
              <a:t>2. room</a:t>
            </a:r>
          </a:p>
        </p:txBody>
      </p:sp>
      <p:sp>
        <p:nvSpPr>
          <p:cNvPr id="47" name="Text Placeholder 37">
            <a:extLst>
              <a:ext uri="{FF2B5EF4-FFF2-40B4-BE49-F238E27FC236}">
                <a16:creationId xmlns:a16="http://schemas.microsoft.com/office/drawing/2014/main" id="{37835A3A-63B8-6690-2B1B-AA20150F44C4}"/>
              </a:ext>
            </a:extLst>
          </p:cNvPr>
          <p:cNvSpPr txBox="1">
            <a:spLocks/>
          </p:cNvSpPr>
          <p:nvPr/>
        </p:nvSpPr>
        <p:spPr>
          <a:xfrm>
            <a:off x="1776885" y="2420469"/>
            <a:ext cx="2302940" cy="544606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Hotel System</a:t>
            </a:r>
          </a:p>
        </p:txBody>
      </p:sp>
      <p:sp>
        <p:nvSpPr>
          <p:cNvPr id="48" name="Text Placeholder 39">
            <a:extLst>
              <a:ext uri="{FF2B5EF4-FFF2-40B4-BE49-F238E27FC236}">
                <a16:creationId xmlns:a16="http://schemas.microsoft.com/office/drawing/2014/main" id="{F66428FB-71FF-58BF-A00C-7590226B69EE}"/>
              </a:ext>
            </a:extLst>
          </p:cNvPr>
          <p:cNvSpPr txBox="1">
            <a:spLocks/>
          </p:cNvSpPr>
          <p:nvPr/>
        </p:nvSpPr>
        <p:spPr>
          <a:xfrm>
            <a:off x="6349918" y="3547785"/>
            <a:ext cx="2302940" cy="6858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3. Employee</a:t>
            </a:r>
          </a:p>
        </p:txBody>
      </p:sp>
    </p:spTree>
    <p:extLst>
      <p:ext uri="{BB962C8B-B14F-4D97-AF65-F5344CB8AC3E}">
        <p14:creationId xmlns:p14="http://schemas.microsoft.com/office/powerpoint/2010/main" val="300053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/>
      <p:bldP spid="39" grpId="0" build="p"/>
      <p:bldP spid="40" grpId="0" build="p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AA92AF4-4328-0A09-2488-6797B38A8631}"/>
              </a:ext>
            </a:extLst>
          </p:cNvPr>
          <p:cNvSpPr/>
          <p:nvPr/>
        </p:nvSpPr>
        <p:spPr>
          <a:xfrm>
            <a:off x="4716426" y="352914"/>
            <a:ext cx="1259541" cy="3765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Hotel 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C39FDB-534A-2D32-C3F3-FAF7CF9E52C2}"/>
              </a:ext>
            </a:extLst>
          </p:cNvPr>
          <p:cNvSpPr/>
          <p:nvPr/>
        </p:nvSpPr>
        <p:spPr>
          <a:xfrm>
            <a:off x="4688085" y="2059092"/>
            <a:ext cx="1259541" cy="376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Room (e)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51AEB213-97B5-B17B-5CD4-FEBE96F147F4}"/>
              </a:ext>
            </a:extLst>
          </p:cNvPr>
          <p:cNvSpPr/>
          <p:nvPr/>
        </p:nvSpPr>
        <p:spPr>
          <a:xfrm>
            <a:off x="4961135" y="1319431"/>
            <a:ext cx="741997" cy="292973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has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56EDFD-C83C-ECF0-0815-247008BFA53B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flipH="1">
            <a:off x="5332134" y="729432"/>
            <a:ext cx="14063" cy="589999"/>
          </a:xfrm>
          <a:prstGeom prst="line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62CB873-061B-FE27-F24E-D60A4FBE4F7B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 flipH="1">
            <a:off x="5317856" y="1612404"/>
            <a:ext cx="14278" cy="446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Diamond 31">
            <a:extLst>
              <a:ext uri="{FF2B5EF4-FFF2-40B4-BE49-F238E27FC236}">
                <a16:creationId xmlns:a16="http://schemas.microsoft.com/office/drawing/2014/main" id="{92C2C9DB-1AD8-592A-9AED-BB8D4C2B365E}"/>
              </a:ext>
            </a:extLst>
          </p:cNvPr>
          <p:cNvSpPr/>
          <p:nvPr/>
        </p:nvSpPr>
        <p:spPr>
          <a:xfrm>
            <a:off x="2526248" y="438973"/>
            <a:ext cx="741997" cy="292973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has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C4550C-8CC4-C688-F2F1-7D7F1FE0ECED}"/>
              </a:ext>
            </a:extLst>
          </p:cNvPr>
          <p:cNvSpPr/>
          <p:nvPr/>
        </p:nvSpPr>
        <p:spPr>
          <a:xfrm>
            <a:off x="759913" y="389009"/>
            <a:ext cx="1259541" cy="376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hotelChain</a:t>
            </a:r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0E3AFD4-FCE2-5157-D207-97EA0EFBB7CC}"/>
              </a:ext>
            </a:extLst>
          </p:cNvPr>
          <p:cNvCxnSpPr>
            <a:cxnSpLocks/>
            <a:stCxn id="32" idx="3"/>
            <a:endCxn id="10" idx="1"/>
          </p:cNvCxnSpPr>
          <p:nvPr/>
        </p:nvCxnSpPr>
        <p:spPr>
          <a:xfrm flipV="1">
            <a:off x="3268245" y="541173"/>
            <a:ext cx="1448181" cy="44287"/>
          </a:xfrm>
          <a:prstGeom prst="line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F2C77A4-A1E7-ABE2-8D5E-EFF96B88B459}"/>
              </a:ext>
            </a:extLst>
          </p:cNvPr>
          <p:cNvCxnSpPr>
            <a:cxnSpLocks/>
            <a:stCxn id="33" idx="3"/>
            <a:endCxn id="32" idx="1"/>
          </p:cNvCxnSpPr>
          <p:nvPr/>
        </p:nvCxnSpPr>
        <p:spPr>
          <a:xfrm>
            <a:off x="2019454" y="577268"/>
            <a:ext cx="506794" cy="8192"/>
          </a:xfrm>
          <a:prstGeom prst="line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89826AD-4180-8838-1A14-98D807834BE6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449712" y="2247351"/>
            <a:ext cx="1238373" cy="0"/>
          </a:xfrm>
          <a:prstGeom prst="line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Diamond 63">
            <a:extLst>
              <a:ext uri="{FF2B5EF4-FFF2-40B4-BE49-F238E27FC236}">
                <a16:creationId xmlns:a16="http://schemas.microsoft.com/office/drawing/2014/main" id="{19B4257A-37F0-EDEA-E945-93815FCEEDF1}"/>
              </a:ext>
            </a:extLst>
          </p:cNvPr>
          <p:cNvSpPr/>
          <p:nvPr/>
        </p:nvSpPr>
        <p:spPr>
          <a:xfrm>
            <a:off x="2654676" y="2097938"/>
            <a:ext cx="942815" cy="292973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/>
              <a:t>Reserve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A1D798C-02D7-BF21-803B-84A6E71ACAD4}"/>
              </a:ext>
            </a:extLst>
          </p:cNvPr>
          <p:cNvSpPr/>
          <p:nvPr/>
        </p:nvSpPr>
        <p:spPr>
          <a:xfrm>
            <a:off x="869793" y="2586747"/>
            <a:ext cx="1259541" cy="376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297CBA2-7604-8B4C-DE57-09FC4464E846}"/>
              </a:ext>
            </a:extLst>
          </p:cNvPr>
          <p:cNvCxnSpPr>
            <a:cxnSpLocks/>
            <a:stCxn id="65" idx="3"/>
            <a:endCxn id="64" idx="1"/>
          </p:cNvCxnSpPr>
          <p:nvPr/>
        </p:nvCxnSpPr>
        <p:spPr>
          <a:xfrm flipV="1">
            <a:off x="2129334" y="2244425"/>
            <a:ext cx="525342" cy="530581"/>
          </a:xfrm>
          <a:prstGeom prst="line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Diamond 70">
            <a:extLst>
              <a:ext uri="{FF2B5EF4-FFF2-40B4-BE49-F238E27FC236}">
                <a16:creationId xmlns:a16="http://schemas.microsoft.com/office/drawing/2014/main" id="{37671ABF-5661-67C0-04BA-A580FCFA7820}"/>
              </a:ext>
            </a:extLst>
          </p:cNvPr>
          <p:cNvSpPr/>
          <p:nvPr/>
        </p:nvSpPr>
        <p:spPr>
          <a:xfrm rot="193889">
            <a:off x="6732729" y="2077624"/>
            <a:ext cx="797154" cy="377777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has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E07D7FF-6A30-0A05-EB22-054758B8C482}"/>
              </a:ext>
            </a:extLst>
          </p:cNvPr>
          <p:cNvCxnSpPr>
            <a:cxnSpLocks/>
            <a:stCxn id="11" idx="3"/>
            <a:endCxn id="71" idx="1"/>
          </p:cNvCxnSpPr>
          <p:nvPr/>
        </p:nvCxnSpPr>
        <p:spPr>
          <a:xfrm flipV="1">
            <a:off x="5947626" y="2244045"/>
            <a:ext cx="785737" cy="3306"/>
          </a:xfrm>
          <a:prstGeom prst="line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D0356C0-6C81-E5BC-99EE-BC8889E3DB0C}"/>
              </a:ext>
            </a:extLst>
          </p:cNvPr>
          <p:cNvCxnSpPr>
            <a:cxnSpLocks/>
            <a:stCxn id="71" idx="3"/>
            <a:endCxn id="94" idx="1"/>
          </p:cNvCxnSpPr>
          <p:nvPr/>
        </p:nvCxnSpPr>
        <p:spPr>
          <a:xfrm>
            <a:off x="7529249" y="2288981"/>
            <a:ext cx="1006917" cy="2694"/>
          </a:xfrm>
          <a:prstGeom prst="line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8942BCF-8DF1-49C4-1297-67C7DF2B51FD}"/>
              </a:ext>
            </a:extLst>
          </p:cNvPr>
          <p:cNvCxnSpPr>
            <a:cxnSpLocks/>
            <a:stCxn id="87" idx="2"/>
          </p:cNvCxnSpPr>
          <p:nvPr/>
        </p:nvCxnSpPr>
        <p:spPr>
          <a:xfrm flipH="1">
            <a:off x="7141954" y="1880705"/>
            <a:ext cx="261257" cy="217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60AEFA24-774B-8069-683B-40AE3E861106}"/>
              </a:ext>
            </a:extLst>
          </p:cNvPr>
          <p:cNvSpPr/>
          <p:nvPr/>
        </p:nvSpPr>
        <p:spPr>
          <a:xfrm>
            <a:off x="7128123" y="1691967"/>
            <a:ext cx="550175" cy="1887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status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09DA78B-3834-4557-9DE5-03ABEFEE34EA}"/>
              </a:ext>
            </a:extLst>
          </p:cNvPr>
          <p:cNvSpPr/>
          <p:nvPr/>
        </p:nvSpPr>
        <p:spPr>
          <a:xfrm>
            <a:off x="8536166" y="2103416"/>
            <a:ext cx="1259541" cy="376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RoomType</a:t>
            </a:r>
            <a:endParaRPr lang="en-US" dirty="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5658BA6-BB22-DF76-01E9-0A226EF90E79}"/>
              </a:ext>
            </a:extLst>
          </p:cNvPr>
          <p:cNvCxnSpPr>
            <a:cxnSpLocks/>
            <a:stCxn id="111" idx="2"/>
            <a:endCxn id="103" idx="0"/>
          </p:cNvCxnSpPr>
          <p:nvPr/>
        </p:nvCxnSpPr>
        <p:spPr>
          <a:xfrm flipH="1">
            <a:off x="4836696" y="3491579"/>
            <a:ext cx="9174" cy="3335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1B2F148-498D-0021-53A7-338196132BD9}"/>
              </a:ext>
            </a:extLst>
          </p:cNvPr>
          <p:cNvSpPr/>
          <p:nvPr/>
        </p:nvSpPr>
        <p:spPr>
          <a:xfrm>
            <a:off x="4206925" y="3825134"/>
            <a:ext cx="1259541" cy="376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Room_Maintines</a:t>
            </a:r>
            <a:endParaRPr lang="en-US" sz="1200" dirty="0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60B3848-BF4E-347F-2401-EE45E0346320}"/>
              </a:ext>
            </a:extLst>
          </p:cNvPr>
          <p:cNvCxnSpPr>
            <a:cxnSpLocks/>
            <a:stCxn id="11" idx="2"/>
            <a:endCxn id="111" idx="0"/>
          </p:cNvCxnSpPr>
          <p:nvPr/>
        </p:nvCxnSpPr>
        <p:spPr>
          <a:xfrm flipH="1">
            <a:off x="4867166" y="2435610"/>
            <a:ext cx="450690" cy="678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Diamond 110">
            <a:extLst>
              <a:ext uri="{FF2B5EF4-FFF2-40B4-BE49-F238E27FC236}">
                <a16:creationId xmlns:a16="http://schemas.microsoft.com/office/drawing/2014/main" id="{B6EF48C9-E3FF-8C98-DC8A-6354BCA39E31}"/>
              </a:ext>
            </a:extLst>
          </p:cNvPr>
          <p:cNvSpPr/>
          <p:nvPr/>
        </p:nvSpPr>
        <p:spPr>
          <a:xfrm rot="193889">
            <a:off x="4457941" y="3114102"/>
            <a:ext cx="797154" cy="377777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to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23EF18A-C48A-6568-CE99-3EDC96107629}"/>
              </a:ext>
            </a:extLst>
          </p:cNvPr>
          <p:cNvSpPr/>
          <p:nvPr/>
        </p:nvSpPr>
        <p:spPr>
          <a:xfrm>
            <a:off x="2496312" y="3107437"/>
            <a:ext cx="1259541" cy="376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Reservation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4D58C108-064A-6283-EB14-54CD51F5B2F5}"/>
              </a:ext>
            </a:extLst>
          </p:cNvPr>
          <p:cNvCxnSpPr>
            <a:cxnSpLocks/>
            <a:stCxn id="64" idx="2"/>
            <a:endCxn id="125" idx="0"/>
          </p:cNvCxnSpPr>
          <p:nvPr/>
        </p:nvCxnSpPr>
        <p:spPr>
          <a:xfrm flipH="1">
            <a:off x="3126083" y="2390911"/>
            <a:ext cx="1" cy="7165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1F96743-49ED-FA4A-07CE-49ACAB705E51}"/>
              </a:ext>
            </a:extLst>
          </p:cNvPr>
          <p:cNvCxnSpPr>
            <a:cxnSpLocks/>
            <a:stCxn id="125" idx="2"/>
            <a:endCxn id="132" idx="0"/>
          </p:cNvCxnSpPr>
          <p:nvPr/>
        </p:nvCxnSpPr>
        <p:spPr>
          <a:xfrm flipH="1">
            <a:off x="3119155" y="3483955"/>
            <a:ext cx="6928" cy="570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Diamond 131">
            <a:extLst>
              <a:ext uri="{FF2B5EF4-FFF2-40B4-BE49-F238E27FC236}">
                <a16:creationId xmlns:a16="http://schemas.microsoft.com/office/drawing/2014/main" id="{E81BEAEC-5A6B-5803-4353-CF73B2CA9D4D}"/>
              </a:ext>
            </a:extLst>
          </p:cNvPr>
          <p:cNvSpPr/>
          <p:nvPr/>
        </p:nvSpPr>
        <p:spPr>
          <a:xfrm rot="193889">
            <a:off x="2470796" y="4054198"/>
            <a:ext cx="1275422" cy="377777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Provide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78F9ED6F-7347-7285-CA82-07383986AFD7}"/>
              </a:ext>
            </a:extLst>
          </p:cNvPr>
          <p:cNvCxnSpPr>
            <a:cxnSpLocks/>
            <a:stCxn id="11" idx="3"/>
            <a:endCxn id="143" idx="0"/>
          </p:cNvCxnSpPr>
          <p:nvPr/>
        </p:nvCxnSpPr>
        <p:spPr>
          <a:xfrm>
            <a:off x="5947626" y="2247351"/>
            <a:ext cx="1906322" cy="7189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Diamond 142">
            <a:extLst>
              <a:ext uri="{FF2B5EF4-FFF2-40B4-BE49-F238E27FC236}">
                <a16:creationId xmlns:a16="http://schemas.microsoft.com/office/drawing/2014/main" id="{94C1DB60-F744-4267-D737-07BEA65C4B4C}"/>
              </a:ext>
            </a:extLst>
          </p:cNvPr>
          <p:cNvSpPr/>
          <p:nvPr/>
        </p:nvSpPr>
        <p:spPr>
          <a:xfrm rot="193889">
            <a:off x="7268341" y="2966043"/>
            <a:ext cx="1149917" cy="377777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Need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9E887B86-A17E-A2F7-4E26-54AA2C6CA444}"/>
              </a:ext>
            </a:extLst>
          </p:cNvPr>
          <p:cNvCxnSpPr>
            <a:cxnSpLocks/>
            <a:stCxn id="143" idx="2"/>
            <a:endCxn id="157" idx="0"/>
          </p:cNvCxnSpPr>
          <p:nvPr/>
        </p:nvCxnSpPr>
        <p:spPr>
          <a:xfrm>
            <a:off x="7832652" y="3343520"/>
            <a:ext cx="5693" cy="4958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0FABFA47-E9B3-7383-398A-D8402BC673E7}"/>
              </a:ext>
            </a:extLst>
          </p:cNvPr>
          <p:cNvSpPr/>
          <p:nvPr/>
        </p:nvSpPr>
        <p:spPr>
          <a:xfrm>
            <a:off x="7208574" y="3839359"/>
            <a:ext cx="1259541" cy="376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Room_Cleanng</a:t>
            </a:r>
            <a:endParaRPr lang="en-US" sz="1200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B17BAD37-89C4-1F53-B59A-7625CBCED4F0}"/>
              </a:ext>
            </a:extLst>
          </p:cNvPr>
          <p:cNvSpPr/>
          <p:nvPr/>
        </p:nvSpPr>
        <p:spPr>
          <a:xfrm>
            <a:off x="2465841" y="5133241"/>
            <a:ext cx="1259541" cy="376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Services</a:t>
            </a:r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2A0FBB86-1298-2B2B-F4FF-743268A337C8}"/>
              </a:ext>
            </a:extLst>
          </p:cNvPr>
          <p:cNvCxnSpPr>
            <a:cxnSpLocks/>
            <a:stCxn id="132" idx="2"/>
            <a:endCxn id="164" idx="0"/>
          </p:cNvCxnSpPr>
          <p:nvPr/>
        </p:nvCxnSpPr>
        <p:spPr>
          <a:xfrm flipH="1">
            <a:off x="3095612" y="4431675"/>
            <a:ext cx="2247" cy="7015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Diamond 172">
            <a:extLst>
              <a:ext uri="{FF2B5EF4-FFF2-40B4-BE49-F238E27FC236}">
                <a16:creationId xmlns:a16="http://schemas.microsoft.com/office/drawing/2014/main" id="{B5438E8D-1E09-1239-1E75-027CFC0BDB0E}"/>
              </a:ext>
            </a:extLst>
          </p:cNvPr>
          <p:cNvSpPr/>
          <p:nvPr/>
        </p:nvSpPr>
        <p:spPr>
          <a:xfrm rot="193889">
            <a:off x="4229454" y="5177751"/>
            <a:ext cx="1275422" cy="377777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Require</a:t>
            </a:r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D1784FB7-AE91-F90D-5003-0AD1F6D0E115}"/>
              </a:ext>
            </a:extLst>
          </p:cNvPr>
          <p:cNvCxnSpPr>
            <a:cxnSpLocks/>
            <a:stCxn id="164" idx="3"/>
            <a:endCxn id="173" idx="1"/>
          </p:cNvCxnSpPr>
          <p:nvPr/>
        </p:nvCxnSpPr>
        <p:spPr>
          <a:xfrm>
            <a:off x="3725382" y="5321500"/>
            <a:ext cx="505086" cy="9192"/>
          </a:xfrm>
          <a:prstGeom prst="line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Diamond 182">
            <a:extLst>
              <a:ext uri="{FF2B5EF4-FFF2-40B4-BE49-F238E27FC236}">
                <a16:creationId xmlns:a16="http://schemas.microsoft.com/office/drawing/2014/main" id="{880255F8-F966-64ED-F65C-BA8A0EE6CB8F}"/>
              </a:ext>
            </a:extLst>
          </p:cNvPr>
          <p:cNvSpPr/>
          <p:nvPr/>
        </p:nvSpPr>
        <p:spPr>
          <a:xfrm rot="193889">
            <a:off x="7431113" y="4530317"/>
            <a:ext cx="797154" cy="377777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do</a:t>
            </a:r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A08120E7-07FD-70A0-1DA3-600FD85D2542}"/>
              </a:ext>
            </a:extLst>
          </p:cNvPr>
          <p:cNvCxnSpPr>
            <a:cxnSpLocks/>
            <a:stCxn id="157" idx="2"/>
            <a:endCxn id="183" idx="0"/>
          </p:cNvCxnSpPr>
          <p:nvPr/>
        </p:nvCxnSpPr>
        <p:spPr>
          <a:xfrm>
            <a:off x="7838345" y="4215877"/>
            <a:ext cx="1993" cy="314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Rectangle 190">
            <a:extLst>
              <a:ext uri="{FF2B5EF4-FFF2-40B4-BE49-F238E27FC236}">
                <a16:creationId xmlns:a16="http://schemas.microsoft.com/office/drawing/2014/main" id="{A83EF035-7E1A-E5FC-7D67-AE50AA9003E8}"/>
              </a:ext>
            </a:extLst>
          </p:cNvPr>
          <p:cNvSpPr/>
          <p:nvPr/>
        </p:nvSpPr>
        <p:spPr>
          <a:xfrm>
            <a:off x="5949033" y="5175917"/>
            <a:ext cx="1259541" cy="376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Employee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7A54058D-6B51-514D-ACCD-1F152F78B154}"/>
              </a:ext>
            </a:extLst>
          </p:cNvPr>
          <p:cNvCxnSpPr>
            <a:cxnSpLocks/>
            <a:stCxn id="183" idx="2"/>
            <a:endCxn id="191" idx="0"/>
          </p:cNvCxnSpPr>
          <p:nvPr/>
        </p:nvCxnSpPr>
        <p:spPr>
          <a:xfrm flipH="1">
            <a:off x="6578804" y="4907794"/>
            <a:ext cx="1240238" cy="2681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DB043B2C-364E-C558-FC87-669D1563E0AF}"/>
              </a:ext>
            </a:extLst>
          </p:cNvPr>
          <p:cNvCxnSpPr>
            <a:cxnSpLocks/>
            <a:stCxn id="173" idx="3"/>
            <a:endCxn id="191" idx="1"/>
          </p:cNvCxnSpPr>
          <p:nvPr/>
        </p:nvCxnSpPr>
        <p:spPr>
          <a:xfrm flipV="1">
            <a:off x="5503862" y="5364176"/>
            <a:ext cx="445171" cy="38412"/>
          </a:xfrm>
          <a:prstGeom prst="line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073FE0FF-2681-EAA5-EDF7-4431706E4225}"/>
              </a:ext>
            </a:extLst>
          </p:cNvPr>
          <p:cNvCxnSpPr>
            <a:cxnSpLocks/>
            <a:stCxn id="205" idx="3"/>
            <a:endCxn id="191" idx="0"/>
          </p:cNvCxnSpPr>
          <p:nvPr/>
        </p:nvCxnSpPr>
        <p:spPr>
          <a:xfrm>
            <a:off x="5234639" y="4737450"/>
            <a:ext cx="1344165" cy="4384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Diamond 204">
            <a:extLst>
              <a:ext uri="{FF2B5EF4-FFF2-40B4-BE49-F238E27FC236}">
                <a16:creationId xmlns:a16="http://schemas.microsoft.com/office/drawing/2014/main" id="{4AF44A18-CC67-E02A-9767-0B0AB6CCAD64}"/>
              </a:ext>
            </a:extLst>
          </p:cNvPr>
          <p:cNvSpPr/>
          <p:nvPr/>
        </p:nvSpPr>
        <p:spPr>
          <a:xfrm rot="193889">
            <a:off x="4438119" y="4526093"/>
            <a:ext cx="797154" cy="377777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do</a:t>
            </a:r>
          </a:p>
        </p:txBody>
      </p: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C13A4690-F18F-8F0B-103B-A0CB05FEEFE2}"/>
              </a:ext>
            </a:extLst>
          </p:cNvPr>
          <p:cNvCxnSpPr>
            <a:cxnSpLocks/>
            <a:stCxn id="103" idx="2"/>
            <a:endCxn id="205" idx="0"/>
          </p:cNvCxnSpPr>
          <p:nvPr/>
        </p:nvCxnSpPr>
        <p:spPr>
          <a:xfrm>
            <a:off x="4836696" y="4201652"/>
            <a:ext cx="10648" cy="3247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589726ED-02EC-0CBF-DCDE-D9D3715C2A93}"/>
              </a:ext>
            </a:extLst>
          </p:cNvPr>
          <p:cNvSpPr/>
          <p:nvPr/>
        </p:nvSpPr>
        <p:spPr>
          <a:xfrm>
            <a:off x="6236013" y="3919024"/>
            <a:ext cx="521917" cy="1887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status</a:t>
            </a:r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0CD771C7-6CC9-7350-DCEB-D08401D650D5}"/>
              </a:ext>
            </a:extLst>
          </p:cNvPr>
          <p:cNvCxnSpPr>
            <a:cxnSpLocks/>
            <a:stCxn id="103" idx="3"/>
            <a:endCxn id="225" idx="1"/>
          </p:cNvCxnSpPr>
          <p:nvPr/>
        </p:nvCxnSpPr>
        <p:spPr>
          <a:xfrm>
            <a:off x="5466466" y="4013393"/>
            <a:ext cx="185641" cy="4201"/>
          </a:xfrm>
          <a:prstGeom prst="line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" name="Diamond 224">
            <a:extLst>
              <a:ext uri="{FF2B5EF4-FFF2-40B4-BE49-F238E27FC236}">
                <a16:creationId xmlns:a16="http://schemas.microsoft.com/office/drawing/2014/main" id="{D307044F-4695-8319-ACD3-7143F177184C}"/>
              </a:ext>
            </a:extLst>
          </p:cNvPr>
          <p:cNvSpPr/>
          <p:nvPr/>
        </p:nvSpPr>
        <p:spPr>
          <a:xfrm rot="21527467">
            <a:off x="5652063" y="3897891"/>
            <a:ext cx="398352" cy="23100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h</a:t>
            </a:r>
          </a:p>
        </p:txBody>
      </p: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2B5FF3C0-B2B7-88F4-1060-837F93A76F99}"/>
              </a:ext>
            </a:extLst>
          </p:cNvPr>
          <p:cNvCxnSpPr>
            <a:cxnSpLocks/>
            <a:stCxn id="225" idx="3"/>
            <a:endCxn id="217" idx="1"/>
          </p:cNvCxnSpPr>
          <p:nvPr/>
        </p:nvCxnSpPr>
        <p:spPr>
          <a:xfrm>
            <a:off x="6050371" y="4009190"/>
            <a:ext cx="185642" cy="4203"/>
          </a:xfrm>
          <a:prstGeom prst="line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3" name="Rectangle 242">
            <a:extLst>
              <a:ext uri="{FF2B5EF4-FFF2-40B4-BE49-F238E27FC236}">
                <a16:creationId xmlns:a16="http://schemas.microsoft.com/office/drawing/2014/main" id="{4A66E268-AE59-AB2D-F576-2F5696408BCF}"/>
              </a:ext>
            </a:extLst>
          </p:cNvPr>
          <p:cNvSpPr/>
          <p:nvPr/>
        </p:nvSpPr>
        <p:spPr>
          <a:xfrm>
            <a:off x="9658820" y="3940404"/>
            <a:ext cx="521917" cy="1887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status</a:t>
            </a:r>
          </a:p>
        </p:txBody>
      </p:sp>
      <p:sp>
        <p:nvSpPr>
          <p:cNvPr id="244" name="Diamond 243">
            <a:extLst>
              <a:ext uri="{FF2B5EF4-FFF2-40B4-BE49-F238E27FC236}">
                <a16:creationId xmlns:a16="http://schemas.microsoft.com/office/drawing/2014/main" id="{0A3C08B9-F346-DA1D-B8B1-5BB2EA1D38F3}"/>
              </a:ext>
            </a:extLst>
          </p:cNvPr>
          <p:cNvSpPr/>
          <p:nvPr/>
        </p:nvSpPr>
        <p:spPr>
          <a:xfrm rot="21527467">
            <a:off x="8921152" y="3922225"/>
            <a:ext cx="398352" cy="23100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h</a:t>
            </a:r>
          </a:p>
        </p:txBody>
      </p: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53DDA2B5-0B12-7E27-AE8D-C01B50BC8B89}"/>
              </a:ext>
            </a:extLst>
          </p:cNvPr>
          <p:cNvCxnSpPr>
            <a:cxnSpLocks/>
            <a:stCxn id="244" idx="3"/>
            <a:endCxn id="243" idx="1"/>
          </p:cNvCxnSpPr>
          <p:nvPr/>
        </p:nvCxnSpPr>
        <p:spPr>
          <a:xfrm>
            <a:off x="9319460" y="4033524"/>
            <a:ext cx="339360" cy="1249"/>
          </a:xfrm>
          <a:prstGeom prst="line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D1D674C6-BB21-3452-5E40-8B7FBA48603B}"/>
              </a:ext>
            </a:extLst>
          </p:cNvPr>
          <p:cNvCxnSpPr>
            <a:cxnSpLocks/>
            <a:stCxn id="157" idx="3"/>
            <a:endCxn id="244" idx="1"/>
          </p:cNvCxnSpPr>
          <p:nvPr/>
        </p:nvCxnSpPr>
        <p:spPr>
          <a:xfrm>
            <a:off x="8468115" y="4027618"/>
            <a:ext cx="453081" cy="14310"/>
          </a:xfrm>
          <a:prstGeom prst="line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1" name="Rectangle 260">
            <a:extLst>
              <a:ext uri="{FF2B5EF4-FFF2-40B4-BE49-F238E27FC236}">
                <a16:creationId xmlns:a16="http://schemas.microsoft.com/office/drawing/2014/main" id="{D657C944-5423-0DA6-4FC6-99BE7F9D0A4B}"/>
              </a:ext>
            </a:extLst>
          </p:cNvPr>
          <p:cNvSpPr/>
          <p:nvPr/>
        </p:nvSpPr>
        <p:spPr>
          <a:xfrm>
            <a:off x="851763" y="1203036"/>
            <a:ext cx="1259541" cy="376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Cust-stye-history</a:t>
            </a:r>
          </a:p>
        </p:txBody>
      </p:sp>
      <p:sp>
        <p:nvSpPr>
          <p:cNvPr id="265" name="Diamond 264">
            <a:extLst>
              <a:ext uri="{FF2B5EF4-FFF2-40B4-BE49-F238E27FC236}">
                <a16:creationId xmlns:a16="http://schemas.microsoft.com/office/drawing/2014/main" id="{1374F7B5-BDB9-E0D2-00F0-BB8FA74CED1B}"/>
              </a:ext>
            </a:extLst>
          </p:cNvPr>
          <p:cNvSpPr/>
          <p:nvPr/>
        </p:nvSpPr>
        <p:spPr>
          <a:xfrm>
            <a:off x="2926574" y="1048981"/>
            <a:ext cx="1078543" cy="425856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Keep</a:t>
            </a:r>
          </a:p>
        </p:txBody>
      </p: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19964D8D-F810-FD7D-3C0F-9A85533BBDFD}"/>
              </a:ext>
            </a:extLst>
          </p:cNvPr>
          <p:cNvCxnSpPr>
            <a:cxnSpLocks/>
            <a:stCxn id="265" idx="3"/>
            <a:endCxn id="10" idx="1"/>
          </p:cNvCxnSpPr>
          <p:nvPr/>
        </p:nvCxnSpPr>
        <p:spPr>
          <a:xfrm flipV="1">
            <a:off x="4005117" y="541173"/>
            <a:ext cx="711309" cy="720736"/>
          </a:xfrm>
          <a:prstGeom prst="line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7011E1AF-A3DA-8E42-01F4-19C12BA4A20B}"/>
              </a:ext>
            </a:extLst>
          </p:cNvPr>
          <p:cNvCxnSpPr>
            <a:cxnSpLocks/>
            <a:stCxn id="261" idx="3"/>
            <a:endCxn id="265" idx="1"/>
          </p:cNvCxnSpPr>
          <p:nvPr/>
        </p:nvCxnSpPr>
        <p:spPr>
          <a:xfrm flipV="1">
            <a:off x="2111304" y="1261909"/>
            <a:ext cx="815270" cy="129386"/>
          </a:xfrm>
          <a:prstGeom prst="line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63DA2D80-F520-B34E-448D-CD16833DAFF2}"/>
              </a:ext>
            </a:extLst>
          </p:cNvPr>
          <p:cNvCxnSpPr>
            <a:cxnSpLocks/>
            <a:stCxn id="261" idx="2"/>
            <a:endCxn id="316" idx="0"/>
          </p:cNvCxnSpPr>
          <p:nvPr/>
        </p:nvCxnSpPr>
        <p:spPr>
          <a:xfrm>
            <a:off x="1481534" y="1579554"/>
            <a:ext cx="3112" cy="329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6" name="Diamond 315">
            <a:extLst>
              <a:ext uri="{FF2B5EF4-FFF2-40B4-BE49-F238E27FC236}">
                <a16:creationId xmlns:a16="http://schemas.microsoft.com/office/drawing/2014/main" id="{9EAA3AE7-AE99-52DA-6536-FF24E79650A1}"/>
              </a:ext>
            </a:extLst>
          </p:cNvPr>
          <p:cNvSpPr/>
          <p:nvPr/>
        </p:nvSpPr>
        <p:spPr>
          <a:xfrm>
            <a:off x="1113647" y="1908969"/>
            <a:ext cx="741997" cy="292973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old</a:t>
            </a:r>
          </a:p>
        </p:txBody>
      </p: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53C8B5CD-65CA-001F-510F-0F92219E2152}"/>
              </a:ext>
            </a:extLst>
          </p:cNvPr>
          <p:cNvCxnSpPr>
            <a:cxnSpLocks/>
            <a:stCxn id="316" idx="2"/>
          </p:cNvCxnSpPr>
          <p:nvPr/>
        </p:nvCxnSpPr>
        <p:spPr>
          <a:xfrm>
            <a:off x="1484646" y="2201942"/>
            <a:ext cx="18031" cy="384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4" name="Rectangle 343">
            <a:extLst>
              <a:ext uri="{FF2B5EF4-FFF2-40B4-BE49-F238E27FC236}">
                <a16:creationId xmlns:a16="http://schemas.microsoft.com/office/drawing/2014/main" id="{3A762F93-1C1B-7CEC-4F79-1CE1F99A0CDC}"/>
              </a:ext>
            </a:extLst>
          </p:cNvPr>
          <p:cNvSpPr/>
          <p:nvPr/>
        </p:nvSpPr>
        <p:spPr>
          <a:xfrm>
            <a:off x="9784322" y="4714981"/>
            <a:ext cx="1259541" cy="376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Emp_Roles</a:t>
            </a:r>
            <a:endParaRPr lang="en-US" sz="1600" dirty="0"/>
          </a:p>
        </p:txBody>
      </p: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BB650978-AE14-90A9-2F56-9EEC86C96D2E}"/>
              </a:ext>
            </a:extLst>
          </p:cNvPr>
          <p:cNvCxnSpPr>
            <a:cxnSpLocks/>
            <a:stCxn id="191" idx="3"/>
            <a:endCxn id="348" idx="1"/>
          </p:cNvCxnSpPr>
          <p:nvPr/>
        </p:nvCxnSpPr>
        <p:spPr>
          <a:xfrm>
            <a:off x="7208574" y="5364176"/>
            <a:ext cx="718232" cy="34908"/>
          </a:xfrm>
          <a:prstGeom prst="line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8" name="Diamond 347">
            <a:extLst>
              <a:ext uri="{FF2B5EF4-FFF2-40B4-BE49-F238E27FC236}">
                <a16:creationId xmlns:a16="http://schemas.microsoft.com/office/drawing/2014/main" id="{9FD1883B-A383-56D2-72A0-0130B8DBB4F8}"/>
              </a:ext>
            </a:extLst>
          </p:cNvPr>
          <p:cNvSpPr/>
          <p:nvPr/>
        </p:nvSpPr>
        <p:spPr>
          <a:xfrm rot="193889">
            <a:off x="7925785" y="5246409"/>
            <a:ext cx="1284864" cy="377777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Mange</a:t>
            </a:r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8D3DA85A-EA45-46CC-F4AF-B2D7A595F2FA}"/>
              </a:ext>
            </a:extLst>
          </p:cNvPr>
          <p:cNvSpPr/>
          <p:nvPr/>
        </p:nvSpPr>
        <p:spPr>
          <a:xfrm>
            <a:off x="9596993" y="5853801"/>
            <a:ext cx="1026183" cy="2802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Active</a:t>
            </a:r>
          </a:p>
        </p:txBody>
      </p: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7CF1F8E3-B85E-0C51-310A-06583813644D}"/>
              </a:ext>
            </a:extLst>
          </p:cNvPr>
          <p:cNvCxnSpPr>
            <a:cxnSpLocks/>
            <a:stCxn id="348" idx="2"/>
            <a:endCxn id="365" idx="1"/>
          </p:cNvCxnSpPr>
          <p:nvPr/>
        </p:nvCxnSpPr>
        <p:spPr>
          <a:xfrm>
            <a:off x="8557569" y="5623886"/>
            <a:ext cx="1039424" cy="370031"/>
          </a:xfrm>
          <a:prstGeom prst="line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FE2AA2B2-C4F2-7C4C-A4B9-0FE4D0BEE2B1}"/>
              </a:ext>
            </a:extLst>
          </p:cNvPr>
          <p:cNvCxnSpPr>
            <a:cxnSpLocks/>
            <a:stCxn id="348" idx="3"/>
            <a:endCxn id="344" idx="1"/>
          </p:cNvCxnSpPr>
          <p:nvPr/>
        </p:nvCxnSpPr>
        <p:spPr>
          <a:xfrm flipV="1">
            <a:off x="9209627" y="4903240"/>
            <a:ext cx="574695" cy="568272"/>
          </a:xfrm>
          <a:prstGeom prst="line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13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32" grpId="0" animBg="1"/>
      <p:bldP spid="33" grpId="0" animBg="1"/>
      <p:bldP spid="64" grpId="0" animBg="1"/>
      <p:bldP spid="65" grpId="0" animBg="1"/>
      <p:bldP spid="71" grpId="0" animBg="1"/>
      <p:bldP spid="87" grpId="0" animBg="1"/>
      <p:bldP spid="94" grpId="0" animBg="1"/>
      <p:bldP spid="103" grpId="0" animBg="1"/>
      <p:bldP spid="111" grpId="0" animBg="1"/>
      <p:bldP spid="125" grpId="0" animBg="1"/>
      <p:bldP spid="132" grpId="0" animBg="1"/>
      <p:bldP spid="143" grpId="0" animBg="1"/>
      <p:bldP spid="157" grpId="0" animBg="1"/>
      <p:bldP spid="164" grpId="0" animBg="1"/>
      <p:bldP spid="173" grpId="0" animBg="1"/>
      <p:bldP spid="183" grpId="0" animBg="1"/>
      <p:bldP spid="191" grpId="0" animBg="1"/>
      <p:bldP spid="205" grpId="0" animBg="1"/>
      <p:bldP spid="217" grpId="0" animBg="1"/>
      <p:bldP spid="225" grpId="0" animBg="1"/>
      <p:bldP spid="243" grpId="0" animBg="1"/>
      <p:bldP spid="244" grpId="0" animBg="1"/>
      <p:bldP spid="261" grpId="0" animBg="1"/>
      <p:bldP spid="265" grpId="0" animBg="1"/>
      <p:bldP spid="316" grpId="0" animBg="1"/>
      <p:bldP spid="344" grpId="0" animBg="1"/>
      <p:bldP spid="348" grpId="0" animBg="1"/>
      <p:bldP spid="36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794DFB-34E0-48B4-C025-CE36B4E21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0"/>
            <a:ext cx="89630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579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225</TotalTime>
  <Words>78</Words>
  <Application>Microsoft Office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Circuit</vt:lpstr>
      <vt:lpstr>Hotel Management system </vt:lpstr>
      <vt:lpstr>Groups of database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Management system </dc:title>
  <dc:creator>M Saqib</dc:creator>
  <cp:lastModifiedBy>M Saqib</cp:lastModifiedBy>
  <cp:revision>82</cp:revision>
  <dcterms:created xsi:type="dcterms:W3CDTF">2023-02-28T08:50:10Z</dcterms:created>
  <dcterms:modified xsi:type="dcterms:W3CDTF">2023-02-28T12:36:09Z</dcterms:modified>
</cp:coreProperties>
</file>