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9A0-7F85-415C-99EC-7F81F1974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Taco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11BD-0F3E-4A9E-A052-E1D803BC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#3</a:t>
            </a:r>
          </a:p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3573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B1B8-F15F-4B5E-A976-09F879AD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C005-BFA0-48D5-9C2F-DBE698C0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Bill Gannon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Finot</a:t>
            </a:r>
            <a:r>
              <a:rPr lang="en-US" sz="2800" dirty="0"/>
              <a:t> </a:t>
            </a:r>
            <a:r>
              <a:rPr lang="en-US" sz="2800" dirty="0" err="1"/>
              <a:t>Habteab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Colin Lawrence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Matt </a:t>
            </a:r>
            <a:r>
              <a:rPr lang="en-US" sz="2800" dirty="0" err="1"/>
              <a:t>Sauermilch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75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376-AE87-49CF-B6FA-95E27EC0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C8C7-3657-49D2-8561-00669E2F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3096" cy="35993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u="sng" dirty="0"/>
              <a:t>Hot Taco:</a:t>
            </a:r>
            <a:r>
              <a:rPr lang="en-US" sz="1800" dirty="0"/>
              <a:t> a MERN web app to help you enjoy one of Austin’s greatest resources – Tacos!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single page app for finding new taco spots and sharing your experience.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Navigate a map of Austin with taco icons showing new spots to try. Click to find more info.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Rate and review your experience and add to your Taco History. Add a picture of your visit.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44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82A67-016E-4361-B747-92B8669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810" y="142451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</a:rPr>
              <a:t>UI/UX Flow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52280-BFBD-4E35-BB49-6FB54932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963" y="335367"/>
            <a:ext cx="7472362" cy="5408013"/>
          </a:xfrm>
        </p:spPr>
      </p:pic>
    </p:spTree>
    <p:extLst>
      <p:ext uri="{BB962C8B-B14F-4D97-AF65-F5344CB8AC3E}">
        <p14:creationId xmlns:p14="http://schemas.microsoft.com/office/powerpoint/2010/main" val="66815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FBFFEF1-86B0-4FD8-82EE-ECA24C9DD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F434-74F9-4931-B192-03E6965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Data Flow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AE32-2882-4F31-BEAC-8F26F345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0874-86FC-4EA9-AB3E-386B8169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Bill – Deliverables, Documentation, Front-end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Finot</a:t>
            </a:r>
            <a:r>
              <a:rPr lang="en-US" dirty="0"/>
              <a:t> – Front-end</a:t>
            </a:r>
          </a:p>
          <a:p>
            <a:pPr>
              <a:lnSpc>
                <a:spcPct val="200000"/>
              </a:lnSpc>
            </a:pPr>
            <a:r>
              <a:rPr lang="en-US" dirty="0"/>
              <a:t>Colin – User Auth, Back-end</a:t>
            </a:r>
          </a:p>
          <a:p>
            <a:pPr>
              <a:lnSpc>
                <a:spcPct val="200000"/>
              </a:lnSpc>
            </a:pPr>
            <a:r>
              <a:rPr lang="en-US" dirty="0"/>
              <a:t>Matt – APIs, Features</a:t>
            </a:r>
          </a:p>
        </p:txBody>
      </p:sp>
    </p:spTree>
    <p:extLst>
      <p:ext uri="{BB962C8B-B14F-4D97-AF65-F5344CB8AC3E}">
        <p14:creationId xmlns:p14="http://schemas.microsoft.com/office/powerpoint/2010/main" val="24070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049E-5D28-4783-B2B2-594ECD40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1AA2-A8C1-4039-B467-7B006FD6B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 1 – 5/18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57834-221E-488A-828F-301F2724DCF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</a:t>
            </a:r>
            <a:r>
              <a:rPr lang="en-US" dirty="0" err="1"/>
              <a:t>Powerpoint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basic Google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posting with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Auth – can create and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E6118-DA1E-4A4A-8DF2-7BD83028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Deliverable 2 – 5/25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49F9D-41F5-4E79-B857-EC7FA615471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Mini-presentation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user auth and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taco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user image posting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Polish frontend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4C3AC-DF90-4C2E-A90E-9CC740B49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 3 – 5/29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68BF5B-D1E4-45AB-996D-8DD4A92330D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Stretch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other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other user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Heat Map /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 User Info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C42-F2F0-4135-BFB5-DFFED447F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15625" y="704850"/>
            <a:ext cx="4135438" cy="10810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Kanban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F75F9BE-9AFD-4477-96A6-28A5872D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1" y="628650"/>
            <a:ext cx="9466383" cy="57744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0113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Hot Taco</vt:lpstr>
      <vt:lpstr>Team Members</vt:lpstr>
      <vt:lpstr>Overview</vt:lpstr>
      <vt:lpstr>UI/UX Flow</vt:lpstr>
      <vt:lpstr>Data Flow</vt:lpstr>
      <vt:lpstr>Roles</vt:lpstr>
      <vt:lpstr>Schedule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Taco</dc:title>
  <dc:creator>William Gannon</dc:creator>
  <cp:lastModifiedBy>William Gannon</cp:lastModifiedBy>
  <cp:revision>2</cp:revision>
  <dcterms:created xsi:type="dcterms:W3CDTF">2019-05-19T04:42:07Z</dcterms:created>
  <dcterms:modified xsi:type="dcterms:W3CDTF">2019-05-19T05:57:50Z</dcterms:modified>
</cp:coreProperties>
</file>