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00F69-1A5F-417D-BA29-934C7BB48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77EE69-3084-41C5-A5D8-29FA1A857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5975F-6474-42D5-BC2C-2B056FD0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2118-53EE-4600-B852-0D202DE0088C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6BFCF2-9EBF-48D9-A133-6B71D603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D03F8E-B887-491A-BB5B-A453891B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C826-A930-460E-81CA-3F75A51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69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A484D-6D9F-4281-9778-BE50D9D4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EA7898-DD7F-4FF4-96A4-3A20ECEBB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428E3-68F1-4AFD-B3AB-8F8CD345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2118-53EE-4600-B852-0D202DE0088C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6FEB4-5852-459C-87FC-C34C1A9E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4ACAC2-7B44-4E91-A80B-6DC93A23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C826-A930-460E-81CA-3F75A51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7427AB-C02B-409C-B2EE-F5DB0D632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8C9EC1-C610-4258-ACC1-E1089FD97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B81298-48A5-4659-B17C-6AC7936A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2118-53EE-4600-B852-0D202DE0088C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17B2F-1DA7-49E8-8285-F57CAA9D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7CEB3-6D78-4C6B-853C-7CA8252E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C826-A930-460E-81CA-3F75A51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2F231-62D6-4447-B3ED-387CAF06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93C5E-413C-4123-9AD0-6A16D9A3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C1B632-5441-4BB8-A4D1-BC10B387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2118-53EE-4600-B852-0D202DE0088C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4ABBC-0622-4EA2-AF72-CA6A4C9B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7DF88D-32B3-4DDD-B32D-4EBC72D2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C826-A930-460E-81CA-3F75A51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62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39F40-3C8F-40CA-A6E3-17EAA70E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55FA8F-A542-49C5-ABEB-20071DC2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FD235E-A737-4C40-B77B-1805C68D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2118-53EE-4600-B852-0D202DE0088C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622C8B-289E-44B9-8444-297A6012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871AF0-D21B-43A4-8786-B642986C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C826-A930-460E-81CA-3F75A51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75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2C46C-D5E7-4F8E-B1C5-8FC42791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B78DF1-8435-4CFB-9E19-1269685D4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FFF807-7041-4A6C-898B-B500B911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9083E8-21C1-462E-9140-076796A1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2118-53EE-4600-B852-0D202DE0088C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68DD72-190A-4DE0-82C6-DE963FD7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D6AB6D-8313-46B4-A80E-9A584C47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C826-A930-460E-81CA-3F75A51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35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FD7EB-02A9-450F-9E84-B4F57C52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7BA9EB-2470-40C5-9100-AB0C4ED21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0CD5C7-7798-4E8A-B5D3-8798740DF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BB728A-1E87-442D-83DD-B3798BC63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5E425B-F392-4378-A605-AF3790DDE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25DB39-10F7-4185-8B06-CFAF85C2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2118-53EE-4600-B852-0D202DE0088C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222FBE-704C-4256-82E2-EB45C029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031FC6-99ED-415C-8543-F3EC7959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C826-A930-460E-81CA-3F75A51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06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380D3-319B-4BD2-BD0B-AA300EAB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96691B-53DE-49F8-B6BC-BD96C3A4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2118-53EE-4600-B852-0D202DE0088C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C78DCA-6482-493F-9F13-38B34C0D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3DE94-03B4-43F5-905C-4A4E06F1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C826-A930-460E-81CA-3F75A51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98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CC4177-D1FE-44FA-A350-3FF3856B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2118-53EE-4600-B852-0D202DE0088C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1716C7-38D2-4734-B34B-EAE8C5AB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04DBCD-E9A8-4E1B-AA99-9B1B7051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C826-A930-460E-81CA-3F75A51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74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FD6D6-0B3B-4612-B9E9-9E60B9BC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AA9FC-84E9-4362-89F3-EBBF875C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B1A21D-A39E-4B96-AF83-6A26AC96F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C1C3CC-7932-48B6-850E-2E7BB580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2118-53EE-4600-B852-0D202DE0088C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8EF4E8-F4A4-40FD-87EC-0519A718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DC473B-3893-4F8E-9118-ABC1F4C1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C826-A930-460E-81CA-3F75A51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45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A9053-98C8-4347-BF3B-6F7927B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D0666D-02B0-4902-BAAC-73A688E7F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E5EA6E-474E-4A03-936D-B9A62034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0D1F1A-9B2A-4B15-9A30-3D54274F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2118-53EE-4600-B852-0D202DE0088C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44CD5B-8577-4CD8-B30E-14DFB0FA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BF5063-5F1D-4CE8-A1F2-D98BFC88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C826-A930-460E-81CA-3F75A51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1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7ADBC0-E92D-4DFE-B4D8-51D26455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FCB065-1D73-4672-9C41-D03DD9DF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45E39B-C0BF-4BB5-9A70-5FA21CF4B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2118-53EE-4600-B852-0D202DE0088C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A0C03-19AE-44F1-8EB9-679F3C3AF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052BC1-1E6E-4C51-9977-92178BD17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C826-A930-460E-81CA-3F75A51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64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6EDEA-32BA-4C86-8372-F11437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9117"/>
            <a:ext cx="12192000" cy="419448"/>
          </a:xfrm>
        </p:spPr>
        <p:txBody>
          <a:bodyPr>
            <a:normAutofit fontScale="90000"/>
          </a:bodyPr>
          <a:lstStyle/>
          <a:p>
            <a:r>
              <a:rPr lang="de-DE" sz="4000" dirty="0">
                <a:latin typeface="Cambria" panose="02040503050406030204" pitchFamily="18" charset="0"/>
                <a:ea typeface="Cambria" panose="02040503050406030204" pitchFamily="18" charset="0"/>
              </a:rPr>
              <a:t>Business Use Case Identifizierung: 1.Fall Price </a:t>
            </a:r>
            <a:r>
              <a:rPr lang="de-D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Prediction</a:t>
            </a:r>
            <a:endParaRPr lang="de-DE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C72C562-BFB0-48B6-9A55-B436A3768878}"/>
              </a:ext>
            </a:extLst>
          </p:cNvPr>
          <p:cNvSpPr/>
          <p:nvPr/>
        </p:nvSpPr>
        <p:spPr>
          <a:xfrm>
            <a:off x="545284" y="1426130"/>
            <a:ext cx="2894202" cy="182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Geschmack &amp; Produkt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Season 0/1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Storage 0/1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Openland</a:t>
            </a:r>
            <a:r>
              <a:rPr lang="de-DE" dirty="0"/>
              <a:t> 0/1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Größe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CB9695-13EC-4A3B-8456-C1F9E3F437F0}"/>
              </a:ext>
            </a:extLst>
          </p:cNvPr>
          <p:cNvSpPr/>
          <p:nvPr/>
        </p:nvSpPr>
        <p:spPr>
          <a:xfrm>
            <a:off x="4401424" y="1426130"/>
            <a:ext cx="2894202" cy="302527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Umwelt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Carbon Footprint num.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Water</a:t>
            </a:r>
            <a:r>
              <a:rPr lang="de-DE" dirty="0"/>
              <a:t> Footprint num.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Zu Faktor Ordnen A – F,</a:t>
            </a:r>
          </a:p>
          <a:p>
            <a:r>
              <a:rPr lang="de-DE" dirty="0"/>
              <a:t>A sehr gut, F sehr schlecht. Nutzer weiß die genauen Werte nicht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Mittelwert von beiden </a:t>
            </a:r>
            <a:r>
              <a:rPr lang="de-DE" dirty="0" err="1"/>
              <a:t>Factoren</a:t>
            </a:r>
            <a:r>
              <a:rPr lang="de-DE" dirty="0"/>
              <a:t> für eine Umwelt Faktor Variable</a:t>
            </a:r>
          </a:p>
          <a:p>
            <a:r>
              <a:rPr lang="de-DE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5E3684-0606-4EED-9DC1-57C4C7B356C8}"/>
              </a:ext>
            </a:extLst>
          </p:cNvPr>
          <p:cNvSpPr/>
          <p:nvPr/>
        </p:nvSpPr>
        <p:spPr>
          <a:xfrm>
            <a:off x="8257564" y="1437665"/>
            <a:ext cx="2894202" cy="199133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Gesundheit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Cholesterol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Vitamine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Einordnen in A – F,  A z.B. sehr wenig Zucker etc.</a:t>
            </a: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71CA1504-0A2E-48D6-8023-CBF8B50C3C76}"/>
              </a:ext>
            </a:extLst>
          </p:cNvPr>
          <p:cNvSpPr/>
          <p:nvPr/>
        </p:nvSpPr>
        <p:spPr>
          <a:xfrm rot="16200000">
            <a:off x="5626216" y="-4179290"/>
            <a:ext cx="444617" cy="1098118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8979BBE-6284-486E-8D74-E264EC013BBD}"/>
              </a:ext>
            </a:extLst>
          </p:cNvPr>
          <p:cNvSpPr txBox="1"/>
          <p:nvPr/>
        </p:nvSpPr>
        <p:spPr>
          <a:xfrm>
            <a:off x="4980263" y="754114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 Faktoren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237B47-15D9-4124-9A88-78E89D2E0FB4}"/>
              </a:ext>
            </a:extLst>
          </p:cNvPr>
          <p:cNvCxnSpPr/>
          <p:nvPr/>
        </p:nvCxnSpPr>
        <p:spPr>
          <a:xfrm>
            <a:off x="2499919" y="3498209"/>
            <a:ext cx="1901505" cy="1409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2C65F24-C647-431B-B1C4-A908E20DD182}"/>
              </a:ext>
            </a:extLst>
          </p:cNvPr>
          <p:cNvCxnSpPr/>
          <p:nvPr/>
        </p:nvCxnSpPr>
        <p:spPr>
          <a:xfrm>
            <a:off x="5872294" y="4521666"/>
            <a:ext cx="0" cy="327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3271B66-FA1C-455A-ACB2-19CEDE6804EF}"/>
              </a:ext>
            </a:extLst>
          </p:cNvPr>
          <p:cNvCxnSpPr>
            <a:cxnSpLocks/>
          </p:cNvCxnSpPr>
          <p:nvPr/>
        </p:nvCxnSpPr>
        <p:spPr>
          <a:xfrm flipH="1">
            <a:off x="7105475" y="3607266"/>
            <a:ext cx="2021747" cy="1300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93A88BE-16B7-480D-A905-A788C8914BBC}"/>
              </a:ext>
            </a:extLst>
          </p:cNvPr>
          <p:cNvSpPr/>
          <p:nvPr/>
        </p:nvSpPr>
        <p:spPr>
          <a:xfrm>
            <a:off x="4697835" y="4974672"/>
            <a:ext cx="2306969" cy="32717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Price </a:t>
            </a:r>
            <a:r>
              <a:rPr lang="de-DE" b="1" dirty="0" err="1"/>
              <a:t>Prediction</a:t>
            </a:r>
            <a:endParaRPr lang="de-DE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3D9FCCB-FDA2-41C3-8634-FFC93EE4D594}"/>
              </a:ext>
            </a:extLst>
          </p:cNvPr>
          <p:cNvSpPr/>
          <p:nvPr/>
        </p:nvSpPr>
        <p:spPr>
          <a:xfrm>
            <a:off x="4697835" y="5478011"/>
            <a:ext cx="2306969" cy="347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Z.B 2 Euro für 1 KG Apfel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3310035-2569-4D63-8607-5015CE5F3FED}"/>
              </a:ext>
            </a:extLst>
          </p:cNvPr>
          <p:cNvSpPr/>
          <p:nvPr/>
        </p:nvSpPr>
        <p:spPr>
          <a:xfrm>
            <a:off x="1375792" y="5336972"/>
            <a:ext cx="1744910" cy="62917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Prospect Theory + Mental Accounting 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3A47B7C-A647-4086-9E04-C80A684E7369}"/>
              </a:ext>
            </a:extLst>
          </p:cNvPr>
          <p:cNvCxnSpPr/>
          <p:nvPr/>
        </p:nvCxnSpPr>
        <p:spPr>
          <a:xfrm>
            <a:off x="3280095" y="5624819"/>
            <a:ext cx="11828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53F8C69-A8D1-4E21-9D7D-7E2B39C61266}"/>
              </a:ext>
            </a:extLst>
          </p:cNvPr>
          <p:cNvSpPr/>
          <p:nvPr/>
        </p:nvSpPr>
        <p:spPr>
          <a:xfrm>
            <a:off x="8036652" y="4521665"/>
            <a:ext cx="3794621" cy="2273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b="1" dirty="0"/>
              <a:t>Intra-Preisvergleich</a:t>
            </a:r>
            <a:r>
              <a:rPr lang="de-DE" sz="1200" dirty="0"/>
              <a:t> innerhalb des gleichen Frucht für Season, Monat, Wochen Vergleich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b="1" dirty="0"/>
              <a:t>Inter-Preisvergleich</a:t>
            </a:r>
            <a:r>
              <a:rPr lang="de-DE" sz="1200" dirty="0"/>
              <a:t> von allen Äpfeln aus allen Ländern, etc..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b="1" dirty="0"/>
              <a:t>Preise vergleichen </a:t>
            </a:r>
            <a:r>
              <a:rPr lang="de-DE" sz="1200" dirty="0"/>
              <a:t>zu Mittelwerten aus Monat, Jahr und Faktor A falls Preis 25% weniger als Mittelwert, B falls Preis 20% weniger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200" dirty="0"/>
              <a:t>A zeigt gute Preisentscheidung, F eher nicht…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5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3C725EF-A552-4D47-81FB-3A3ECB829F90}"/>
              </a:ext>
            </a:extLst>
          </p:cNvPr>
          <p:cNvCxnSpPr>
            <a:cxnSpLocks/>
          </p:cNvCxnSpPr>
          <p:nvPr/>
        </p:nvCxnSpPr>
        <p:spPr>
          <a:xfrm>
            <a:off x="7105475" y="5624819"/>
            <a:ext cx="6697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dditionszeichen 28">
            <a:extLst>
              <a:ext uri="{FF2B5EF4-FFF2-40B4-BE49-F238E27FC236}">
                <a16:creationId xmlns:a16="http://schemas.microsoft.com/office/drawing/2014/main" id="{44D45AFC-0924-40B5-B44B-E7F196D8BBE5}"/>
              </a:ext>
            </a:extLst>
          </p:cNvPr>
          <p:cNvSpPr/>
          <p:nvPr/>
        </p:nvSpPr>
        <p:spPr>
          <a:xfrm>
            <a:off x="3674378" y="2214694"/>
            <a:ext cx="402672" cy="44461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Additionszeichen 29">
            <a:extLst>
              <a:ext uri="{FF2B5EF4-FFF2-40B4-BE49-F238E27FC236}">
                <a16:creationId xmlns:a16="http://schemas.microsoft.com/office/drawing/2014/main" id="{64E85B6A-E728-4DC1-89B1-1F98C8FE878E}"/>
              </a:ext>
            </a:extLst>
          </p:cNvPr>
          <p:cNvSpPr/>
          <p:nvPr/>
        </p:nvSpPr>
        <p:spPr>
          <a:xfrm>
            <a:off x="7607416" y="2144784"/>
            <a:ext cx="402672" cy="44461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6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BA1C9-3172-42F5-AE46-7C6D6376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69" y="346353"/>
            <a:ext cx="10515600" cy="960336"/>
          </a:xfrm>
        </p:spPr>
        <p:txBody>
          <a:bodyPr>
            <a:normAutofit fontScale="90000"/>
          </a:bodyPr>
          <a:lstStyle/>
          <a:p>
            <a:r>
              <a:rPr lang="de-DE" sz="3600" dirty="0">
                <a:latin typeface="Cambria" panose="02040503050406030204" pitchFamily="18" charset="0"/>
                <a:ea typeface="Cambria" panose="02040503050406030204" pitchFamily="18" charset="0"/>
              </a:rPr>
              <a:t>Business Use Case Identifizierung: 2.Fall Preis gegeben, zeig mir Umwelt, Gesundheit Ranking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5575AFB-C234-49ED-B11C-5CFBBACD1B8D}"/>
              </a:ext>
            </a:extLst>
          </p:cNvPr>
          <p:cNvSpPr/>
          <p:nvPr/>
        </p:nvSpPr>
        <p:spPr>
          <a:xfrm>
            <a:off x="4328720" y="1459685"/>
            <a:ext cx="3061981" cy="32717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Preis für Frucht, 2 EURO für Bananen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17D545-BABD-48C0-8F83-74837362B940}"/>
              </a:ext>
            </a:extLst>
          </p:cNvPr>
          <p:cNvSpPr/>
          <p:nvPr/>
        </p:nvSpPr>
        <p:spPr>
          <a:xfrm>
            <a:off x="738231" y="2173276"/>
            <a:ext cx="2894202" cy="182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Geschmack &amp; Produkt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Season 0/1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Storage 0/1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Openland</a:t>
            </a:r>
            <a:r>
              <a:rPr lang="de-DE" dirty="0"/>
              <a:t> 0/1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Größe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Land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BABADF4-EF5C-4174-8A5F-18DE9CDDAB9B}"/>
              </a:ext>
            </a:extLst>
          </p:cNvPr>
          <p:cNvSpPr/>
          <p:nvPr/>
        </p:nvSpPr>
        <p:spPr>
          <a:xfrm>
            <a:off x="4496499" y="2179569"/>
            <a:ext cx="2894202" cy="302527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Umwelt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Carbon Footprint num.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Water</a:t>
            </a:r>
            <a:r>
              <a:rPr lang="de-DE" dirty="0"/>
              <a:t> Footprint num.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Zu Faktor Ordnen A – F,</a:t>
            </a:r>
          </a:p>
          <a:p>
            <a:r>
              <a:rPr lang="de-DE" dirty="0"/>
              <a:t>A sehr gut, F sehr schlecht. Nutzer weiß die genauen Werte nicht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Mittelwert von beiden </a:t>
            </a:r>
            <a:r>
              <a:rPr lang="de-DE" dirty="0" err="1"/>
              <a:t>Factoren</a:t>
            </a:r>
            <a:r>
              <a:rPr lang="de-DE" dirty="0"/>
              <a:t> für eine Umwelt Faktor Variable</a:t>
            </a:r>
          </a:p>
          <a:p>
            <a:r>
              <a:rPr lang="de-DE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1E5A683-C6CB-4DBE-B546-D35996F3D02B}"/>
              </a:ext>
            </a:extLst>
          </p:cNvPr>
          <p:cNvSpPr/>
          <p:nvPr/>
        </p:nvSpPr>
        <p:spPr>
          <a:xfrm>
            <a:off x="8459598" y="2173276"/>
            <a:ext cx="2894202" cy="199133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Gesundheit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Cholesterol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Vitamine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Einordnen in A – F,  A z.B. sehr wenig Zucker etc.</a:t>
            </a:r>
          </a:p>
        </p:txBody>
      </p: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A332B36A-5681-4E9C-88E4-E8A1C958DE25}"/>
              </a:ext>
            </a:extLst>
          </p:cNvPr>
          <p:cNvSpPr/>
          <p:nvPr/>
        </p:nvSpPr>
        <p:spPr>
          <a:xfrm rot="16200000">
            <a:off x="5721291" y="-3481430"/>
            <a:ext cx="444617" cy="1098118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EAC9EB3-2CCA-4FCA-B0F4-2392D5406B65}"/>
              </a:ext>
            </a:extLst>
          </p:cNvPr>
          <p:cNvCxnSpPr/>
          <p:nvPr/>
        </p:nvCxnSpPr>
        <p:spPr>
          <a:xfrm>
            <a:off x="2336334" y="4388495"/>
            <a:ext cx="1728132" cy="939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A4E02E4-3DC6-4A4B-BD5A-6BF74666A9D6}"/>
              </a:ext>
            </a:extLst>
          </p:cNvPr>
          <p:cNvCxnSpPr>
            <a:cxnSpLocks/>
          </p:cNvCxnSpPr>
          <p:nvPr/>
        </p:nvCxnSpPr>
        <p:spPr>
          <a:xfrm flipH="1">
            <a:off x="7922353" y="4350749"/>
            <a:ext cx="1074490" cy="10737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8FB6D186-33AA-499C-996E-993BBBB01555}"/>
              </a:ext>
            </a:extLst>
          </p:cNvPr>
          <p:cNvSpPr/>
          <p:nvPr/>
        </p:nvSpPr>
        <p:spPr>
          <a:xfrm>
            <a:off x="4440570" y="5519956"/>
            <a:ext cx="300605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Awareness, EDA</a:t>
            </a:r>
          </a:p>
          <a:p>
            <a:pPr algn="ctr"/>
            <a:r>
              <a:rPr lang="de-DE" dirty="0"/>
              <a:t>Bilder + Locations der Früchte</a:t>
            </a:r>
          </a:p>
        </p:txBody>
      </p:sp>
    </p:spTree>
    <p:extLst>
      <p:ext uri="{BB962C8B-B14F-4D97-AF65-F5344CB8AC3E}">
        <p14:creationId xmlns:p14="http://schemas.microsoft.com/office/powerpoint/2010/main" val="367420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C9DE4-CC3C-4AD2-AE56-68C7BBB7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058"/>
          </a:xfrm>
        </p:spPr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F797A2-5E9B-44E4-8D32-8E23721B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von mehreren Früchten? 2 Bananen + 1 Apfel &gt; 1 Kiwi + 1 Kartoffel -&gt; fehlende </a:t>
            </a:r>
            <a:r>
              <a:rPr lang="de-DE" dirty="0" err="1"/>
              <a:t>Kosumentenrelevanz</a:t>
            </a:r>
            <a:r>
              <a:rPr lang="de-DE" dirty="0"/>
              <a:t>?</a:t>
            </a:r>
          </a:p>
          <a:p>
            <a:r>
              <a:rPr lang="de-DE" dirty="0"/>
              <a:t>Mehr Preis-Marktvergleich zwischen 5 -Märkten?</a:t>
            </a:r>
          </a:p>
          <a:p>
            <a:r>
              <a:rPr lang="de-DE" dirty="0"/>
              <a:t>Viele Faktor Variablen auf einmal zeigen? </a:t>
            </a:r>
          </a:p>
          <a:p>
            <a:r>
              <a:rPr lang="de-DE" dirty="0"/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289870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63E71-2790-41B5-A55C-D3B4D6A1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/>
          <a:lstStyle/>
          <a:p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Datenvisualisierung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F7C97B2-6341-4ED4-BF30-8430E1D17B72}"/>
              </a:ext>
            </a:extLst>
          </p:cNvPr>
          <p:cNvSpPr/>
          <p:nvPr/>
        </p:nvSpPr>
        <p:spPr>
          <a:xfrm>
            <a:off x="1644242" y="1851869"/>
            <a:ext cx="3061981" cy="3154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Variable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 dirty="0"/>
          </a:p>
          <a:p>
            <a:r>
              <a:rPr lang="de-DE" sz="1200" b="1" dirty="0"/>
              <a:t>Keine Preisempfehlung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Predictor</a:t>
            </a:r>
            <a:r>
              <a:rPr lang="de-DE" sz="1200" dirty="0"/>
              <a:t> Development etc. Wetter, Exchange </a:t>
            </a:r>
            <a:r>
              <a:rPr lang="de-DE" sz="1200" dirty="0" err="1"/>
              <a:t>rates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Allgemeine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Alle </a:t>
            </a:r>
            <a:r>
              <a:rPr lang="de-DE" sz="1200" dirty="0" err="1"/>
              <a:t>plots</a:t>
            </a:r>
            <a:r>
              <a:rPr lang="de-DE" sz="1200" dirty="0"/>
              <a:t>: Point </a:t>
            </a:r>
            <a:r>
              <a:rPr lang="de-DE" sz="1200" dirty="0" err="1"/>
              <a:t>plot</a:t>
            </a:r>
            <a:r>
              <a:rPr lang="de-DE" sz="1200" dirty="0"/>
              <a:t>, Facetten, </a:t>
            </a:r>
            <a:r>
              <a:rPr lang="de-DE" sz="1200" dirty="0" err="1"/>
              <a:t>Lineplots</a:t>
            </a:r>
            <a:r>
              <a:rPr lang="de-DE" sz="1200" dirty="0"/>
              <a:t>, Balkendiagramme, Boxplots, Histogramme, </a:t>
            </a:r>
            <a:r>
              <a:rPr lang="de-DE" sz="1200" dirty="0" err="1"/>
              <a:t>Tile</a:t>
            </a:r>
            <a:r>
              <a:rPr lang="de-DE" sz="1200" dirty="0"/>
              <a:t> Plots, </a:t>
            </a:r>
            <a:r>
              <a:rPr lang="de-DE" sz="1200" dirty="0" err="1"/>
              <a:t>Hexi</a:t>
            </a:r>
            <a:r>
              <a:rPr lang="de-DE" sz="1200" dirty="0"/>
              <a:t> Plots + Kombi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200" dirty="0"/>
              <a:t>Mischung aus interaktiven </a:t>
            </a:r>
            <a:r>
              <a:rPr lang="de-DE" sz="1200" dirty="0" err="1"/>
              <a:t>plotly</a:t>
            </a:r>
            <a:r>
              <a:rPr lang="de-DE" sz="1200" dirty="0"/>
              <a:t> Grafiken und Statischen Grafiken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4D13FDC-0451-4475-A4C2-AE8F8DEC29E4}"/>
              </a:ext>
            </a:extLst>
          </p:cNvPr>
          <p:cNvSpPr/>
          <p:nvPr/>
        </p:nvSpPr>
        <p:spPr>
          <a:xfrm>
            <a:off x="7661946" y="2446437"/>
            <a:ext cx="3061981" cy="1965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Preisempfehlung + Preisvergleich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 dirty="0"/>
          </a:p>
          <a:p>
            <a:r>
              <a:rPr lang="de-DE" sz="1200" b="1" dirty="0"/>
              <a:t>Preisempfehlung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Intra</a:t>
            </a:r>
            <a:r>
              <a:rPr lang="de-DE" sz="1200" dirty="0"/>
              <a:t> + </a:t>
            </a:r>
            <a:r>
              <a:rPr lang="de-DE" sz="1200" dirty="0" err="1"/>
              <a:t>Inter</a:t>
            </a:r>
            <a:r>
              <a:rPr lang="de-DE" sz="1200" dirty="0"/>
              <a:t> Preisvergleich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Preisempfehlung nach Faktoren</a:t>
            </a:r>
            <a:endParaRPr lang="de-DE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BBC3882E-98E0-48D5-BDF5-33A5ED9E1676}"/>
              </a:ext>
            </a:extLst>
          </p:cNvPr>
          <p:cNvCxnSpPr/>
          <p:nvPr/>
        </p:nvCxnSpPr>
        <p:spPr>
          <a:xfrm>
            <a:off x="5282268" y="2644627"/>
            <a:ext cx="1627464" cy="1568742"/>
          </a:xfrm>
          <a:prstGeom prst="curved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4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Breitbild</PresentationFormat>
  <Paragraphs>70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Wingdings</vt:lpstr>
      <vt:lpstr>Office</vt:lpstr>
      <vt:lpstr>Business Use Case Identifizierung: 1.Fall Price Prediction</vt:lpstr>
      <vt:lpstr>Business Use Case Identifizierung: 2.Fall Preis gegeben, zeig mir Umwelt, Gesundheit Ranking </vt:lpstr>
      <vt:lpstr>Diskussion</vt:lpstr>
      <vt:lpstr>Datenvisualisierung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Use Case Identifizierung: 1.Fall Price Prediction</dc:title>
  <dc:creator>Michael Lyubkin</dc:creator>
  <cp:lastModifiedBy>Michael Lyubkin</cp:lastModifiedBy>
  <cp:revision>52</cp:revision>
  <dcterms:created xsi:type="dcterms:W3CDTF">2022-01-23T22:35:59Z</dcterms:created>
  <dcterms:modified xsi:type="dcterms:W3CDTF">2022-01-23T23:43:13Z</dcterms:modified>
</cp:coreProperties>
</file>