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E1148-6692-494C-8A20-1212A1D5F99D}" v="270" dt="2019-11-08T13:07:51.879"/>
    <p1510:client id="{2A418243-C93A-4B25-829B-B9BA4C65F693}" v="210" dt="2019-11-07T21:18:10.981"/>
    <p1510:client id="{600DA221-3BEF-4CFD-9176-6FE1A1D9AB08}" v="601" dt="2020-01-30T20:09:33.892"/>
    <p1510:client id="{E26C0185-02C1-476F-9401-DBD8B697DBC9}" v="2" dt="2019-11-07T21:13:40.552"/>
    <p1510:client id="{E72409DE-F76B-44E6-9E6C-8B459A2E918D}" v="70" dt="2019-11-07T21:12:3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00DA221-3BEF-4CFD-9176-6FE1A1D9AB08}"/>
    <pc:docChg chg="addSld delSld modSld">
      <pc:chgData name="" userId="" providerId="" clId="Web-{600DA221-3BEF-4CFD-9176-6FE1A1D9AB08}" dt="2020-01-30T20:09:33.892" v="592" actId="20577"/>
      <pc:docMkLst>
        <pc:docMk/>
      </pc:docMkLst>
      <pc:sldChg chg="modSp">
        <pc:chgData name="" userId="" providerId="" clId="Web-{600DA221-3BEF-4CFD-9176-6FE1A1D9AB08}" dt="2020-01-30T19:53:58.352" v="36" actId="20577"/>
        <pc:sldMkLst>
          <pc:docMk/>
          <pc:sldMk cId="1351651579" sldId="256"/>
        </pc:sldMkLst>
        <pc:spChg chg="mod">
          <ac:chgData name="" userId="" providerId="" clId="Web-{600DA221-3BEF-4CFD-9176-6FE1A1D9AB08}" dt="2020-01-30T19:53:58.352" v="36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del">
        <pc:chgData name="" userId="" providerId="" clId="Web-{600DA221-3BEF-4CFD-9176-6FE1A1D9AB08}" dt="2020-01-30T19:54:15.586" v="54"/>
        <pc:sldMkLst>
          <pc:docMk/>
          <pc:sldMk cId="3170920772" sldId="257"/>
        </pc:sldMkLst>
      </pc:sldChg>
      <pc:sldChg chg="modSp">
        <pc:chgData name="" userId="" providerId="" clId="Web-{600DA221-3BEF-4CFD-9176-6FE1A1D9AB08}" dt="2020-01-30T19:54:36.696" v="66" actId="20577"/>
        <pc:sldMkLst>
          <pc:docMk/>
          <pc:sldMk cId="407736387" sldId="258"/>
        </pc:sldMkLst>
        <pc:spChg chg="mod">
          <ac:chgData name="" userId="" providerId="" clId="Web-{600DA221-3BEF-4CFD-9176-6FE1A1D9AB08}" dt="2020-01-30T19:54:33.212" v="64" actId="20577"/>
          <ac:spMkLst>
            <pc:docMk/>
            <pc:sldMk cId="407736387" sldId="258"/>
            <ac:spMk id="2" creationId="{6A21DF3B-D385-4DE4-A8ED-5C1E4F67F90E}"/>
          </ac:spMkLst>
        </pc:spChg>
        <pc:spChg chg="mod">
          <ac:chgData name="" userId="" providerId="" clId="Web-{600DA221-3BEF-4CFD-9176-6FE1A1D9AB08}" dt="2020-01-30T19:54:36.696" v="66" actId="20577"/>
          <ac:spMkLst>
            <pc:docMk/>
            <pc:sldMk cId="407736387" sldId="258"/>
            <ac:spMk id="3" creationId="{05DFB59E-5CCD-47F4-AD62-73CD35139543}"/>
          </ac:spMkLst>
        </pc:spChg>
      </pc:sldChg>
      <pc:sldChg chg="modSp">
        <pc:chgData name="" userId="" providerId="" clId="Web-{600DA221-3BEF-4CFD-9176-6FE1A1D9AB08}" dt="2020-01-30T19:54:54.727" v="90" actId="20577"/>
        <pc:sldMkLst>
          <pc:docMk/>
          <pc:sldMk cId="1124608831" sldId="259"/>
        </pc:sldMkLst>
        <pc:spChg chg="mod">
          <ac:chgData name="" userId="" providerId="" clId="Web-{600DA221-3BEF-4CFD-9176-6FE1A1D9AB08}" dt="2020-01-30T19:54:54.727" v="90" actId="20577"/>
          <ac:spMkLst>
            <pc:docMk/>
            <pc:sldMk cId="1124608831" sldId="259"/>
            <ac:spMk id="3" creationId="{AD93FEDF-C5A2-467C-9C12-959ABDDC5B2D}"/>
          </ac:spMkLst>
        </pc:spChg>
      </pc:sldChg>
      <pc:sldChg chg="modSp">
        <pc:chgData name="" userId="" providerId="" clId="Web-{600DA221-3BEF-4CFD-9176-6FE1A1D9AB08}" dt="2020-01-30T20:06:13.843" v="541" actId="20577"/>
        <pc:sldMkLst>
          <pc:docMk/>
          <pc:sldMk cId="816639781" sldId="260"/>
        </pc:sldMkLst>
        <pc:spChg chg="mod">
          <ac:chgData name="" userId="" providerId="" clId="Web-{600DA221-3BEF-4CFD-9176-6FE1A1D9AB08}" dt="2020-01-30T19:55:36.462" v="129" actId="20577"/>
          <ac:spMkLst>
            <pc:docMk/>
            <pc:sldMk cId="816639781" sldId="260"/>
            <ac:spMk id="2" creationId="{444214AB-0394-40C9-BB91-B9395C96D8BD}"/>
          </ac:spMkLst>
        </pc:spChg>
        <pc:spChg chg="mod">
          <ac:chgData name="" userId="" providerId="" clId="Web-{600DA221-3BEF-4CFD-9176-6FE1A1D9AB08}" dt="2020-01-30T20:06:13.843" v="541" actId="20577"/>
          <ac:spMkLst>
            <pc:docMk/>
            <pc:sldMk cId="816639781" sldId="260"/>
            <ac:spMk id="3" creationId="{F0DF5583-4B65-4B1F-B3C4-EEE23E408BB9}"/>
          </ac:spMkLst>
        </pc:spChg>
      </pc:sldChg>
      <pc:sldChg chg="addSp delSp modSp">
        <pc:chgData name="" userId="" providerId="" clId="Web-{600DA221-3BEF-4CFD-9176-6FE1A1D9AB08}" dt="2020-01-30T20:05:12.046" v="494" actId="1076"/>
        <pc:sldMkLst>
          <pc:docMk/>
          <pc:sldMk cId="3635806831" sldId="261"/>
        </pc:sldMkLst>
        <pc:spChg chg="add del mod">
          <ac:chgData name="" userId="" providerId="" clId="Web-{600DA221-3BEF-4CFD-9176-6FE1A1D9AB08}" dt="2020-01-30T20:03:28.232" v="477"/>
          <ac:spMkLst>
            <pc:docMk/>
            <pc:sldMk cId="3635806831" sldId="261"/>
            <ac:spMk id="4" creationId="{7563D32B-0065-48A7-8C81-1A705B17EBCC}"/>
          </ac:spMkLst>
        </pc:spChg>
        <pc:picChg chg="add mod ord">
          <ac:chgData name="" userId="" providerId="" clId="Web-{600DA221-3BEF-4CFD-9176-6FE1A1D9AB08}" dt="2020-01-30T20:05:02.812" v="492" actId="1076"/>
          <ac:picMkLst>
            <pc:docMk/>
            <pc:sldMk cId="3635806831" sldId="261"/>
            <ac:picMk id="5" creationId="{3C98C7EC-0002-49CB-9E16-2CBE892AEB5D}"/>
          </ac:picMkLst>
        </pc:picChg>
        <pc:picChg chg="add mod">
          <ac:chgData name="" userId="" providerId="" clId="Web-{600DA221-3BEF-4CFD-9176-6FE1A1D9AB08}" dt="2020-01-30T20:04:39.186" v="485" actId="1076"/>
          <ac:picMkLst>
            <pc:docMk/>
            <pc:sldMk cId="3635806831" sldId="261"/>
            <ac:picMk id="7" creationId="{E65770FA-A63E-4D4B-8398-0B9DCEFA8204}"/>
          </ac:picMkLst>
        </pc:picChg>
        <pc:picChg chg="del">
          <ac:chgData name="" userId="" providerId="" clId="Web-{600DA221-3BEF-4CFD-9176-6FE1A1D9AB08}" dt="2020-01-30T19:55:08.540" v="94"/>
          <ac:picMkLst>
            <pc:docMk/>
            <pc:sldMk cId="3635806831" sldId="261"/>
            <ac:picMk id="8" creationId="{1BC57771-21D4-45D4-848B-DF7F17A58491}"/>
          </ac:picMkLst>
        </pc:picChg>
        <pc:picChg chg="add mod">
          <ac:chgData name="" userId="" providerId="" clId="Web-{600DA221-3BEF-4CFD-9176-6FE1A1D9AB08}" dt="2020-01-30T20:05:12.046" v="494" actId="1076"/>
          <ac:picMkLst>
            <pc:docMk/>
            <pc:sldMk cId="3635806831" sldId="261"/>
            <ac:picMk id="10" creationId="{5E17C358-3DAF-4B41-823D-C36451C5E1E4}"/>
          </ac:picMkLst>
        </pc:picChg>
        <pc:picChg chg="del">
          <ac:chgData name="" userId="" providerId="" clId="Web-{600DA221-3BEF-4CFD-9176-6FE1A1D9AB08}" dt="2020-01-30T19:55:07.868" v="93"/>
          <ac:picMkLst>
            <pc:docMk/>
            <pc:sldMk cId="3635806831" sldId="261"/>
            <ac:picMk id="12" creationId="{4CEF6042-BF6C-4CA8-A36E-BA9F2F3D217A}"/>
          </ac:picMkLst>
        </pc:picChg>
      </pc:sldChg>
      <pc:sldChg chg="addSp delSp modSp del">
        <pc:chgData name="" userId="" providerId="" clId="Web-{600DA221-3BEF-4CFD-9176-6FE1A1D9AB08}" dt="2020-01-30T19:55:13.978" v="96"/>
        <pc:sldMkLst>
          <pc:docMk/>
          <pc:sldMk cId="532090276" sldId="262"/>
        </pc:sldMkLst>
        <pc:spChg chg="add mod">
          <ac:chgData name="" userId="" providerId="" clId="Web-{600DA221-3BEF-4CFD-9176-6FE1A1D9AB08}" dt="2020-01-30T19:55:11.149" v="95"/>
          <ac:spMkLst>
            <pc:docMk/>
            <pc:sldMk cId="532090276" sldId="262"/>
            <ac:spMk id="5" creationId="{956B42E7-E953-486B-B329-3B2ED46F2738}"/>
          </ac:spMkLst>
        </pc:spChg>
        <pc:picChg chg="del">
          <ac:chgData name="" userId="" providerId="" clId="Web-{600DA221-3BEF-4CFD-9176-6FE1A1D9AB08}" dt="2020-01-30T19:55:11.149" v="95"/>
          <ac:picMkLst>
            <pc:docMk/>
            <pc:sldMk cId="532090276" sldId="262"/>
            <ac:picMk id="4" creationId="{D20FEC6F-E5C8-4607-B861-1F787659D946}"/>
          </ac:picMkLst>
        </pc:picChg>
      </pc:sldChg>
      <pc:sldChg chg="modSp">
        <pc:chgData name="" userId="" providerId="" clId="Web-{600DA221-3BEF-4CFD-9176-6FE1A1D9AB08}" dt="2020-01-30T19:54:13.102" v="52" actId="20577"/>
        <pc:sldMkLst>
          <pc:docMk/>
          <pc:sldMk cId="670395422" sldId="263"/>
        </pc:sldMkLst>
        <pc:spChg chg="mod">
          <ac:chgData name="" userId="" providerId="" clId="Web-{600DA221-3BEF-4CFD-9176-6FE1A1D9AB08}" dt="2020-01-30T19:54:13.102" v="52" actId="20577"/>
          <ac:spMkLst>
            <pc:docMk/>
            <pc:sldMk cId="670395422" sldId="263"/>
            <ac:spMk id="3" creationId="{AC84D4CC-C3AD-43B8-8DB9-53AEEC552862}"/>
          </ac:spMkLst>
        </pc:spChg>
      </pc:sldChg>
      <pc:sldChg chg="modSp new">
        <pc:chgData name="" userId="" providerId="" clId="Web-{600DA221-3BEF-4CFD-9176-6FE1A1D9AB08}" dt="2020-01-30T20:09:33.892" v="591" actId="20577"/>
        <pc:sldMkLst>
          <pc:docMk/>
          <pc:sldMk cId="4254483299" sldId="264"/>
        </pc:sldMkLst>
        <pc:spChg chg="mod">
          <ac:chgData name="" userId="" providerId="" clId="Web-{600DA221-3BEF-4CFD-9176-6FE1A1D9AB08}" dt="2020-01-30T20:06:27.281" v="550" actId="20577"/>
          <ac:spMkLst>
            <pc:docMk/>
            <pc:sldMk cId="4254483299" sldId="264"/>
            <ac:spMk id="2" creationId="{CF763DF5-5451-4D05-AAF9-D474C69A56F5}"/>
          </ac:spMkLst>
        </pc:spChg>
        <pc:spChg chg="mod">
          <ac:chgData name="" userId="" providerId="" clId="Web-{600DA221-3BEF-4CFD-9176-6FE1A1D9AB08}" dt="2020-01-30T20:09:33.892" v="591" actId="20577"/>
          <ac:spMkLst>
            <pc:docMk/>
            <pc:sldMk cId="4254483299" sldId="264"/>
            <ac:spMk id="3" creationId="{2D3E3B51-B7EE-4AB9-A84C-4E3A43D016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4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1324" y="-224287"/>
            <a:ext cx="4798142" cy="3642851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Игра"Space</a:t>
            </a:r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destroyer</a:t>
            </a:r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Работу выполнил обучающийся 2 курса "Яндекс Лицея" Александров Михаил</a:t>
            </a:r>
            <a:endParaRPr lang="ru-RU" dirty="0" err="1"/>
          </a:p>
        </p:txBody>
      </p:sp>
      <p:pic>
        <p:nvPicPr>
          <p:cNvPr id="4" name="Рисунок 4" descr="Изображение выглядит как е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E599562-6EF0-432C-A5F6-42701A07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7" y="1167683"/>
            <a:ext cx="5462001" cy="40965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7A58-F598-4480-B23F-81405F8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4D4CC-C3AD-43B8-8DB9-53AEEC55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PyGame</a:t>
            </a:r>
          </a:p>
          <a:p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703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1DF3B-D385-4DE4-A8ED-5C1E4F6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Идея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FB59E-5CCD-47F4-AD62-73CD3513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Идея данной игры основывается на старой концепции “стрелялки в космосе”.</a:t>
            </a:r>
          </a:p>
        </p:txBody>
      </p:sp>
    </p:spTree>
    <p:extLst>
      <p:ext uri="{BB962C8B-B14F-4D97-AF65-F5344CB8AC3E}">
        <p14:creationId xmlns:p14="http://schemas.microsoft.com/office/powerpoint/2010/main" val="4077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0EA1C-FC81-41FB-96F2-4B6668F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Инструментарий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3FEDF-C5A2-467C-9C12-959ABDD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При создании программы использовался модуль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PyGame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и конечно же сам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Python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63DF5-5451-4D05-AAF9-D474C69A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E3B51-B7EE-4AB9-A84C-4E3A43D0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Стрелять -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Space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Передвижение - Стрелки "</a:t>
            </a:r>
            <a:r>
              <a:rPr lang="ru-RU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←" и "→"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48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14AB-0394-40C9-BB91-B9395C96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Основные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F5583-4B65-4B1F-B3C4-EEE23E40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 игре есть "противники" в виде метеоритов. Метеориты имеют разные размеры и соответственно наносят разный урон. Игрок может уничтожать метеориты с помощью лазеров, которые могут быть прокачены при помощи улучшений(молния). Игрок имеет 3 жизни, каждая из них имеет 100 единиц здоровья, которые могут восполняться при помощи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антидопов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(щит). После потери последней 3 жизни игрок проигрывает.</a:t>
            </a:r>
          </a:p>
        </p:txBody>
      </p:sp>
    </p:spTree>
    <p:extLst>
      <p:ext uri="{BB962C8B-B14F-4D97-AF65-F5344CB8AC3E}">
        <p14:creationId xmlns:p14="http://schemas.microsoft.com/office/powerpoint/2010/main" val="8166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E903C-E2C2-4057-8B1E-E458E02D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Скриншоты</a:t>
            </a:r>
          </a:p>
        </p:txBody>
      </p:sp>
      <p:pic>
        <p:nvPicPr>
          <p:cNvPr id="5" name="Рисунок 5" descr="Изображение выглядит как легкий, компьютер, оранжевый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C98C7EC-0002-49CB-9E16-2CBE892AE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032" y="2718954"/>
            <a:ext cx="2348032" cy="3124201"/>
          </a:xfr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E65770FA-A63E-4D4B-8398-0B9DCEFA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32" y="2718229"/>
            <a:ext cx="2743200" cy="3127382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E17C358-3DAF-4B41-823D-C36451C5E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1" y="2749016"/>
            <a:ext cx="2743200" cy="31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Mesh</vt:lpstr>
      <vt:lpstr>Игра"Space destroyer"</vt:lpstr>
      <vt:lpstr>Используемые технологии</vt:lpstr>
      <vt:lpstr>Идея игры</vt:lpstr>
      <vt:lpstr>Инструментарий и технологии</vt:lpstr>
      <vt:lpstr>Управление</vt:lpstr>
      <vt:lpstr>Основные механики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143</cp:revision>
  <dcterms:created xsi:type="dcterms:W3CDTF">2019-11-07T20:21:23Z</dcterms:created>
  <dcterms:modified xsi:type="dcterms:W3CDTF">2020-01-30T20:10:19Z</dcterms:modified>
</cp:coreProperties>
</file>