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7F3FB-2E42-26E4-9115-5648BF7C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01E397-DA26-DD67-9DA0-744A27D2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A413B-C6D8-471C-EDE7-1210EC00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B8DB10-6F39-3A87-CB45-92F30A0F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0CA139-2001-66FB-90C9-15F321E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5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E8544-CEF3-BA65-963A-EF00E638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4E79B0-97AF-A1CE-2DEE-DC7428A3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7A88F6-09C1-5F99-5AB6-F51813E7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87DBF9-DCDE-3F06-E7F9-1CF9EF14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FCF21-536C-C7C7-E887-C2A0FF79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CF9F18-371D-E9C4-AFCF-644304FD7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829F3E-9F3B-0CAD-B0C6-33B4224D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EA3099-FBC7-1210-FAD4-D4FE3214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F7AB55-93C6-CBDC-44D5-B1E1EF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602AEB-AE49-AADA-B885-5E6BEA37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4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76021-8376-7E2C-5DAD-C15BE612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E401B-4319-9B07-E9B5-57A3E18E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366E1-B33C-48CD-C23A-24244B2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96178-EF05-8A0D-BDEE-DB515CFD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F4F897-56AC-4629-0188-B0AC7006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05559-FDCD-A477-A73B-4DE06B88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93964B-9155-A9BE-FB61-E7AE7732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AE275D-A56E-24E1-BE25-72D9B499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58EF6B-2C73-F6BF-18AB-E421078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AC2B-2DC2-1740-F3A6-5A6DF79B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511A6-9FD8-9330-374E-0037559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37E42-7206-8C19-54E1-A288E12C4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88FADA-83C0-D1F3-DAEB-0C433103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55C7A-ED85-2C77-E7E3-F008841A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33B14E-60E9-FEB5-03CA-C1B7EB6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A1FAB2-4B5F-9300-5325-D33F4F0E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1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9A42C7-4721-EAC0-4DED-372D052C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298596-45D1-C41C-6C96-2F790392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8B0EE6-BDB1-C397-431D-886DABE5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77A5EA9-7B01-4980-2FB5-53F728BB1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A2354D-A61D-10E3-B862-2BE35C475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43B052-9914-D4AA-59D1-B16B137C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3864AD-7ECD-057B-773E-08690B72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FB7458C-DDF2-B69A-7711-AF48CC0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16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F9B25-03E8-41F5-ED41-B468BC2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0F1A77-457F-607F-3A6B-33A3AFDA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6959BA-4BA9-0773-4F2B-A3DD764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D2605C-A953-1A1C-F239-12C2717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3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CCDEBB-B080-005B-DF06-3457EF2B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78E19F-C640-86EF-F376-996B5301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5A5AFB-F03F-F8F9-D376-485DDCE8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1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C6213-6A30-6524-5F54-4BD72842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210082-8D91-A16E-C082-5315F7FC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E21098-C08E-BE5D-5A99-F6D1B1C5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8D522E-2043-E253-75F0-71F2C0B7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AEE0AF-DF54-B89D-E90B-EB4DD593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419E47-7F16-B7AB-E16F-63BA1FDA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6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41E6E-97F8-6E06-6F01-B37735A3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A8A0E5-28C6-87C7-9589-F2C3CB573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F008DD-F441-8A59-CF2E-9A23073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1B156D-BBCE-7E68-E8E8-58624165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FEDA97-DC29-B4B1-6B29-4317A08D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93F64C-F4F9-9A4F-0C4B-80C574C6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8000">
              <a:schemeClr val="bg1"/>
            </a:gs>
            <a:gs pos="72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F89862-E702-E66C-DFBC-5A073555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91E6B4-7D3F-6C5E-7B99-207305AB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A2514-84F2-6468-72E6-9035AAD4B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530B-980B-4ECA-AC9F-6D25A2D22B0A}" type="datetimeFigureOut">
              <a:rPr lang="it-IT" smtClean="0"/>
              <a:t>06/03/2024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007C2E-558E-CAB5-126B-BF0EB7022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ACFDF0-05FA-689F-24C8-4E942366F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B50F-D65F-49CE-B923-6AA7F84AC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A9A622-D49F-BD03-4E80-5553FE0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346"/>
            <a:ext cx="9144000" cy="1605242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latin typeface="+mn-lt"/>
              </a:rPr>
              <a:t>RELATIVE REPRESENTATION EVALUATIONS AND COMPARISONS OF AUTOENCODERS AND VISUAL TRANSFORMERS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0EABED-4A5A-AF7A-AF91-BE711D46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638" y="6470780"/>
            <a:ext cx="9144000" cy="387220"/>
          </a:xfrm>
        </p:spPr>
        <p:txBody>
          <a:bodyPr>
            <a:normAutofit/>
          </a:bodyPr>
          <a:lstStyle/>
          <a:p>
            <a:r>
              <a:rPr lang="it-IT" sz="1800" dirty="0"/>
              <a:t>Michele SCOMINA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D4A3965-D46F-47CE-BBA4-B5A99A847A02}"/>
              </a:ext>
            </a:extLst>
          </p:cNvPr>
          <p:cNvSpPr txBox="1">
            <a:spLocks/>
          </p:cNvSpPr>
          <p:nvPr/>
        </p:nvSpPr>
        <p:spPr>
          <a:xfrm>
            <a:off x="1524000" y="3902616"/>
            <a:ext cx="9144000" cy="797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</a:t>
            </a:r>
            <a:r>
              <a:rPr lang="en-US" dirty="0"/>
              <a:t>further</a:t>
            </a:r>
            <a:r>
              <a:rPr lang="it-IT" dirty="0"/>
              <a:t> look </a:t>
            </a:r>
            <a:r>
              <a:rPr lang="en-US" dirty="0"/>
              <a:t>into</a:t>
            </a:r>
            <a:r>
              <a:rPr lang="it-IT" dirty="0"/>
              <a:t> the </a:t>
            </a:r>
            <a:r>
              <a:rPr lang="en-US" dirty="0"/>
              <a:t>paper</a:t>
            </a:r>
            <a:r>
              <a:rPr lang="it-IT" dirty="0"/>
              <a:t> </a:t>
            </a:r>
            <a:r>
              <a:rPr lang="it-IT" b="1" dirty="0">
                <a:effectLst/>
              </a:rPr>
              <a:t>"Relative </a:t>
            </a:r>
            <a:r>
              <a:rPr lang="it-IT" b="1" dirty="0" err="1">
                <a:effectLst/>
              </a:rPr>
              <a:t>representations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enable</a:t>
            </a:r>
            <a:r>
              <a:rPr lang="it-IT" b="1" dirty="0">
                <a:effectLst/>
              </a:rPr>
              <a:t> zero-shot </a:t>
            </a:r>
            <a:r>
              <a:rPr lang="it-IT" b="1" dirty="0" err="1">
                <a:effectLst/>
              </a:rPr>
              <a:t>latent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space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communication</a:t>
            </a:r>
            <a:r>
              <a:rPr lang="it-IT" b="1" dirty="0">
                <a:effectLst/>
              </a:rPr>
              <a:t>." </a:t>
            </a:r>
            <a:r>
              <a:rPr lang="it-IT" b="0" dirty="0">
                <a:effectLst/>
              </a:rPr>
              <a:t>by Moschella, Luca, et al.</a:t>
            </a:r>
          </a:p>
        </p:txBody>
      </p:sp>
    </p:spTree>
    <p:extLst>
      <p:ext uri="{BB962C8B-B14F-4D97-AF65-F5344CB8AC3E}">
        <p14:creationId xmlns:p14="http://schemas.microsoft.com/office/powerpoint/2010/main" val="388539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A81E90D-13F3-E275-F8E9-AB5CAB95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6214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 algn="ctr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sizes 48,24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kMNIST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scales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in Cosine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bottlenecks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dimensionalities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057BF08-BF18-7699-22E6-86BA7A6366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1558724"/>
            <a:ext cx="6629692" cy="35452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077F386-00B3-961F-0302-219A12193B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5220631"/>
            <a:ext cx="6511584" cy="9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868AD2E-B805-8A52-6C98-0F58790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6214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 algn="ctr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Visual Transformer and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size 72 – CIFAR10</a:t>
            </a: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566780-6E60-43D4-D635-0367DF4C03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1330" y="1550177"/>
            <a:ext cx="6589340" cy="34576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323BAEC-7FBA-A0A0-538D-CF26587C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207" y="5220631"/>
            <a:ext cx="6511583" cy="9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D2DA9B2-F3F9-CBAB-83DB-60CB269E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6214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 algn="ctr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Visual Transformer and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size 48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kMNIST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A29ED1-D597-2A8B-CE41-23D9BF933F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1331" y="1552469"/>
            <a:ext cx="6511584" cy="345536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7429C8-2D41-D87E-02F4-3B9BBEF0F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7" y="5220631"/>
            <a:ext cx="6550463" cy="9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958006C-F6DE-9D62-D997-E3F7EB03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6214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0" indent="0" algn="ctr">
              <a:buNone/>
            </a:pP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spaces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are comparable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rotationally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invariant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dimensionalities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scale with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dimensions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Transformers and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do share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inconsistent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similarities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 definitive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regarding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alternative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representations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the models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52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AE661-8E1F-49D4-2555-9708D8CC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646"/>
            <a:ext cx="10515600" cy="2071122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+mn-lt"/>
              </a:rPr>
              <a:t>Models, like </a:t>
            </a:r>
            <a:r>
              <a:rPr lang="it-IT" sz="2800" dirty="0" err="1">
                <a:latin typeface="+mn-lt"/>
              </a:rPr>
              <a:t>Autoencoders</a:t>
            </a:r>
            <a:r>
              <a:rPr lang="it-IT" sz="2800" dirty="0">
                <a:latin typeface="+mn-lt"/>
              </a:rPr>
              <a:t> and Transformers, </a:t>
            </a:r>
            <a:r>
              <a:rPr lang="it-IT" sz="2800" dirty="0" err="1">
                <a:latin typeface="+mn-lt"/>
              </a:rPr>
              <a:t>transform</a:t>
            </a:r>
            <a:r>
              <a:rPr lang="it-IT" sz="2800" dirty="0">
                <a:latin typeface="+mn-lt"/>
              </a:rPr>
              <a:t> high </a:t>
            </a:r>
            <a:r>
              <a:rPr lang="it-IT" sz="2800" dirty="0" err="1">
                <a:latin typeface="+mn-lt"/>
              </a:rPr>
              <a:t>dimensional</a:t>
            </a:r>
            <a:r>
              <a:rPr lang="it-IT" sz="2800" dirty="0">
                <a:latin typeface="+mn-lt"/>
              </a:rPr>
              <a:t> data </a:t>
            </a:r>
            <a:r>
              <a:rPr lang="it-IT" sz="2800" dirty="0" err="1">
                <a:latin typeface="+mn-lt"/>
              </a:rPr>
              <a:t>into</a:t>
            </a:r>
            <a:r>
              <a:rPr lang="it-IT" sz="2800" dirty="0">
                <a:latin typeface="+mn-lt"/>
              </a:rPr>
              <a:t> a </a:t>
            </a:r>
            <a:r>
              <a:rPr lang="it-IT" sz="2800" dirty="0" err="1">
                <a:latin typeface="+mn-lt"/>
              </a:rPr>
              <a:t>meaningful</a:t>
            </a:r>
            <a:r>
              <a:rPr lang="it-IT" sz="2800" dirty="0">
                <a:latin typeface="+mn-lt"/>
              </a:rPr>
              <a:t> </a:t>
            </a:r>
            <a:r>
              <a:rPr lang="it-IT" sz="2800" dirty="0" err="1">
                <a:latin typeface="+mn-lt"/>
              </a:rPr>
              <a:t>representation</a:t>
            </a:r>
            <a:r>
              <a:rPr lang="it-IT" sz="2800" dirty="0">
                <a:latin typeface="+mn-lt"/>
              </a:rPr>
              <a:t> </a:t>
            </a:r>
            <a:r>
              <a:rPr lang="it-IT" sz="2800" dirty="0" err="1">
                <a:latin typeface="+mn-lt"/>
              </a:rPr>
              <a:t>they</a:t>
            </a:r>
            <a:r>
              <a:rPr lang="it-IT" sz="2800" dirty="0">
                <a:latin typeface="+mn-lt"/>
              </a:rPr>
              <a:t> can use to solve tasks. </a:t>
            </a:r>
            <a:r>
              <a:rPr lang="it-IT" sz="2800" dirty="0" err="1">
                <a:latin typeface="+mn-lt"/>
              </a:rPr>
              <a:t>These</a:t>
            </a:r>
            <a:r>
              <a:rPr lang="it-IT" sz="2800" dirty="0">
                <a:latin typeface="+mn-lt"/>
              </a:rPr>
              <a:t> </a:t>
            </a:r>
            <a:r>
              <a:rPr lang="it-IT" sz="2800" dirty="0" err="1">
                <a:latin typeface="+mn-lt"/>
              </a:rPr>
              <a:t>learned</a:t>
            </a:r>
            <a:r>
              <a:rPr lang="it-IT" sz="2800" dirty="0">
                <a:latin typeface="+mn-lt"/>
              </a:rPr>
              <a:t> </a:t>
            </a:r>
            <a:r>
              <a:rPr lang="it-IT" sz="2800" dirty="0" err="1">
                <a:latin typeface="+mn-lt"/>
              </a:rPr>
              <a:t>representations</a:t>
            </a:r>
            <a:r>
              <a:rPr lang="it-IT" sz="2800" dirty="0">
                <a:latin typeface="+mn-lt"/>
              </a:rPr>
              <a:t> </a:t>
            </a:r>
            <a:r>
              <a:rPr lang="it-IT" sz="2800" dirty="0" err="1">
                <a:latin typeface="+mn-lt"/>
              </a:rPr>
              <a:t>depend</a:t>
            </a:r>
            <a:r>
              <a:rPr lang="it-IT" sz="2800" dirty="0">
                <a:latin typeface="+mn-lt"/>
              </a:rPr>
              <a:t> on the </a:t>
            </a:r>
            <a:r>
              <a:rPr lang="it-IT" sz="2800" dirty="0" err="1">
                <a:latin typeface="+mn-lt"/>
              </a:rPr>
              <a:t>initial</a:t>
            </a:r>
            <a:r>
              <a:rPr lang="it-IT" sz="2800" dirty="0">
                <a:latin typeface="+mn-lt"/>
              </a:rPr>
              <a:t> state and </a:t>
            </a:r>
            <a:r>
              <a:rPr lang="it-IT" sz="2800" dirty="0" err="1">
                <a:latin typeface="+mn-lt"/>
              </a:rPr>
              <a:t>hyperparameters</a:t>
            </a:r>
            <a:r>
              <a:rPr lang="it-IT" sz="2800" dirty="0">
                <a:latin typeface="+mn-lt"/>
              </a:rPr>
              <a:t> of the </a:t>
            </a:r>
            <a:r>
              <a:rPr lang="it-IT" sz="2800" dirty="0" err="1">
                <a:latin typeface="+mn-lt"/>
              </a:rPr>
              <a:t>given</a:t>
            </a:r>
            <a:r>
              <a:rPr lang="it-IT" sz="2800" dirty="0">
                <a:latin typeface="+mn-lt"/>
              </a:rPr>
              <a:t> model.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972C5C-E5D3-D63A-BFA9-72628A6B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0"/>
            <a:ext cx="10515600" cy="1985961"/>
          </a:xfrm>
        </p:spPr>
        <p:txBody>
          <a:bodyPr>
            <a:noAutofit/>
          </a:bodyPr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there</a:t>
            </a:r>
            <a:r>
              <a:rPr lang="it-IT" b="1" dirty="0"/>
              <a:t> a </a:t>
            </a:r>
            <a:r>
              <a:rPr lang="it-IT" b="1" dirty="0" err="1"/>
              <a:t>meaningful</a:t>
            </a:r>
            <a:r>
              <a:rPr lang="it-IT" b="1" dirty="0"/>
              <a:t> way of </a:t>
            </a:r>
            <a:r>
              <a:rPr lang="it-IT" b="1" dirty="0" err="1"/>
              <a:t>comparing</a:t>
            </a:r>
            <a:r>
              <a:rPr lang="it-IT" b="1" dirty="0"/>
              <a:t> </a:t>
            </a:r>
            <a:r>
              <a:rPr lang="it-IT" b="1" dirty="0" err="1"/>
              <a:t>different</a:t>
            </a:r>
            <a:r>
              <a:rPr lang="it-IT" b="1" dirty="0"/>
              <a:t> </a:t>
            </a:r>
            <a:r>
              <a:rPr lang="it-IT" b="1" dirty="0" err="1"/>
              <a:t>learned</a:t>
            </a:r>
            <a:r>
              <a:rPr lang="it-IT" b="1" dirty="0"/>
              <a:t> </a:t>
            </a:r>
            <a:r>
              <a:rPr lang="it-IT" b="1" dirty="0" err="1"/>
              <a:t>representations</a:t>
            </a:r>
            <a:r>
              <a:rPr lang="it-IT" b="1" dirty="0"/>
              <a:t>?</a:t>
            </a:r>
          </a:p>
          <a:p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there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, to </a:t>
            </a: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extent</a:t>
            </a:r>
            <a:r>
              <a:rPr lang="it-IT" b="1" dirty="0"/>
              <a:t> and to </a:t>
            </a: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architectures</a:t>
            </a:r>
            <a:r>
              <a:rPr lang="it-IT" b="1" dirty="0"/>
              <a:t> can </a:t>
            </a:r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representation</a:t>
            </a:r>
            <a:r>
              <a:rPr lang="it-IT" b="1" dirty="0"/>
              <a:t> be </a:t>
            </a:r>
            <a:r>
              <a:rPr lang="it-IT" b="1" dirty="0" err="1"/>
              <a:t>used</a:t>
            </a:r>
            <a:r>
              <a:rPr lang="it-IT" b="1" dirty="0"/>
              <a:t> for?</a:t>
            </a:r>
          </a:p>
        </p:txBody>
      </p:sp>
    </p:spTree>
    <p:extLst>
      <p:ext uri="{BB962C8B-B14F-4D97-AF65-F5344CB8AC3E}">
        <p14:creationId xmlns:p14="http://schemas.microsoft.com/office/powerpoint/2010/main" val="3933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5B0B5-6EC7-538D-8F37-19B534C3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 algn="ctr">
              <a:buNone/>
            </a:pPr>
            <a:r>
              <a:rPr lang="it-IT" sz="3200" b="1" dirty="0"/>
              <a:t>AUTOENCODERS</a:t>
            </a:r>
          </a:p>
          <a:p>
            <a:pPr marL="0" indent="0" algn="ctr">
              <a:buNone/>
            </a:pPr>
            <a:endParaRPr lang="it-IT" b="1" dirty="0"/>
          </a:p>
          <a:p>
            <a:r>
              <a:rPr lang="it-IT" sz="2400" dirty="0" err="1"/>
              <a:t>Autoencoders</a:t>
            </a:r>
            <a:r>
              <a:rPr lang="it-IT" sz="2400" dirty="0"/>
              <a:t>’ </a:t>
            </a:r>
            <a:r>
              <a:rPr lang="it-IT" sz="2400" dirty="0" err="1"/>
              <a:t>representations</a:t>
            </a:r>
            <a:r>
              <a:rPr lang="it-IT" sz="2400" dirty="0"/>
              <a:t> of a </a:t>
            </a:r>
            <a:r>
              <a:rPr lang="it-IT" sz="2400" dirty="0" err="1"/>
              <a:t>particular</a:t>
            </a:r>
            <a:r>
              <a:rPr lang="it-IT" sz="2400" dirty="0"/>
              <a:t> dataset </a:t>
            </a:r>
            <a:r>
              <a:rPr lang="it-IT" sz="2400" dirty="0" err="1"/>
              <a:t>reconstruction</a:t>
            </a:r>
            <a:r>
              <a:rPr lang="it-IT" sz="2400" dirty="0"/>
              <a:t> are </a:t>
            </a:r>
            <a:r>
              <a:rPr lang="it-IT" sz="2400" b="1" dirty="0" err="1"/>
              <a:t>intrinsically</a:t>
            </a:r>
            <a:r>
              <a:rPr lang="it-IT" sz="2400" b="1" dirty="0"/>
              <a:t> </a:t>
            </a:r>
            <a:r>
              <a:rPr lang="it-IT" sz="2400" b="1" dirty="0" err="1"/>
              <a:t>similar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extrinsically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after an </a:t>
            </a:r>
            <a:r>
              <a:rPr lang="it-IT" sz="2400" dirty="0" err="1"/>
              <a:t>isometric</a:t>
            </a:r>
            <a:r>
              <a:rPr lang="it-IT" sz="2400" dirty="0"/>
              <a:t> </a:t>
            </a:r>
            <a:r>
              <a:rPr lang="it-IT" sz="2400" dirty="0" err="1"/>
              <a:t>correction</a:t>
            </a:r>
            <a:r>
              <a:rPr lang="it-IT" sz="24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9B066B-34C7-2E39-3406-AAA82CA24E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38200" y="3289999"/>
            <a:ext cx="10515600" cy="288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A431CDC6-DD86-D87B-6436-64277A670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775"/>
                <a:ext cx="10515600" cy="569118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sz="3200" b="1" dirty="0"/>
                  <a:t>COSINE SIMILARITY REPRESENTATION</a:t>
                </a:r>
              </a:p>
              <a:p>
                <a:pPr marL="0" indent="0" algn="ctr">
                  <a:buNone/>
                </a:pPr>
                <a:endParaRPr lang="it-IT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𝔸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sz="2400" dirty="0"/>
                  <a:t>…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:</a:t>
                </a:r>
              </a:p>
              <a:p>
                <a:r>
                  <a:rPr lang="it-IT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𝔸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400" dirty="0">
                    <a:ea typeface="Cambria Math" panose="02040503050406030204" pitchFamily="18" charset="0"/>
                  </a:rPr>
                  <a:t> a set of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pre-defined</a:t>
                </a:r>
                <a:r>
                  <a:rPr lang="it-IT" sz="2400" dirty="0">
                    <a:ea typeface="Cambria Math" panose="02040503050406030204" pitchFamily="18" charset="0"/>
                  </a:rPr>
                  <a:t> anchor points from the dataset,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used</a:t>
                </a:r>
                <a:r>
                  <a:rPr lang="it-IT" sz="2400" dirty="0">
                    <a:ea typeface="Cambria Math" panose="02040503050406030204" pitchFamily="18" charset="0"/>
                  </a:rPr>
                  <a:t> to build the </a:t>
                </a:r>
                <a:r>
                  <a:rPr lang="it-IT" sz="2400" dirty="0" err="1">
                    <a:ea typeface="Cambria Math" panose="02040503050406030204" pitchFamily="18" charset="0"/>
                  </a:rPr>
                  <a:t>representation</a:t>
                </a:r>
                <a:r>
                  <a:rPr lang="it-IT" sz="24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it-IT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m:rPr>
                        <m:nor/>
                      </m:rPr>
                      <a:rPr lang="it-IT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it-IT" sz="2400" dirty="0"/>
                  <a:t> are the input and n-</a:t>
                </a:r>
                <a:r>
                  <a:rPr lang="it-IT" sz="2400" dirty="0" err="1"/>
                  <a:t>th</a:t>
                </a:r>
                <a:r>
                  <a:rPr lang="it-IT" sz="2400" dirty="0"/>
                  <a:t> anchor </a:t>
                </a:r>
                <a:r>
                  <a:rPr lang="it-IT" sz="2400" dirty="0" err="1"/>
                  <a:t>representations</a:t>
                </a:r>
                <a:r>
                  <a:rPr lang="it-IT" sz="2400" dirty="0"/>
                  <a:t> in </a:t>
                </a:r>
                <a:r>
                  <a:rPr lang="it-IT" sz="2400" dirty="0" err="1"/>
                  <a:t>latent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space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respectively</a:t>
                </a:r>
                <a:r>
                  <a:rPr lang="it-IT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∗||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400" dirty="0"/>
                  <a:t>,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it-IT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it-IT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angle </a:t>
                </a:r>
                <a:r>
                  <a:rPr lang="it-IT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it-IT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it-IT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it-IT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vectors</a:t>
                </a:r>
                <a:r>
                  <a:rPr lang="it-IT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it-IT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Invariant</a:t>
                </a:r>
                <a:r>
                  <a:rPr lang="it-IT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it-IT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relative </a:t>
                </a:r>
                <a:r>
                  <a:rPr lang="it-IT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rotations</a:t>
                </a:r>
                <a:r>
                  <a:rPr lang="it-IT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A431CDC6-DD86-D87B-6436-64277A670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775"/>
                <a:ext cx="10515600" cy="5691188"/>
              </a:xfrm>
              <a:blipFill>
                <a:blip r:embed="rId2"/>
                <a:stretch>
                  <a:fillRect l="-928" t="-22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8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EFFD550-4D2B-D7A5-E3D1-BF9FB4D1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pPr marL="0" indent="0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following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to compare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representations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Cosine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Index:</a:t>
            </a: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Jaccard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Index:</a:t>
            </a: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it-IT" sz="2400" b="0" i="0" dirty="0">
                <a:effectLst/>
              </a:rPr>
              <a:t>𝕏, 𝕐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are source and target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respectively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and		       ,</a:t>
            </a:r>
          </a:p>
          <a:p>
            <a:pPr marL="0" indent="0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5F255E-1BC4-1A9F-8585-C30D5616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0511" y="2307467"/>
            <a:ext cx="3990975" cy="9334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65674D-5B0E-6F64-5E33-B75612CC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8" y="4020669"/>
            <a:ext cx="6286500" cy="9525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4513082-C060-613D-458A-F3F80CC978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1486" y="5208298"/>
            <a:ext cx="1504950" cy="32385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FBCE09F-F351-B5DD-9B7A-E695C7AD5F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750" y="5189248"/>
            <a:ext cx="1543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A00FAA2-617A-3A58-F824-317C22FD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ARCHITECTURES AND DATASETS</a:t>
            </a:r>
          </a:p>
          <a:p>
            <a:pPr marL="0" indent="0" algn="ctr">
              <a:buNone/>
            </a:pP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models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project are the following:</a:t>
            </a:r>
          </a:p>
          <a:p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(with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size)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Visual Transformer</a:t>
            </a: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on one of 4 datasets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reconstruction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models:</a:t>
            </a: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</a:p>
          <a:p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kMNIST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FashionMNIST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CIFAR-10</a:t>
            </a:r>
          </a:p>
        </p:txBody>
      </p:sp>
    </p:spTree>
    <p:extLst>
      <p:ext uri="{BB962C8B-B14F-4D97-AF65-F5344CB8AC3E}">
        <p14:creationId xmlns:p14="http://schemas.microsoft.com/office/powerpoint/2010/main" val="43200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6F91B03-E25F-B9A8-CBD6-9FB8EFC7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Mean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(MSE)</a:t>
            </a:r>
          </a:p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of anchors: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30 per class</a:t>
            </a:r>
          </a:p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of k-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Jaccard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 index: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Dropout (0.5), Batch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Stopping</a:t>
            </a: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62158D2-9A68-6173-D5C1-424206DA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 algn="ctr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size 48 -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FashionMNIST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1285A42-C9C3-9079-43ED-3EEB8A26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5199011"/>
            <a:ext cx="6511584" cy="97795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715505-71FF-5177-5223-CC2D6C78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1631186"/>
            <a:ext cx="6511584" cy="34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0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6D50D7A-628A-6A21-1D4D-87419290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 algn="ctr">
              <a:buNone/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of size 24 - MNIST</a:t>
            </a:r>
          </a:p>
          <a:p>
            <a:pPr marL="0" indent="0">
              <a:buNone/>
            </a:pPr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902617-BC12-1535-6F8C-C55EF07FA0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1558724"/>
            <a:ext cx="6602806" cy="35452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C237072-450A-5A48-3731-BB97EEE9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208" y="5197749"/>
            <a:ext cx="6511584" cy="9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2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452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RELATIVE REPRESENTATION EVALUATIONS AND COMPARISONS OF AUTOENCODERS AND VISUAL TRANSFORMERS</vt:lpstr>
      <vt:lpstr>Models, like Autoencoders and Transformers, transform high dimensional data into a meaningful representation they can use to solve tasks. These learned representations depend on the initial state and hyperparameters of the given model.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REPRESENTATION EVALUATIONS AND COMPARISONS OF AUTOENCODERS AND VISUAL TRANSFORMERS</dc:title>
  <dc:creator>SCOMINA MICHELE [IN2000214]</dc:creator>
  <cp:lastModifiedBy>SCOMINA MICHELE [IN2000214]</cp:lastModifiedBy>
  <cp:revision>9</cp:revision>
  <dcterms:created xsi:type="dcterms:W3CDTF">2024-03-02T16:12:49Z</dcterms:created>
  <dcterms:modified xsi:type="dcterms:W3CDTF">2024-03-06T22:41:39Z</dcterms:modified>
</cp:coreProperties>
</file>