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6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3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1999-806A-5247-95B7-36C82DDDACE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1E70-41CB-3A45-8108-5568CF7A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groups of customers</a:t>
            </a:r>
          </a:p>
          <a:p>
            <a:pPr lvl="1"/>
            <a:r>
              <a:rPr lang="en-US" dirty="0" smtClean="0"/>
              <a:t>Separated by balance and education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3 groups of customers</a:t>
            </a:r>
          </a:p>
          <a:p>
            <a:pPr lvl="1"/>
            <a:r>
              <a:rPr lang="en-US" dirty="0" smtClean="0"/>
              <a:t>Separated by balance and education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Choose 2 segments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04" y="42289"/>
            <a:ext cx="3315335" cy="2296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33" y="4375615"/>
            <a:ext cx="3749677" cy="2482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29" y="2153843"/>
            <a:ext cx="3412623" cy="238179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16568"/>
              </p:ext>
            </p:extLst>
          </p:nvPr>
        </p:nvGraphicFramePr>
        <p:xfrm>
          <a:off x="1370463" y="2728987"/>
          <a:ext cx="4824597" cy="7685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8199"/>
                <a:gridCol w="1608199"/>
                <a:gridCol w="1608199"/>
              </a:tblGrid>
              <a:tr h="384296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9225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35986</a:t>
                      </a:r>
                      <a:endParaRPr lang="en-US" dirty="0"/>
                    </a:p>
                  </a:txBody>
                  <a:tcPr/>
                </a:tc>
              </a:tr>
              <a:tr h="384296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15280"/>
              </p:ext>
            </p:extLst>
          </p:nvPr>
        </p:nvGraphicFramePr>
        <p:xfrm>
          <a:off x="1370463" y="4510959"/>
          <a:ext cx="4796791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2677"/>
                <a:gridCol w="1001673"/>
                <a:gridCol w="923720"/>
                <a:gridCol w="1188721"/>
              </a:tblGrid>
              <a:tr h="327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6656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35187</a:t>
                      </a:r>
                      <a:endParaRPr lang="en-US" dirty="0"/>
                    </a:p>
                  </a:txBody>
                  <a:tcPr/>
                </a:tc>
              </a:tr>
              <a:tr h="327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rate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6261" y="120081"/>
            <a:ext cx="5642610" cy="1325563"/>
          </a:xfrm>
        </p:spPr>
        <p:txBody>
          <a:bodyPr/>
          <a:lstStyle/>
          <a:p>
            <a:pPr algn="ctr"/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62" y="2876805"/>
            <a:ext cx="4278847" cy="38876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249" y="298788"/>
            <a:ext cx="4447988" cy="3115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92" y="3172284"/>
            <a:ext cx="4204148" cy="343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71" y="518822"/>
            <a:ext cx="3477363" cy="23579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3197" y="1502796"/>
            <a:ext cx="24260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tuning</a:t>
            </a:r>
          </a:p>
          <a:p>
            <a:r>
              <a:rPr lang="en-US" dirty="0"/>
              <a:t> </a:t>
            </a:r>
            <a:r>
              <a:rPr lang="en-US" dirty="0" smtClean="0"/>
              <a:t>   *max tree depths</a:t>
            </a:r>
          </a:p>
          <a:p>
            <a:r>
              <a:rPr lang="en-US" dirty="0"/>
              <a:t> </a:t>
            </a:r>
            <a:r>
              <a:rPr lang="en-US" dirty="0" smtClean="0"/>
              <a:t>   *subsample size</a:t>
            </a:r>
          </a:p>
          <a:p>
            <a:r>
              <a:rPr lang="en-US" dirty="0"/>
              <a:t> </a:t>
            </a:r>
            <a:r>
              <a:rPr lang="en-US" dirty="0" smtClean="0"/>
              <a:t>   *regularization</a:t>
            </a:r>
          </a:p>
          <a:p>
            <a:r>
              <a:rPr lang="en-US" dirty="0" smtClean="0"/>
              <a:t>    * learning rate</a:t>
            </a:r>
          </a:p>
          <a:p>
            <a:r>
              <a:rPr lang="en-US" dirty="0"/>
              <a:t> </a:t>
            </a:r>
            <a:r>
              <a:rPr lang="en-US" dirty="0" smtClean="0"/>
              <a:t>   * number of trees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    * model usability and reusability</a:t>
            </a:r>
          </a:p>
          <a:p>
            <a:r>
              <a:rPr lang="en-US" dirty="0" smtClean="0"/>
              <a:t>    * F-score</a:t>
            </a:r>
            <a:endParaRPr lang="en-US" dirty="0"/>
          </a:p>
          <a:p>
            <a:r>
              <a:rPr lang="en-US" dirty="0" smtClean="0"/>
              <a:t>AUC: .913</a:t>
            </a:r>
          </a:p>
        </p:txBody>
      </p:sp>
    </p:spTree>
    <p:extLst>
      <p:ext uri="{BB962C8B-B14F-4D97-AF65-F5344CB8AC3E}">
        <p14:creationId xmlns:p14="http://schemas.microsoft.com/office/powerpoint/2010/main" val="13365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8" y="400975"/>
            <a:ext cx="10515600" cy="1325563"/>
          </a:xfrm>
        </p:spPr>
        <p:txBody>
          <a:bodyPr/>
          <a:lstStyle/>
          <a:p>
            <a:r>
              <a:rPr lang="en-US" dirty="0" smtClean="0"/>
              <a:t>Choosing the threshold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8" y="1697963"/>
            <a:ext cx="5119688" cy="3457951"/>
          </a:xfr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14092"/>
              </p:ext>
            </p:extLst>
          </p:nvPr>
        </p:nvGraphicFramePr>
        <p:xfrm>
          <a:off x="1468437" y="3528533"/>
          <a:ext cx="3403601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9834"/>
                <a:gridCol w="8437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57288" y="1614488"/>
            <a:ext cx="4751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Cost of the campaign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we contact customers interested in the product?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we annoy customers who are not interested in it?</a:t>
            </a:r>
          </a:p>
        </p:txBody>
      </p:sp>
    </p:spTree>
    <p:extLst>
      <p:ext uri="{BB962C8B-B14F-4D97-AF65-F5344CB8AC3E}">
        <p14:creationId xmlns:p14="http://schemas.microsoft.com/office/powerpoint/2010/main" val="21210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123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Market segmentation</vt:lpstr>
      <vt:lpstr>Xgboost</vt:lpstr>
      <vt:lpstr>Choosing the threshold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Sergeeva, Marina</dc:creator>
  <cp:lastModifiedBy>Sergeeva, Marina</cp:lastModifiedBy>
  <cp:revision>10</cp:revision>
  <dcterms:created xsi:type="dcterms:W3CDTF">2016-09-30T14:54:03Z</dcterms:created>
  <dcterms:modified xsi:type="dcterms:W3CDTF">2016-09-30T16:27:46Z</dcterms:modified>
</cp:coreProperties>
</file>