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4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6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5333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1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04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1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2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8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4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19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1535A7-349B-C6BC-CB45-84113BD26553}"/>
              </a:ext>
            </a:extLst>
          </p:cNvPr>
          <p:cNvSpPr txBox="1"/>
          <p:nvPr/>
        </p:nvSpPr>
        <p:spPr>
          <a:xfrm>
            <a:off x="747002" y="237772"/>
            <a:ext cx="97588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Информационные технологии в туризме: онлайн-бронирование, навигация и виртуальные туры.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0C9FC-9EB5-32D6-1949-26B60B05BBD8}"/>
              </a:ext>
            </a:extLst>
          </p:cNvPr>
          <p:cNvSpPr txBox="1"/>
          <p:nvPr/>
        </p:nvSpPr>
        <p:spPr>
          <a:xfrm>
            <a:off x="571904" y="2418440"/>
            <a:ext cx="113132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Inter"/>
              </a:rPr>
              <a:t>Информационные технологии (ИТ) прочно вошли в сферу туризма, преобразив ее способы функционирования, общения и взаимодействия между участниками отрасли. Современные туристические компании активно используют различные ИТ-инструменты для улучшения качества обслуживания, оптимизации процессов и удовлетворения потребностей современного путешественника. Давайте рассмотрим ключевые тенденции и влияние информационных технологий на сферу туризма.</a:t>
            </a:r>
            <a:endParaRPr lang="ru-RU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4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9A7103-769B-784D-C511-FD020ADB6D6E}"/>
              </a:ext>
            </a:extLst>
          </p:cNvPr>
          <p:cNvSpPr txBox="1"/>
          <p:nvPr/>
        </p:nvSpPr>
        <p:spPr>
          <a:xfrm>
            <a:off x="469764" y="341428"/>
            <a:ext cx="96956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Inter"/>
              </a:rPr>
              <a:t>Онлайн-бронирование и планирование путешествий:</a:t>
            </a:r>
            <a:br>
              <a:rPr lang="ru-RU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</a:br>
            <a:r>
              <a:rPr lang="ru-RU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Inter"/>
              </a:rPr>
              <a:t>Интернет стал неотъемлемой частью планирования и бронирования путешествий. Сайты и приложения для онлайн-бронирования гостиниц, авиабилетов, аренды автомобилей и экскурсий предлагают путешественникам широкий выбор и удобство в использовании. Благодаря этому, путешественники могут легко сравнивать цены, читать отзывы и выбирать наиболее подходящие варианты для своего путешествия.</a:t>
            </a:r>
            <a:endParaRPr lang="ru-RU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5F5CE3E-3ED3-AB6A-B578-74705623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594" y="3683405"/>
            <a:ext cx="7782129" cy="310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80A67A-00BF-51E8-75F4-32BEC77E2DA6}"/>
              </a:ext>
            </a:extLst>
          </p:cNvPr>
          <p:cNvSpPr txBox="1"/>
          <p:nvPr/>
        </p:nvSpPr>
        <p:spPr>
          <a:xfrm>
            <a:off x="333171" y="363592"/>
            <a:ext cx="110190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rgbClr val="292929"/>
                </a:solidFill>
                <a:effectLst/>
                <a:latin typeface="Inter"/>
              </a:rPr>
              <a:t> </a:t>
            </a:r>
            <a:r>
              <a:rPr lang="ru-RU" sz="32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Inter"/>
              </a:rPr>
              <a:t>Мобильные приложения:</a:t>
            </a:r>
            <a:br>
              <a:rPr lang="ru-RU" sz="2000" b="1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</a:br>
            <a:r>
              <a:rPr lang="ru-RU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Inter"/>
              </a:rPr>
              <a:t>Мобильные приложения стали незаменимым инструментом для путешественников. Они предоставляют доступ к информации о достопримечательностях, ресторанах, местных мероприятиях и общественном транспорте, а также предлагают персонализированные рекомендации и советы. Благодаря мобильным приложениям, путешественники могут легко ориентироваться в незнакомом городе и получать актуальную информацию в режиме реального времени.</a:t>
            </a:r>
            <a:endParaRPr lang="ru-RU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Роль компьютерных и информационных технологий в управлении туристскими  компаниями">
            <a:extLst>
              <a:ext uri="{FF2B5EF4-FFF2-40B4-BE49-F238E27FC236}">
                <a16:creationId xmlns:a16="http://schemas.microsoft.com/office/drawing/2014/main" id="{9876B0A3-FECA-F79C-D5A6-A5C07302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15" y="3286125"/>
            <a:ext cx="793128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4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Информационные технологии в области туристской деятельности. Часть 1.  Введение | | О жизни, работе, людях...">
            <a:extLst>
              <a:ext uri="{FF2B5EF4-FFF2-40B4-BE49-F238E27FC236}">
                <a16:creationId xmlns:a16="http://schemas.microsoft.com/office/drawing/2014/main" id="{72558F5E-20DF-4368-2D0A-760BE8D5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92" y="3497094"/>
            <a:ext cx="7131287" cy="336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ECD14-9595-330E-82F9-266A4443AC8E}"/>
              </a:ext>
            </a:extLst>
          </p:cNvPr>
          <p:cNvSpPr txBox="1"/>
          <p:nvPr/>
        </p:nvSpPr>
        <p:spPr>
          <a:xfrm>
            <a:off x="391540" y="158116"/>
            <a:ext cx="886919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Inter"/>
              </a:rPr>
              <a:t>Виртуальная и дополненная реальность:</a:t>
            </a:r>
            <a:br>
              <a:rPr lang="ru-RU" sz="3200" b="1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</a:br>
            <a:r>
              <a:rPr lang="ru-RU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Inter"/>
              </a:rPr>
              <a:t>Технологии виртуальной и дополненной реальности предоставляют путешественникам возможность исследовать места назначения до начала путешествия. Виртуальные туры и интерактивные карты позволяют путешественникам погрузиться в атмосферу места и ознакомиться с его достопримечательностями и культурой. Дополненная реальность добавляет интерактивные элементы к реальному миру, обогащая опыт путешествия новыми возможностями и впечатлениями.</a:t>
            </a:r>
            <a:endParaRPr lang="ru-RU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85DBC4-C060-36C1-4A01-177A4C8C1B1C}"/>
              </a:ext>
            </a:extLst>
          </p:cNvPr>
          <p:cNvSpPr txBox="1"/>
          <p:nvPr/>
        </p:nvSpPr>
        <p:spPr>
          <a:xfrm>
            <a:off x="642027" y="320457"/>
            <a:ext cx="91560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Inter"/>
              </a:rPr>
              <a:t>Аналитика данных и персонализация:</a:t>
            </a:r>
            <a:br>
              <a:rPr lang="ru-RU" sz="28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Inter"/>
              </a:rPr>
            </a:br>
            <a:r>
              <a:rPr lang="ru-RU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Inter"/>
              </a:rPr>
              <a:t>Сбор и анализ данных стал важным инструментом для туристических компаний. Большие данные позволяют понять предпочтения и потребности путешественников, предсказать спрос и оптимизировать предложение. Это также помогает компаниям создавать персонализированные предложения и улучшать обслуживание, что способствует удовлетворению клиентов и повышению лояльности.</a:t>
            </a:r>
            <a:endParaRPr lang="ru-RU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 descr="Ит в туризме - 70 фото">
            <a:extLst>
              <a:ext uri="{FF2B5EF4-FFF2-40B4-BE49-F238E27FC236}">
                <a16:creationId xmlns:a16="http://schemas.microsoft.com/office/drawing/2014/main" id="{E230C1BC-2BA5-BC9E-F32A-D3FCD99A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97" y="3064030"/>
            <a:ext cx="7385635" cy="362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DAD146-B61D-223A-2927-68C5B72B5609}"/>
              </a:ext>
            </a:extLst>
          </p:cNvPr>
          <p:cNvSpPr txBox="1"/>
          <p:nvPr/>
        </p:nvSpPr>
        <p:spPr>
          <a:xfrm>
            <a:off x="284532" y="356176"/>
            <a:ext cx="985168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Inter"/>
              </a:rPr>
              <a:t>Экологическая устойчивость и социальная ответственность:</a:t>
            </a:r>
            <a:br>
              <a:rPr lang="ru-RU" sz="24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Inter"/>
              </a:rPr>
            </a:br>
            <a:r>
              <a:rPr lang="ru-RU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Inter"/>
              </a:rPr>
              <a:t>Информационные технологии также играют важную роль в продвижении экологической устойчивости и социальной ответственности в туризме. Они помогают снизить использование бумажной документации, оптимизировать маршруты и ресурсы, а также повышать осведомленность о принципах устойчивого туризма среди путешественников и местных сообществ.</a:t>
            </a:r>
            <a:endParaRPr lang="ru-RU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100" name="Picture 4" descr="Экология. Современные проблемы и пути их решения — Вечерний Гродно">
            <a:extLst>
              <a:ext uri="{FF2B5EF4-FFF2-40B4-BE49-F238E27FC236}">
                <a16:creationId xmlns:a16="http://schemas.microsoft.com/office/drawing/2014/main" id="{ED3F3B85-24D1-89E5-2839-D712FA1B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19" y="3017565"/>
            <a:ext cx="7804049" cy="364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1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83679A-F9C1-C8C3-260A-A17392FABB73}"/>
              </a:ext>
            </a:extLst>
          </p:cNvPr>
          <p:cNvSpPr txBox="1"/>
          <p:nvPr/>
        </p:nvSpPr>
        <p:spPr>
          <a:xfrm>
            <a:off x="612843" y="421958"/>
            <a:ext cx="1114789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ru-RU" sz="2400" dirty="0"/>
            </a:br>
            <a:r>
              <a:rPr lang="ru-RU" sz="36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Inter"/>
              </a:rPr>
              <a:t>Заключение</a:t>
            </a:r>
            <a:r>
              <a:rPr lang="ru-RU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Inter"/>
              </a:rPr>
              <a:t>:</a:t>
            </a:r>
            <a:br>
              <a:rPr lang="ru-RU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8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Inter"/>
              </a:rPr>
              <a:t>Информационные технологии преобразили сферу туризма, делая ее более доступной, удобной и инновационной. Они играют ключевую роль в улучшении качества обслуживания, оптимизации процессов и создании уникальных и незабываемых впечатлений для путешественников. В будущем, с развитием технологий, они будут продолжать формировать отрасль, открывая новые возможности и вызовы для туристического бизнеса.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7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399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Inter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1</cp:revision>
  <dcterms:created xsi:type="dcterms:W3CDTF">2024-03-31T12:36:34Z</dcterms:created>
  <dcterms:modified xsi:type="dcterms:W3CDTF">2024-03-31T14:02:27Z</dcterms:modified>
</cp:coreProperties>
</file>