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086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EDC87A2-3772-4BB1-A80A-CBCB07B4BD52}" type="datetimeFigureOut">
              <a:rPr lang="hu-HU" smtClean="0"/>
              <a:t>2022. 05. 22.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9443763-9A06-4457-AA6E-C5C23FE79C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085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87A2-3772-4BB1-A80A-CBCB07B4BD52}" type="datetimeFigureOut">
              <a:rPr lang="hu-HU" smtClean="0"/>
              <a:t>2022. 05. 22.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3763-9A06-4457-AA6E-C5C23FE79C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637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87A2-3772-4BB1-A80A-CBCB07B4BD52}" type="datetimeFigureOut">
              <a:rPr lang="hu-HU" smtClean="0"/>
              <a:t>2022. 05. 22.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3763-9A06-4457-AA6E-C5C23FE79C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577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87A2-3772-4BB1-A80A-CBCB07B4BD52}" type="datetimeFigureOut">
              <a:rPr lang="hu-HU" smtClean="0"/>
              <a:t>2022. 05. 22.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3763-9A06-4457-AA6E-C5C23FE79CC2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8392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87A2-3772-4BB1-A80A-CBCB07B4BD52}" type="datetimeFigureOut">
              <a:rPr lang="hu-HU" smtClean="0"/>
              <a:t>2022. 05. 22.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3763-9A06-4457-AA6E-C5C23FE79C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6223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87A2-3772-4BB1-A80A-CBCB07B4BD52}" type="datetimeFigureOut">
              <a:rPr lang="hu-HU" smtClean="0"/>
              <a:t>2022. 05. 22.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3763-9A06-4457-AA6E-C5C23FE79C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8980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87A2-3772-4BB1-A80A-CBCB07B4BD52}" type="datetimeFigureOut">
              <a:rPr lang="hu-HU" smtClean="0"/>
              <a:t>2022. 05. 22.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3763-9A06-4457-AA6E-C5C23FE79C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0641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87A2-3772-4BB1-A80A-CBCB07B4BD52}" type="datetimeFigureOut">
              <a:rPr lang="hu-HU" smtClean="0"/>
              <a:t>2022. 05. 22.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3763-9A06-4457-AA6E-C5C23FE79C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00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87A2-3772-4BB1-A80A-CBCB07B4BD52}" type="datetimeFigureOut">
              <a:rPr lang="hu-HU" smtClean="0"/>
              <a:t>2022. 05. 22.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3763-9A06-4457-AA6E-C5C23FE79C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710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87A2-3772-4BB1-A80A-CBCB07B4BD52}" type="datetimeFigureOut">
              <a:rPr lang="hu-HU" smtClean="0"/>
              <a:t>2022. 05. 22.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3763-9A06-4457-AA6E-C5C23FE79C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860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87A2-3772-4BB1-A80A-CBCB07B4BD52}" type="datetimeFigureOut">
              <a:rPr lang="hu-HU" smtClean="0"/>
              <a:t>2022. 05. 22.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3763-9A06-4457-AA6E-C5C23FE79C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561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87A2-3772-4BB1-A80A-CBCB07B4BD52}" type="datetimeFigureOut">
              <a:rPr lang="hu-HU" smtClean="0"/>
              <a:t>2022. 05. 22.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3763-9A06-4457-AA6E-C5C23FE79C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257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87A2-3772-4BB1-A80A-CBCB07B4BD52}" type="datetimeFigureOut">
              <a:rPr lang="hu-HU" smtClean="0"/>
              <a:t>2022. 05. 22.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3763-9A06-4457-AA6E-C5C23FE79C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581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87A2-3772-4BB1-A80A-CBCB07B4BD52}" type="datetimeFigureOut">
              <a:rPr lang="hu-HU" smtClean="0"/>
              <a:t>2022. 05. 22.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3763-9A06-4457-AA6E-C5C23FE79C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873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87A2-3772-4BB1-A80A-CBCB07B4BD52}" type="datetimeFigureOut">
              <a:rPr lang="hu-HU" smtClean="0"/>
              <a:t>2022. 05. 22.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3763-9A06-4457-AA6E-C5C23FE79C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440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87A2-3772-4BB1-A80A-CBCB07B4BD52}" type="datetimeFigureOut">
              <a:rPr lang="hu-HU" smtClean="0"/>
              <a:t>2022. 05. 22.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3763-9A06-4457-AA6E-C5C23FE79C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114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87A2-3772-4BB1-A80A-CBCB07B4BD52}" type="datetimeFigureOut">
              <a:rPr lang="hu-HU" smtClean="0"/>
              <a:t>2022. 05. 22.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3763-9A06-4457-AA6E-C5C23FE79C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932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87A2-3772-4BB1-A80A-CBCB07B4BD52}" type="datetimeFigureOut">
              <a:rPr lang="hu-HU" smtClean="0"/>
              <a:t>2022. 05. 22.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43763-9A06-4457-AA6E-C5C23FE79C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5990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29BF4C-E0E3-4131-57A2-4702E4A41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Python öröklődés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4069AB7-FA8B-8844-0695-335592EA6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0620" y="5925977"/>
            <a:ext cx="3651380" cy="1025946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Készítette: Tóth Dávid Márk</a:t>
            </a:r>
            <a:br>
              <a:rPr lang="hu-HU" dirty="0"/>
            </a:br>
            <a:r>
              <a:rPr lang="hu-HU" dirty="0"/>
              <a:t>Osztály: 10.b</a:t>
            </a:r>
            <a:br>
              <a:rPr lang="hu-HU" dirty="0"/>
            </a:br>
            <a:r>
              <a:rPr lang="hu-HU" dirty="0"/>
              <a:t>2022.05.22 13:26</a:t>
            </a:r>
          </a:p>
        </p:txBody>
      </p:sp>
    </p:spTree>
    <p:extLst>
      <p:ext uri="{BB962C8B-B14F-4D97-AF65-F5344CB8AC3E}">
        <p14:creationId xmlns:p14="http://schemas.microsoft.com/office/powerpoint/2010/main" val="384732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5D05D2-ADF2-3613-7CFE-281FB4B2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F61CDB-3245-B7E0-C289-01AC68190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Feladat az volt, hogy egy Lord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Rings</a:t>
            </a:r>
            <a:r>
              <a:rPr lang="hu-HU" dirty="0"/>
              <a:t> témájú „játékot” csináljunk ahol 4 hőst mérünk össze, hogy legyőzi-e a gonoszt</a:t>
            </a:r>
          </a:p>
        </p:txBody>
      </p:sp>
    </p:spTree>
    <p:extLst>
      <p:ext uri="{BB962C8B-B14F-4D97-AF65-F5344CB8AC3E}">
        <p14:creationId xmlns:p14="http://schemas.microsoft.com/office/powerpoint/2010/main" val="406995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E14639-289D-DF9D-1D2D-6DFCF82E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Mikor nyerhet egy hős?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6C325F-2942-1A46-34AE-BD3A29397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Akkor nyerhet a hős ha támadás során a hős ereje nagyobb mint a gonosz páncéljának értéke. (Ami minden esetben igaz)</a:t>
            </a:r>
          </a:p>
          <a:p>
            <a:endParaRPr lang="hu-HU" dirty="0"/>
          </a:p>
          <a:p>
            <a:r>
              <a:rPr lang="hu-HU" dirty="0"/>
              <a:t>Egy hős támadás előtt használja a képességét ami változtatja az értékeit, mannát mindig negatívan</a:t>
            </a:r>
          </a:p>
          <a:p>
            <a:endParaRPr lang="hu-HU" dirty="0"/>
          </a:p>
          <a:p>
            <a:r>
              <a:rPr lang="hu-HU" dirty="0"/>
              <a:t>Egy hős akkor támadhat ha van életerője és mannája (Ami szintén minden esetben igaz)</a:t>
            </a:r>
          </a:p>
        </p:txBody>
      </p:sp>
    </p:spTree>
    <p:extLst>
      <p:ext uri="{BB962C8B-B14F-4D97-AF65-F5344CB8AC3E}">
        <p14:creationId xmlns:p14="http://schemas.microsoft.com/office/powerpoint/2010/main" val="359492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37F7E9-5E41-29AD-621F-209665BD5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350" y="-9525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2"/>
                </a:solidFill>
              </a:rPr>
              <a:t>Öröklődés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529A8D2-AEB4-E39C-97CB-CA9F9264D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579"/>
            <a:ext cx="10888595" cy="301984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31DE323-EFE6-72FC-176B-B85902191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21" y="4384966"/>
            <a:ext cx="5542384" cy="2501926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763A187D-0281-D13B-0B56-5D66DB9BBA2D}"/>
              </a:ext>
            </a:extLst>
          </p:cNvPr>
          <p:cNvSpPr/>
          <p:nvPr/>
        </p:nvSpPr>
        <p:spPr>
          <a:xfrm>
            <a:off x="5444297" y="4360425"/>
            <a:ext cx="5444298" cy="2497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2447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FA3C4D-F589-70AA-DAE5-A1F0DB014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0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2"/>
                </a:solidFill>
              </a:rPr>
              <a:t>Főprogram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A1DE39-4856-8117-CBA2-B5C182BA4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B183DFC-A7EE-C9D2-E1D4-7D1AC83E8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5925"/>
            <a:ext cx="12192000" cy="540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5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104E91-883C-F827-EFC5-D26D78C16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0"/>
            <a:ext cx="10515600" cy="1325563"/>
          </a:xfrm>
        </p:spPr>
        <p:txBody>
          <a:bodyPr/>
          <a:lstStyle/>
          <a:p>
            <a:r>
              <a:rPr lang="hu-HU" dirty="0"/>
              <a:t>Eredmény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408A00-BE3B-738A-4E29-4C6D1A30D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430B44F-735B-CC55-F913-07981EE73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1869"/>
            <a:ext cx="11353800" cy="544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7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CCE8B752-1A71-FBB0-E997-1C3D5956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810846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32</TotalTime>
  <Words>108</Words>
  <Application>Microsoft Office PowerPoint</Application>
  <PresentationFormat>Szélesvásznú</PresentationFormat>
  <Paragraphs>14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Arial</vt:lpstr>
      <vt:lpstr>Tw Cen MT</vt:lpstr>
      <vt:lpstr>Áramkör</vt:lpstr>
      <vt:lpstr>Python öröklődés</vt:lpstr>
      <vt:lpstr>Feladat</vt:lpstr>
      <vt:lpstr>Mikor nyerhet egy hős?</vt:lpstr>
      <vt:lpstr>Öröklődés</vt:lpstr>
      <vt:lpstr>Főprogram</vt:lpstr>
      <vt:lpstr>Eredmény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öröklődés</dc:title>
  <dc:creator>Dávid Tóth</dc:creator>
  <cp:lastModifiedBy>Dávid Tóth</cp:lastModifiedBy>
  <cp:revision>1</cp:revision>
  <dcterms:created xsi:type="dcterms:W3CDTF">2022-05-22T11:25:44Z</dcterms:created>
  <dcterms:modified xsi:type="dcterms:W3CDTF">2022-05-22T11:57:55Z</dcterms:modified>
</cp:coreProperties>
</file>