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CC21-3957-4A1D-A4EF-FB06BFF111A4}" type="datetimeFigureOut">
              <a:rPr lang="hu-HU" smtClean="0"/>
              <a:t>2021. 11. 03.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216E-CFFC-4D19-9CEF-E49B2FF571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154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CC21-3957-4A1D-A4EF-FB06BFF111A4}" type="datetimeFigureOut">
              <a:rPr lang="hu-HU" smtClean="0"/>
              <a:t>2021. 11. 03.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216E-CFFC-4D19-9CEF-E49B2FF571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126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CC21-3957-4A1D-A4EF-FB06BFF111A4}" type="datetimeFigureOut">
              <a:rPr lang="hu-HU" smtClean="0"/>
              <a:t>2021. 11. 03.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216E-CFFC-4D19-9CEF-E49B2FF571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779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CC21-3957-4A1D-A4EF-FB06BFF111A4}" type="datetimeFigureOut">
              <a:rPr lang="hu-HU" smtClean="0"/>
              <a:t>2021. 11. 03.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216E-CFFC-4D19-9CEF-E49B2FF571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8688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CC21-3957-4A1D-A4EF-FB06BFF111A4}" type="datetimeFigureOut">
              <a:rPr lang="hu-HU" smtClean="0"/>
              <a:t>2021. 11. 03.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216E-CFFC-4D19-9CEF-E49B2FF571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078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CC21-3957-4A1D-A4EF-FB06BFF111A4}" type="datetimeFigureOut">
              <a:rPr lang="hu-HU" smtClean="0"/>
              <a:t>2021. 11. 03.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216E-CFFC-4D19-9CEF-E49B2FF571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152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CC21-3957-4A1D-A4EF-FB06BFF111A4}" type="datetimeFigureOut">
              <a:rPr lang="hu-HU" smtClean="0"/>
              <a:t>2021. 11. 03.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216E-CFFC-4D19-9CEF-E49B2FF571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844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CC21-3957-4A1D-A4EF-FB06BFF111A4}" type="datetimeFigureOut">
              <a:rPr lang="hu-HU" smtClean="0"/>
              <a:t>2021. 11. 03.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216E-CFFC-4D19-9CEF-E49B2FF571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117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CC21-3957-4A1D-A4EF-FB06BFF111A4}" type="datetimeFigureOut">
              <a:rPr lang="hu-HU" smtClean="0"/>
              <a:t>2021. 11. 03.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216E-CFFC-4D19-9CEF-E49B2FF571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235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CC21-3957-4A1D-A4EF-FB06BFF111A4}" type="datetimeFigureOut">
              <a:rPr lang="hu-HU" smtClean="0"/>
              <a:t>2021. 11. 03.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216E-CFFC-4D19-9CEF-E49B2FF571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541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CC21-3957-4A1D-A4EF-FB06BFF111A4}" type="datetimeFigureOut">
              <a:rPr lang="hu-HU" smtClean="0"/>
              <a:t>2021. 11. 03.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216E-CFFC-4D19-9CEF-E49B2FF571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553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20000"/>
                <a:lumOff val="80000"/>
              </a:schemeClr>
            </a:gs>
            <a:gs pos="25000">
              <a:schemeClr val="accent6">
                <a:lumMod val="40000"/>
                <a:lumOff val="60000"/>
              </a:schemeClr>
            </a:gs>
            <a:gs pos="50000">
              <a:schemeClr val="accent6">
                <a:lumMod val="60000"/>
                <a:lumOff val="40000"/>
              </a:schemeClr>
            </a:gs>
            <a:gs pos="75000">
              <a:schemeClr val="accent6">
                <a:lumMod val="75000"/>
              </a:schemeClr>
            </a:gs>
            <a:gs pos="100000">
              <a:schemeClr val="accent6">
                <a:lumMod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9CC21-3957-4A1D-A4EF-FB06BFF111A4}" type="datetimeFigureOut">
              <a:rPr lang="hu-HU" smtClean="0"/>
              <a:t>2021. 11. 03.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E216E-CFFC-4D19-9CEF-E49B2FF571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224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3 szám vizsgálata </a:t>
            </a:r>
            <a:r>
              <a:rPr lang="hu-HU" dirty="0" err="1"/>
              <a:t>pythonban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Tóth Dávid Márk</a:t>
            </a:r>
          </a:p>
        </p:txBody>
      </p:sp>
    </p:spTree>
    <p:extLst>
      <p:ext uri="{BB962C8B-B14F-4D97-AF65-F5344CB8AC3E}">
        <p14:creationId xmlns:p14="http://schemas.microsoft.com/office/powerpoint/2010/main" val="408460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probléma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3 számot növekvő sorrendbe kell rakni.</a:t>
            </a:r>
          </a:p>
          <a:p>
            <a:r>
              <a:rPr lang="hu-HU" dirty="0"/>
              <a:t>Függvényeket nem tanultunk még</a:t>
            </a:r>
          </a:p>
        </p:txBody>
      </p:sp>
    </p:spTree>
    <p:extLst>
      <p:ext uri="{BB962C8B-B14F-4D97-AF65-F5344CB8AC3E}">
        <p14:creationId xmlns:p14="http://schemas.microsoft.com/office/powerpoint/2010/main" val="11638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Megoldás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551305"/>
            <a:ext cx="10515600" cy="4351338"/>
          </a:xfrm>
        </p:spPr>
        <p:txBody>
          <a:bodyPr/>
          <a:lstStyle/>
          <a:p>
            <a:r>
              <a:rPr lang="hu-HU" dirty="0"/>
              <a:t>Minden lehetőséget be kell gépelnünk a kódba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46" y="2385245"/>
            <a:ext cx="3673010" cy="4218223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0CAF2592-AE7D-42F2-BD60-3C3BE2844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487" y="2385245"/>
            <a:ext cx="3210373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52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Teszt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3 számot különböző sorrendbe írunk be a gép mindig egy sorrendbe fogja visszaküldeni.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91681"/>
            <a:ext cx="2587752" cy="1801418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197" y="4818815"/>
            <a:ext cx="1902515" cy="1934491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7197" y="2691681"/>
            <a:ext cx="2164607" cy="1801418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0551" y="2343915"/>
            <a:ext cx="2432411" cy="2149184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" y="4820145"/>
            <a:ext cx="2587753" cy="2037856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70551" y="4818815"/>
            <a:ext cx="2621450" cy="208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69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hu-HU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147053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49</Words>
  <Application>Microsoft Office PowerPoint</Application>
  <PresentationFormat>Szélesvásznú</PresentationFormat>
  <Paragraphs>10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Office-téma</vt:lpstr>
      <vt:lpstr>3 szám vizsgálata pythonban</vt:lpstr>
      <vt:lpstr>A probléma</vt:lpstr>
      <vt:lpstr>Megoldás</vt:lpstr>
      <vt:lpstr>Teszt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 szám vizsgálata pythonban</dc:title>
  <dc:creator>Tóth Dávid Márk</dc:creator>
  <cp:lastModifiedBy>Dávid Tóth</cp:lastModifiedBy>
  <cp:revision>5</cp:revision>
  <dcterms:created xsi:type="dcterms:W3CDTF">2021-10-18T10:28:32Z</dcterms:created>
  <dcterms:modified xsi:type="dcterms:W3CDTF">2021-11-03T15:12:47Z</dcterms:modified>
</cp:coreProperties>
</file>