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8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0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9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6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94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mályos pénzügyi és tőzsdei adatok grafikonnal">
            <a:extLst>
              <a:ext uri="{FF2B5EF4-FFF2-40B4-BE49-F238E27FC236}">
                <a16:creationId xmlns:a16="http://schemas.microsoft.com/office/drawing/2014/main" id="{ACF72481-2B47-43F8-974A-3D92346BD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48" b="10526"/>
          <a:stretch/>
        </p:blipFill>
        <p:spPr>
          <a:xfrm>
            <a:off x="-12415" y="0"/>
            <a:ext cx="1219199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9C6D50-08C9-4D72-AC61-36E97106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570" y="5209099"/>
            <a:ext cx="10388030" cy="981633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Számpiramis pythonban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B97897-B03C-4556-BB4F-969A9C69E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163" y="4133461"/>
            <a:ext cx="5095549" cy="755472"/>
          </a:xfrm>
        </p:spPr>
        <p:txBody>
          <a:bodyPr anchor="b">
            <a:normAutofit/>
          </a:bodyPr>
          <a:lstStyle/>
          <a:p>
            <a:pPr algn="r"/>
            <a:r>
              <a:rPr lang="hu-HU" dirty="0">
                <a:solidFill>
                  <a:srgbClr val="FFFFFF"/>
                </a:solidFill>
              </a:rPr>
              <a:t>Készítette: Tóth Dávid Márk.</a:t>
            </a:r>
            <a:br>
              <a:rPr lang="hu-HU" dirty="0">
                <a:solidFill>
                  <a:srgbClr val="FFFFFF"/>
                </a:solidFill>
              </a:rPr>
            </a:br>
            <a:r>
              <a:rPr lang="hu-HU" dirty="0">
                <a:solidFill>
                  <a:srgbClr val="FFFFFF"/>
                </a:solidFill>
              </a:rPr>
              <a:t>2021.11.21.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EB318-93F8-4FB8-B1CE-0ED265F0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probléma.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E7B4B6-1463-4835-BE41-CCC72CA5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olyan szám piramist kell létrehozni ami a legnagyobb számtól 1-ig megy és soronként a legnagyobb szám 1-gyel csökken.</a:t>
            </a:r>
          </a:p>
        </p:txBody>
      </p:sp>
    </p:spTree>
    <p:extLst>
      <p:ext uri="{BB962C8B-B14F-4D97-AF65-F5344CB8AC3E}">
        <p14:creationId xmlns:p14="http://schemas.microsoft.com/office/powerpoint/2010/main" val="35473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DF9921-E5A3-4EE1-AEAD-874D8E11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Analízis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181150-096E-446B-A860-549F1E98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Tehát ha a legnagyobb számnak a 10-et adjuk meg például akkor a konzolnak ezt kell kiadnia:</a:t>
            </a:r>
          </a:p>
          <a:p>
            <a:pPr marL="0" indent="0">
              <a:buNone/>
            </a:pPr>
            <a:r>
              <a:rPr lang="hu-HU" sz="1400" dirty="0"/>
              <a:t>10 9 8 7 6 5 4 3 2 1</a:t>
            </a:r>
            <a:br>
              <a:rPr lang="hu-HU" sz="1400" dirty="0"/>
            </a:br>
            <a:r>
              <a:rPr lang="hu-HU" sz="1400" dirty="0"/>
              <a:t>9 8 7 6 5 4 3 2 1</a:t>
            </a:r>
            <a:br>
              <a:rPr lang="hu-HU" sz="1400" dirty="0"/>
            </a:br>
            <a:r>
              <a:rPr lang="hu-HU" sz="1400" dirty="0"/>
              <a:t>8 7 6 5 4 3 2 1</a:t>
            </a:r>
            <a:br>
              <a:rPr lang="hu-HU" sz="1400" dirty="0"/>
            </a:br>
            <a:r>
              <a:rPr lang="hu-HU" sz="1400" dirty="0"/>
              <a:t>7 6 5 4 3 2 1</a:t>
            </a:r>
            <a:br>
              <a:rPr lang="hu-HU" sz="1400" dirty="0"/>
            </a:br>
            <a:r>
              <a:rPr lang="hu-HU" sz="1400" dirty="0"/>
              <a:t>6 5 4 3 2 1</a:t>
            </a:r>
            <a:br>
              <a:rPr lang="hu-HU" sz="1400" dirty="0"/>
            </a:br>
            <a:r>
              <a:rPr lang="hu-HU" sz="1400" dirty="0"/>
              <a:t>5 4 3 2 1</a:t>
            </a:r>
            <a:br>
              <a:rPr lang="hu-HU" sz="1400" dirty="0"/>
            </a:br>
            <a:r>
              <a:rPr lang="hu-HU" sz="1400" dirty="0"/>
              <a:t>4 3 2 1</a:t>
            </a:r>
            <a:br>
              <a:rPr lang="hu-HU" sz="1400" dirty="0"/>
            </a:br>
            <a:r>
              <a:rPr lang="hu-HU" sz="1400" dirty="0"/>
              <a:t>3 2 1</a:t>
            </a:r>
            <a:br>
              <a:rPr lang="hu-HU" sz="1400" dirty="0"/>
            </a:br>
            <a:r>
              <a:rPr lang="hu-HU" sz="1400" dirty="0"/>
              <a:t>2 1</a:t>
            </a:r>
            <a:br>
              <a:rPr lang="hu-HU" sz="1400" dirty="0"/>
            </a:br>
            <a:r>
              <a:rPr lang="hu-HU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218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AA69D5-ED08-4859-A146-9BCC64F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C2AE5A2-9BA5-44D2-8E7F-720445E0B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335" y="1962357"/>
            <a:ext cx="4265194" cy="2021813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4E5328-33AB-4315-98B7-71A1D9BCAB80}"/>
              </a:ext>
            </a:extLst>
          </p:cNvPr>
          <p:cNvSpPr txBox="1"/>
          <p:nvPr/>
        </p:nvSpPr>
        <p:spPr>
          <a:xfrm>
            <a:off x="383721" y="2179864"/>
            <a:ext cx="7282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Először létrehoztam egy változót a legnagyobb számnak.</a:t>
            </a:r>
            <a:br>
              <a:rPr lang="hu-HU" dirty="0"/>
            </a:br>
            <a:r>
              <a:rPr lang="hu-HU" dirty="0"/>
              <a:t>Az első ciklusban meghatároztam, hogy a sorok hogyan változzanak.</a:t>
            </a:r>
            <a:br>
              <a:rPr lang="hu-HU" dirty="0"/>
            </a:br>
            <a:r>
              <a:rPr lang="hu-HU" dirty="0"/>
              <a:t>A második ciklusban pedig a sorokon belüli számok intervallumát adtam meg. Majd kiírattam a második ciklust. Az end=„ „ a szóköz távolsághoz kellett a kiírás során a print() pedig a pedig az egymás alá való kiíráshoz sor kihagyás nélkül.</a:t>
            </a:r>
          </a:p>
        </p:txBody>
      </p:sp>
    </p:spTree>
    <p:extLst>
      <p:ext uri="{BB962C8B-B14F-4D97-AF65-F5344CB8AC3E}">
        <p14:creationId xmlns:p14="http://schemas.microsoft.com/office/powerpoint/2010/main" val="200345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08C0330-CBC8-4B16-B9AE-9A908CC5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0" y="5209099"/>
            <a:ext cx="10388030" cy="9816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Teszt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7024E7F-9E7C-4BBE-8975-9F2F4E7F4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617" y="876302"/>
            <a:ext cx="5351267" cy="391054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6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FFF717F-C753-4293-86E0-C196320A9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2" y="1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2A52EE15-E5CB-4940-91D1-CEA9C795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640027"/>
            <a:ext cx="10447724" cy="1030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Köszönöm a figyelmet!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1808741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Vault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187</Words>
  <Application>Microsoft Office PowerPoint</Application>
  <PresentationFormat>Szélesvásznú</PresentationFormat>
  <Paragraphs>11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Georgia Pro Light</vt:lpstr>
      <vt:lpstr>VaultVTI</vt:lpstr>
      <vt:lpstr>Számpiramis pythonban</vt:lpstr>
      <vt:lpstr>A probléma.</vt:lpstr>
      <vt:lpstr>Analízis</vt:lpstr>
      <vt:lpstr>Kód</vt:lpstr>
      <vt:lpstr>Teszt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Számpiramis pythonban</dc:title>
  <dc:creator>Dávid Tóth</dc:creator>
  <cp:lastModifiedBy>Dávid Tóth</cp:lastModifiedBy>
  <cp:revision>1</cp:revision>
  <dcterms:created xsi:type="dcterms:W3CDTF">2021-11-21T09:25:03Z</dcterms:created>
  <dcterms:modified xsi:type="dcterms:W3CDTF">2021-11-21T10:35:31Z</dcterms:modified>
</cp:coreProperties>
</file>