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5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5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Processzor bináris számokkal és tervrajzzal">
            <a:extLst>
              <a:ext uri="{FF2B5EF4-FFF2-40B4-BE49-F238E27FC236}">
                <a16:creationId xmlns:a16="http://schemas.microsoft.com/office/drawing/2014/main" id="{E16AD8DC-3EC6-4FB0-A7A0-F5800D39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623AE2-1BB6-4B44-8F14-12EA8F5B1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hu-HU">
                <a:solidFill>
                  <a:srgbClr val="FFFFFF"/>
                </a:solidFill>
              </a:rPr>
              <a:t>Bejelentkezési rendszer Pythonban.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77BA01-DA91-4D1E-97B3-C44F7C07A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hu-HU" sz="2200" dirty="0">
                <a:solidFill>
                  <a:srgbClr val="FFFFFF"/>
                </a:solidFill>
              </a:rPr>
              <a:t>Készítette: Tóth Dávid Márk</a:t>
            </a:r>
            <a:br>
              <a:rPr lang="hu-HU" sz="2200" dirty="0">
                <a:solidFill>
                  <a:srgbClr val="FFFFFF"/>
                </a:solidFill>
              </a:rPr>
            </a:br>
            <a:r>
              <a:rPr lang="hu-HU" sz="2200" dirty="0">
                <a:solidFill>
                  <a:srgbClr val="FFFFFF"/>
                </a:solidFill>
              </a:rPr>
              <a:t>Osztály:10.b</a:t>
            </a:r>
            <a:br>
              <a:rPr lang="hu-HU" sz="2200" dirty="0">
                <a:solidFill>
                  <a:srgbClr val="FFFFFF"/>
                </a:solidFill>
              </a:rPr>
            </a:br>
            <a:r>
              <a:rPr lang="hu-HU" sz="2200" dirty="0">
                <a:solidFill>
                  <a:srgbClr val="FFFFFF"/>
                </a:solidFill>
              </a:rPr>
              <a:t>Dátum: 2022.01.14 </a:t>
            </a:r>
            <a:endParaRPr lang="hu-HU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B4C3E-44BD-4B90-9451-844D5B91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EA29EF-3D10-431D-B4BE-D53E58E0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Segítenünk kell egy felhasználónak bejelentkezni a rendszerbe és annak sikeréről tájékoztatni kell őt, minden logikai részt függvényekre bontással</a:t>
            </a:r>
          </a:p>
        </p:txBody>
      </p:sp>
    </p:spTree>
    <p:extLst>
      <p:ext uri="{BB962C8B-B14F-4D97-AF65-F5344CB8AC3E}">
        <p14:creationId xmlns:p14="http://schemas.microsoft.com/office/powerpoint/2010/main" val="288328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5A8097-6954-425D-B084-41EA4BD1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 lehetőségek: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6A32B-1FA1-40C4-AC8D-0B2D26E4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email címet ad meg</a:t>
            </a:r>
          </a:p>
          <a:p>
            <a:r>
              <a:rPr lang="hu-HU" dirty="0"/>
              <a:t>Jelszóban használ nem megfelelő karaktereket vagy az túl rövid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8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A92319-C74C-4644-9B22-C4A0C4FE9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85" b="-3"/>
          <a:stretch/>
        </p:blipFill>
        <p:spPr>
          <a:xfrm>
            <a:off x="-3048" y="0"/>
            <a:ext cx="12188952" cy="696996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009FD3A-C15E-461F-94CD-A7CC644F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58" y="41921"/>
            <a:ext cx="5179237" cy="2259586"/>
          </a:xfrm>
        </p:spPr>
        <p:txBody>
          <a:bodyPr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Előkészületek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D0F3-0B70-4E50-91B1-F11CD19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94385" y="41921"/>
            <a:ext cx="3997615" cy="6816079"/>
            <a:chOff x="8059620" y="41922"/>
            <a:chExt cx="3997615" cy="681607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247266-43E8-4F29-8D2F-F85BAFB4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05029C-D396-4ABC-BFBE-B7573011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759700BF-3187-435E-B7B6-3866C5888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381" b="2"/>
          <a:stretch/>
        </p:blipFill>
        <p:spPr>
          <a:xfrm>
            <a:off x="5353245" y="2708742"/>
            <a:ext cx="6480125" cy="37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6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F9829E-257B-4B01-B7CC-F780B6FF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928256-5EE6-407D-B0B0-3E805B29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Most, hogy a függvényekkel már megcsináltuk a kód nagyját, már csak a parancsokat kell kiadni és kiíratni.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764622-B55F-4951-9E98-7CC3DEC7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1" y="2936470"/>
            <a:ext cx="10496550" cy="39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AC0C8-E443-4352-9EA2-F54A56E1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C43DDB-E447-47D6-AC1A-7A86C375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4313FD-0598-4632-A099-A2D83539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" y="1949450"/>
            <a:ext cx="5799683" cy="116264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D1B8C5D-5BCC-49A2-86D9-5946F3DE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08" y="1957337"/>
            <a:ext cx="6280993" cy="91304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2AC9536-A438-49DA-988A-66B3A918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" y="3112090"/>
            <a:ext cx="5804284" cy="16272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5AD7541-B143-4B89-B02E-FE881AB4E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247" y="2870384"/>
            <a:ext cx="6276393" cy="16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024CE1-EE9B-4543-9DD7-96C03390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2766219"/>
            <a:ext cx="11274612" cy="1325563"/>
          </a:xfrm>
        </p:spPr>
        <p:txBody>
          <a:bodyPr/>
          <a:lstStyle/>
          <a:p>
            <a:pPr algn="ctr"/>
            <a:r>
              <a:rPr lang="hu-HU" dirty="0"/>
              <a:t>Köszönöm a figyelmet </a:t>
            </a:r>
          </a:p>
        </p:txBody>
      </p:sp>
    </p:spTree>
    <p:extLst>
      <p:ext uri="{BB962C8B-B14F-4D97-AF65-F5344CB8AC3E}">
        <p14:creationId xmlns:p14="http://schemas.microsoft.com/office/powerpoint/2010/main" val="411465273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Bejelentkezési rendszer Pythonban. </vt:lpstr>
      <vt:lpstr>Probléma</vt:lpstr>
      <vt:lpstr>Probléma lehetőségek:</vt:lpstr>
      <vt:lpstr>Előkészületek</vt:lpstr>
      <vt:lpstr>Főprogram</vt:lpstr>
      <vt:lpstr>Teszt: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Bejelentkezési rendszer Pythonban. </dc:title>
  <dc:creator>Dávid Tóth</dc:creator>
  <cp:lastModifiedBy>Dávid Tóth</cp:lastModifiedBy>
  <cp:revision>1</cp:revision>
  <dcterms:created xsi:type="dcterms:W3CDTF">2022-01-14T15:22:30Z</dcterms:created>
  <dcterms:modified xsi:type="dcterms:W3CDTF">2022-01-14T16:49:01Z</dcterms:modified>
</cp:coreProperties>
</file>