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0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50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9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01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82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6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3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0F18-1F40-41CF-ADF4-3845AB91F3C8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37871E-704C-4AFF-A2FE-ECA746832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4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SS.3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Badge_js-strict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CB5A-AC2B-409C-A764-5B48D69A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768" y="964734"/>
            <a:ext cx="8915399" cy="2998913"/>
          </a:xfrm>
        </p:spPr>
        <p:txBody>
          <a:bodyPr>
            <a:normAutofit/>
          </a:bodyPr>
          <a:lstStyle/>
          <a:p>
            <a:r>
              <a:rPr lang="en-US" sz="6000" dirty="0" err="1"/>
              <a:t>BoardInfinity</a:t>
            </a:r>
            <a:r>
              <a:rPr lang="en-US" sz="6000" dirty="0"/>
              <a:t> Hackathon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C7EBB-37D5-4FA4-86B8-1F542184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767" y="3963647"/>
            <a:ext cx="8915399" cy="112628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9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C5E4-0BCA-48AD-8CCA-30DAFEF8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693" y="1253285"/>
            <a:ext cx="8350031" cy="1280890"/>
          </a:xfrm>
        </p:spPr>
        <p:txBody>
          <a:bodyPr/>
          <a:lstStyle/>
          <a:p>
            <a:r>
              <a:rPr lang="en-US" sz="4800" dirty="0"/>
              <a:t>Problem Statement:-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70DD-D63A-48AC-8F9A-0473CE4F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257" y="2810312"/>
            <a:ext cx="8915400" cy="34784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4000" dirty="0"/>
              <a:t>Creation Of “My Blog Page”.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This Blog Page must be designed according to the following points given the problem statement.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591D9-7D44-44A2-99C9-12E1B701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698" y="112338"/>
            <a:ext cx="1828959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A50E-0038-4817-8B1B-BDAA2F8E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799" y="859000"/>
            <a:ext cx="9437614" cy="45770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● Main page of your Blogging website should have a section at top which shows your Picture, Name of your Blog Page, and a short Introduction about you.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● Next Section on the section will contain all the blogs. Have them in a list with the title of blog, Image, and 50 – 100 words to spark interest for the user to open that blog.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2860-45D4-40F0-98C9-6EB201C2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66" y="5192785"/>
            <a:ext cx="5578680" cy="11546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1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8096-60C5-4E93-A5D1-8EA142C7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75111"/>
            <a:ext cx="8715435" cy="45686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●</a:t>
            </a:r>
            <a:r>
              <a:rPr lang="en-US" dirty="0"/>
              <a:t> </a:t>
            </a:r>
            <a:r>
              <a:rPr lang="en-US" sz="3200" dirty="0"/>
              <a:t>Have a footer section in the main page as well which would contain ways to contact you</a:t>
            </a:r>
            <a:br>
              <a:rPr lang="en-US" sz="3200" dirty="0"/>
            </a:br>
            <a:r>
              <a:rPr lang="en-US" sz="3200" dirty="0" err="1"/>
              <a:t>ie</a:t>
            </a:r>
            <a:r>
              <a:rPr lang="en-US" sz="3200" dirty="0"/>
              <a:t>. email, social media (use icons to make it visually appealing)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● Users should be able to click on the blog title or image to do that blog and read it. After</a:t>
            </a:r>
            <a:br>
              <a:rPr lang="en-US" sz="3200" dirty="0"/>
            </a:br>
            <a:r>
              <a:rPr lang="en-US" sz="3200" dirty="0"/>
              <a:t>clicking on the blog, a page should open which will have the heading of that blog, the</a:t>
            </a:r>
            <a:br>
              <a:rPr lang="en-US" sz="3200" dirty="0"/>
            </a:br>
            <a:r>
              <a:rPr lang="en-US" sz="3200" dirty="0"/>
              <a:t>image and the main content in that order.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8310-8EAF-42FD-9C78-F56C59CC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523" y="5615031"/>
            <a:ext cx="2586796" cy="11045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30972-205B-4A17-A9ED-8C7F0671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0578" y="4581419"/>
            <a:ext cx="1761020" cy="2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83B-7B4A-465E-8A9D-726CE185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517" y="624109"/>
            <a:ext cx="8915400" cy="453511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● Bonus - Make the website responsive, so mobile users don’t have to zoom in on the text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● Bonus - Have metadata so that the SEO can read your blog posts and recommend it to</a:t>
            </a:r>
            <a:br>
              <a:rPr lang="en-US" sz="2800" dirty="0"/>
            </a:br>
            <a:r>
              <a:rPr lang="en-US" sz="2800" dirty="0"/>
              <a:t>users if they search for it.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● Bonus- Implementation of parallax view in the home page.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16F8B-363E-411D-9B3C-22E2777E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27676"/>
            <a:ext cx="8207419" cy="48354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0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E380-EE8B-496D-A9EF-FB7EAF9D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8707045" cy="489584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Each blog should have this format: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● Heading of the blog.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● A main image for the blog (</a:t>
            </a:r>
            <a:r>
              <a:rPr lang="en-US" sz="2800" dirty="0" err="1"/>
              <a:t>i.e</a:t>
            </a:r>
            <a:r>
              <a:rPr lang="en-US" sz="2800" dirty="0"/>
              <a:t> banner)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● The master sheet of the blog (you can have images in between as well)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● Create a share Button for all the social handles. (</a:t>
            </a:r>
            <a:r>
              <a:rPr lang="en-US" sz="2800" dirty="0" err="1"/>
              <a:t>i.e</a:t>
            </a:r>
            <a:r>
              <a:rPr lang="en-US" sz="2800" dirty="0"/>
              <a:t> Facebook, Twitter, Email)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752ED9-20FC-4EC0-80AF-2A936B5F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811" y="5033176"/>
            <a:ext cx="2622906" cy="17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6C4C51-06F0-4780-AFD3-2CEC93612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70482" y="338205"/>
            <a:ext cx="1472026" cy="20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4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Wingdings 3</vt:lpstr>
      <vt:lpstr>Wisp</vt:lpstr>
      <vt:lpstr>BoardInfinity Hackathon</vt:lpstr>
      <vt:lpstr>Problem Statement:-</vt:lpstr>
      <vt:lpstr>● Main page of your Blogging website should have a section at top which shows your Picture, Name of your Blog Page, and a short Introduction about you.  ● Next Section on the section will contain all the blogs. Have them in a list with the title of blog, Image, and 50 – 100 words to spark interest for the user to open that blog.</vt:lpstr>
      <vt:lpstr>● Have a footer section in the main page as well which would contain ways to contact you ie. email, social media (use icons to make it visually appealing)  ● Users should be able to click on the blog title or image to do that blog and read it. After clicking on the blog, a page should open which will have the heading of that blog, the image and the main content in that order.</vt:lpstr>
      <vt:lpstr>● Bonus - Make the website responsive, so mobile users don’t have to zoom in on the text  ● Bonus - Have metadata so that the SEO can read your blog posts and recommend it to users if they search for it.  ● Bonus- Implementation of parallax view in the home page.</vt:lpstr>
      <vt:lpstr>Each blog should have this format:  ● Heading of the blog.  ● A main image for the blog (i.e banner)  ● The master sheet of the blog (you can have images in between as well)  ● Create a share Button for all the social handles. (i.e Facebook, Twitter, Email)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BoardInfinity Hackathon</dc:title>
  <dc:creator>csharath41@gmail.com</dc:creator>
  <cp:lastModifiedBy>csharath41@gmail.com</cp:lastModifiedBy>
  <cp:revision>4</cp:revision>
  <dcterms:created xsi:type="dcterms:W3CDTF">2021-06-20T10:13:42Z</dcterms:created>
  <dcterms:modified xsi:type="dcterms:W3CDTF">2021-06-20T10:45:12Z</dcterms:modified>
</cp:coreProperties>
</file>