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6F0-EA78-5236-39F3-17909F850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366D-8F0C-9107-234A-E818DC32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DC1E-7D1F-CEE1-9B57-CAF841E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C8E0-4688-22E4-B00F-1068B0B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06A1-5EFB-A202-5185-1296BFE5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F998-9012-21A0-3EC0-BB856DCF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A21B5-07F4-D15F-3B8D-B0206B11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E97E-1314-9524-5822-EBEFD947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55CD-1EB6-52E7-F0D5-28445990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C39F-5B92-5B5E-7B23-B22EB013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ECDC4-08F5-B393-18BF-B89C9D14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CF8F-3FFC-B390-8A5B-9C0462A3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5DE9-4630-0184-134B-FAE8A898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AB08-0FF0-6E39-9055-BF140374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4CAF-F42C-669C-E6FE-E8136F0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590-1F2F-72D0-62AA-A6ED4592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3E15-6D7E-CDF8-5EA0-1037D16C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3D39-8E94-4653-1139-6165B5C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A961-3F86-5800-DBCE-E9BF79C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73CD-8654-B74D-42CE-6A9A38E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433-DB35-CB73-2BA0-FC367AD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EA37-47DD-135B-EE33-4ED4083C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1F6C-B6F0-5A62-330D-4486EB4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3145-B6C3-3A72-5243-EED90BD6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91A4-D48B-4519-106C-56031D9A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5BAC-A03B-379A-F1CF-1C32EA9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9E54-B3AE-503B-082E-C1DA5B151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73491-323B-D196-B793-2B9CA660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5B90-7069-3DBA-DC2B-70239FBD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FF132-3325-6F96-5BF0-8E511C04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F065-9BCA-574A-063E-FEF5AB06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0D2F-4384-E38B-219E-9865F341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BFC6-C354-D1A1-3C94-945F8060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81C8-A7DD-5EF5-78CF-A080706C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A725-2DE1-ED41-2961-0A63A3A4E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F92FB-0426-3CFD-FE18-5ADE8811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A347-B481-3054-81A6-6908B25B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5FCD4-10DF-6B09-CCBF-EC8E3E1B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9FAF3-54D9-4CD5-43BC-968166C8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FDAD-2823-D24B-EDB9-9DF459D8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8F5C6-6E06-BD15-3394-2A294817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3AD0B-0F1C-33A4-C27D-0CF0618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98509-E429-3320-C28C-3FBCDC85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0060-E990-6BDE-C137-7A7E347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FB142-2662-665E-50AA-A5CD12BF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F964-5207-6DB2-2121-6B15E1D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B237-E3B3-A98A-4B09-48D9ADD5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254-D410-6978-5FD1-21CC0EE6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58E30-98C5-E1D3-72C6-D269F5A5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A0E4-0A46-18DF-4D33-F1F355E5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78E6B-F7BB-DD6A-F565-F83C097F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827D-3A8D-F1FB-D34F-E489F84C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1EF-BA66-5183-4A0E-FB10ACE7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7BC21-1AE2-2A79-E141-CE02B734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F5E4-EE18-679D-BDEB-9DBCA4FD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CDBC-4CA6-2EA7-C0CD-90FF9EB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D0795-E67A-7253-B7C1-3F6B2464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774DB-295E-F1C9-41AD-9DFE75C6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9C0FF-85F7-7DF0-E781-76CC21B5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6AF4-DDB4-FAE4-05E7-448CAD09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D6AB-721B-C7EF-710E-074AC926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00095-5993-48CE-8535-627A478A61C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C121-4A47-539D-BE6F-D9FF2D638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BF57-C1A8-2B4A-2933-F317913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A85E-530F-46D8-AAF4-F40B3943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3EF13F-967F-8042-1844-ECF270D0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15" y="799841"/>
            <a:ext cx="6857904" cy="4625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1CB0F-26B9-C1A9-2FAD-026095FC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74" y="853768"/>
            <a:ext cx="2033711" cy="1446714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9023A9E-2BFC-6C6B-7D2D-5831F871C666}"/>
              </a:ext>
            </a:extLst>
          </p:cNvPr>
          <p:cNvSpPr/>
          <p:nvPr/>
        </p:nvSpPr>
        <p:spPr>
          <a:xfrm>
            <a:off x="5638800" y="417576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262B5D-A6B4-6774-9E34-CEEAE5032F5E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5638800" y="863600"/>
            <a:ext cx="1800774" cy="354076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E4F9AF-B147-897F-200C-C92BDEB151F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096000" y="2310314"/>
            <a:ext cx="3377285" cy="20940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4CC6EF-40AD-2114-542C-1C144D815180}"/>
              </a:ext>
            </a:extLst>
          </p:cNvPr>
          <p:cNvCxnSpPr/>
          <p:nvPr/>
        </p:nvCxnSpPr>
        <p:spPr>
          <a:xfrm>
            <a:off x="4828309" y="3429000"/>
            <a:ext cx="39139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332DEA-01AF-764A-9866-6B44DA2C1697}"/>
              </a:ext>
            </a:extLst>
          </p:cNvPr>
          <p:cNvCxnSpPr/>
          <p:nvPr/>
        </p:nvCxnSpPr>
        <p:spPr>
          <a:xfrm>
            <a:off x="4835236" y="3429000"/>
            <a:ext cx="0" cy="25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AB739B-174B-B669-9F00-B2F9F461C306}"/>
              </a:ext>
            </a:extLst>
          </p:cNvPr>
          <p:cNvCxnSpPr/>
          <p:nvPr/>
        </p:nvCxnSpPr>
        <p:spPr>
          <a:xfrm>
            <a:off x="8734771" y="3428999"/>
            <a:ext cx="0" cy="25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B3E797-EB7A-B594-7DC1-57B4925889E1}"/>
              </a:ext>
            </a:extLst>
          </p:cNvPr>
          <p:cNvSpPr txBox="1"/>
          <p:nvPr/>
        </p:nvSpPr>
        <p:spPr>
          <a:xfrm>
            <a:off x="6599279" y="302330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Idle Mode</a:t>
            </a: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046DF516-CB73-9E52-144C-108E33F683A0}"/>
              </a:ext>
            </a:extLst>
          </p:cNvPr>
          <p:cNvSpPr/>
          <p:nvPr/>
        </p:nvSpPr>
        <p:spPr>
          <a:xfrm rot="2696412">
            <a:off x="6869449" y="3311256"/>
            <a:ext cx="242178" cy="245278"/>
          </a:xfrm>
          <a:prstGeom prst="halfFram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9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Shayan Nazeer</dc:creator>
  <cp:lastModifiedBy>Muhammad Shayan Nazeer</cp:lastModifiedBy>
  <cp:revision>1</cp:revision>
  <dcterms:created xsi:type="dcterms:W3CDTF">2024-05-21T03:34:04Z</dcterms:created>
  <dcterms:modified xsi:type="dcterms:W3CDTF">2024-05-21T04:05:44Z</dcterms:modified>
</cp:coreProperties>
</file>