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5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3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0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3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F16-2769-4B89-BCD9-9D5B97301A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7313-0DCC-4DAB-BAE2-D99198B11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ReactWheel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搭建的前端脚手架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89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633364" cy="35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1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ReactWheel</vt:lpstr>
      <vt:lpstr>What？</vt:lpstr>
      <vt:lpstr>目录结构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ReactWheel</dc:title>
  <dc:creator>孟宪瑞</dc:creator>
  <cp:lastModifiedBy>孟宪瑞</cp:lastModifiedBy>
  <cp:revision>3</cp:revision>
  <dcterms:created xsi:type="dcterms:W3CDTF">2017-08-14T09:22:49Z</dcterms:created>
  <dcterms:modified xsi:type="dcterms:W3CDTF">2017-08-14T09:36:27Z</dcterms:modified>
</cp:coreProperties>
</file>