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4" r:id="rId5"/>
    <p:sldId id="285" r:id="rId6"/>
    <p:sldId id="28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4E3AA-F5E0-CDA6-67C4-C6CC8B526DC8}" v="267" dt="2023-11-04T13:07:29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91"/>
            <a:ext cx="12192000" cy="472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№13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   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Студент: </a:t>
            </a:r>
            <a:r>
              <a:rPr lang="ru-RU" altLang="ru-RU" sz="20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Сидоров С.Д.</a:t>
            </a:r>
            <a:endParaRPr lang="ru-RU" sz="1800" dirty="0">
              <a:solidFill>
                <a:srgbClr val="000000"/>
              </a:solidFill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«Приготовить блюдо под заказ»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на основе выданного преподавателем варианта задания: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бизнес-процесс в нотации ВРМ,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занятия: 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 Студентам также рекомендуется сохранить файл с процессом в формате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дальнейшей работы с ним на другом практическом занятии.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 Построить модель процесса «Приготовить блюдо под заказ». Дополнительные требования сообщает преподаватель на занятии.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бизнес-процессов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047385"/>
            <a:ext cx="10819643" cy="56662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</a:rPr>
              <a:t>Бизнес-процесс "Приготовить блюдо под заказ" представляет собой последовательность действий, направленных на приготовление определенного блюда согласно заказу клиента. Процесс начинается с получения заказа от клиента и завершается подачей готового блюда. Процесс включает в себя действия связанные с подготовкой сырых овощей и мяса, а также приготовление соуса, варку ингредиентов и сервировку блюда. Также процесс включает в себя проверку готовности от шеф-повара.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F99810-D62E-EFCC-59D6-D86BB6E9161E}"/>
              </a:ext>
            </a:extLst>
          </p:cNvPr>
          <p:cNvSpPr txBox="1"/>
          <p:nvPr/>
        </p:nvSpPr>
        <p:spPr>
          <a:xfrm>
            <a:off x="4380012" y="5995401"/>
            <a:ext cx="38368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 «</a:t>
            </a:r>
            <a:r>
              <a:rPr lang="ru-RU" sz="1200" b="1" kern="100" dirty="0">
                <a:latin typeface="Liberation Serif"/>
                <a:ea typeface="Droid Sans Fallback"/>
                <a:cs typeface="FreeSans"/>
              </a:rPr>
              <a:t>Приготовить блюдо под заказ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"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8" name="Рисунок 7" descr="Изображение выглядит как текст, снимок экрана, диаграмм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F758DB92-A35F-C713-D595-BE54D0D4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292546"/>
            <a:ext cx="11887199" cy="36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71514D-35DE-C2AD-268E-03D31859DF6F}"/>
              </a:ext>
            </a:extLst>
          </p:cNvPr>
          <p:cNvSpPr txBox="1"/>
          <p:nvPr/>
        </p:nvSpPr>
        <p:spPr>
          <a:xfrm>
            <a:off x="4182456" y="5214586"/>
            <a:ext cx="3836888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200" b="1" dirty="0">
                <a:latin typeface="Times New Roman"/>
                <a:cs typeface="Times New Roman"/>
              </a:rPr>
              <a:t>Рисунок 2 - </a:t>
            </a:r>
            <a:r>
              <a:rPr lang="ru-RU" sz="1200" b="1" kern="100" dirty="0">
                <a:effectLst/>
                <a:latin typeface="Times New Roman"/>
                <a:ea typeface="Droid Sans Fallback"/>
                <a:cs typeface="FreeSans"/>
              </a:rPr>
              <a:t>Процесс «</a:t>
            </a:r>
            <a:r>
              <a:rPr lang="ru-RU" sz="1200" b="1" kern="100" dirty="0">
                <a:latin typeface="Liberation Serif"/>
                <a:ea typeface="Droid Sans Fallback"/>
                <a:cs typeface="FreeSans"/>
              </a:rPr>
              <a:t>Подпроцесс "Фаршировка перцев"</a:t>
            </a:r>
            <a:r>
              <a:rPr lang="ru-RU" sz="1200" b="1" kern="100" dirty="0">
                <a:latin typeface="Times New Roman"/>
                <a:ea typeface="Droid Sans Fallback"/>
                <a:cs typeface="FreeSans"/>
              </a:rPr>
              <a:t>"</a:t>
            </a:r>
            <a:endParaRPr lang="ru-RU" sz="1200" b="1" kern="100">
              <a:effectLst/>
              <a:latin typeface="Times New Roman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9C4E5CB-58F0-2720-CF86-0512583A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94" y="1135127"/>
            <a:ext cx="7044812" cy="36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2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«Приготовить блюда под заказ» и сформировано её текстовое описание.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281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Цель и задача</vt:lpstr>
      <vt:lpstr>Текстовое описание бизнес-процессов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Body</cp:lastModifiedBy>
  <cp:revision>125</cp:revision>
  <dcterms:created xsi:type="dcterms:W3CDTF">2022-12-09T09:15:04Z</dcterms:created>
  <dcterms:modified xsi:type="dcterms:W3CDTF">2023-11-04T13:07:42Z</dcterms:modified>
</cp:coreProperties>
</file>