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78" r:id="rId5"/>
    <p:sldId id="285" r:id="rId6"/>
    <p:sldId id="286" r:id="rId7"/>
    <p:sldId id="287" r:id="rId8"/>
    <p:sldId id="288" r:id="rId9"/>
    <p:sldId id="28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CF02D-134B-4750-B3BC-03D45560C84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8182-1763-4E5F-99E1-222D876CD53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63" y="502402"/>
            <a:ext cx="1152673" cy="1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74485"/>
            <a:ext cx="12192000" cy="4725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7496" tIns="45720" rIns="-3174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практической и прикладной информатики (ППИ)</a:t>
            </a:r>
            <a:r>
              <a:rPr kumimoji="0" lang="ru-RU" altLang="ru-RU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4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по практической работе №14 по дисциплине «Моделирование бизнес-процессов»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Студент: Сидоров С.Д.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Тема: Модель процесса «Выполнение заказа в интернет-магазине»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ИКБО-20-21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Руководитель: преподаватель,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Ахмедова  Х.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alt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9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2023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5156" y="432076"/>
            <a:ext cx="3101688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047385"/>
            <a:ext cx="10515600" cy="572639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занятия: отработка применения типизации событий и элемента «Задача», а также маркеров действий при создании моделей процессов в методологии ВРМN.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Постановка задачи: на основе выданного преподавателем варианта задания: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а) сформировать текстовое описание бизнес-процесса, определив роли (исполнителей), инициирующее и завершающее событие, тем самым определив границы бизнес-процесса;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построить бизнес-процесс в нотации BPMN,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с) подготовить презентацию для публичной защиты бизнес-процесса, защитить полученную модель.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Задание 1. При построении модели необходимо обеспечить как минимум два пула с целью получения диаграммы взаимодействия. Один из пулов может представлять собой либо контрагента, либо другой процесс. Все элементы «Задача» и события студент должен типизировать, а также использовать маркеры действий. Применить не менее одного раза маркер подпроцесса и построить для него отдельно в дальнейшем развёрнутый пул. В процессах кроме их наименования даны опорные задачи, которые могут выступить в качестве подпроцесса. При недостатке информации студенту рекомендуется обратиться к свободным и доступным источникам в Интернете.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0340" y="455255"/>
            <a:ext cx="7991319" cy="476616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Текстовое описание бизнес-процессов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047115"/>
            <a:ext cx="11180445" cy="56661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Роли (исполнители):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Пациент - инициирующая роль, приходящая в мед. учереждение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Работница регистратуры - принимает отплаут, записывает пациента.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Врач - осуществляет прием пациентов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События: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Инициирующее событие - Новый пациент поступил в клинику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Завершающее событие - Работа с пациентом завршена.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процесса: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Пациент обращается в медицинское учереждение. В регистратуре передает свои данные, получает время своей записи к врачу. Врач анализирует состояние пациента и информацию о его состоянии здоровья ранее, делает выводы, назначает лечение и осуществляет выдачу списка лекарств и методологии лечения. После в регистратуре оформляют оплату приема.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730" y="5532120"/>
            <a:ext cx="10515600" cy="1325563"/>
          </a:xfrm>
        </p:spPr>
        <p:txBody>
          <a:bodyPr/>
          <a:p>
            <a:pPr algn="ctr"/>
            <a:r>
              <a:rPr lang="ru-RU" altLang="en-US" sz="2400"/>
              <a:t>Рисунок 1 - Процесс «Обслужить пациента в медицинском центре»</a:t>
            </a:r>
            <a:endParaRPr lang="ru-RU" altLang="en-US" sz="24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7030" y="1252855"/>
            <a:ext cx="89166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2980" y="5718810"/>
            <a:ext cx="10515600" cy="1325563"/>
          </a:xfrm>
        </p:spPr>
        <p:txBody>
          <a:bodyPr/>
          <a:p>
            <a:pPr algn="ctr"/>
            <a:r>
              <a:rPr lang="ru-RU" altLang="en-US" sz="2400"/>
              <a:t>Рисунок 2 - Подпроцесс зарегистрировать пациента</a:t>
            </a:r>
            <a:br>
              <a:rPr lang="ru-RU" altLang="en-US" sz="2400"/>
            </a:br>
            <a:endParaRPr lang="ru-RU" altLang="en-US" sz="240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2785"/>
            <a:ext cx="10515600" cy="4076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015" y="5677535"/>
            <a:ext cx="10515600" cy="1325563"/>
          </a:xfrm>
        </p:spPr>
        <p:txBody>
          <a:bodyPr/>
          <a:p>
            <a:pPr algn="ctr"/>
            <a:r>
              <a:rPr lang="ru-RU" altLang="en-US" sz="2400"/>
              <a:t>Рисунок 3 - Подпроцесс «Принять пациента»</a:t>
            </a:r>
            <a:endParaRPr lang="ru-RU" altLang="en-US" sz="24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81480"/>
            <a:ext cx="1051560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80770" y="5240020"/>
            <a:ext cx="10515600" cy="1325563"/>
          </a:xfrm>
        </p:spPr>
        <p:txBody>
          <a:bodyPr/>
          <a:p>
            <a:pPr algn="ctr"/>
            <a:r>
              <a:rPr lang="ru-RU" sz="2400"/>
              <a:t>Рисунок 4 - Подпроцесс «Оформить оплату приема»</a:t>
            </a:r>
            <a:endParaRPr lang="ru-RU" sz="240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277745"/>
            <a:ext cx="10515600" cy="3446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2708" y="140717"/>
            <a:ext cx="2266584" cy="476616"/>
          </a:xfrm>
        </p:spPr>
        <p:txBody>
          <a:bodyPr>
            <a:no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2426677"/>
            <a:ext cx="10515600" cy="24735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презентации была выполнена схема бизнес-процесса «Обслужить пациента в медицинском центре» 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сформировано текстовое описание бизнес-процесса, определив роли (исполнителей), инициирующее и завершающее событие, тем самым определив границы бизнес-процесса.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2820</Words>
  <Application>WPS Presentation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Тема Office</vt:lpstr>
      <vt:lpstr>PowerPoint 演示文稿</vt:lpstr>
      <vt:lpstr>Цель и задача</vt:lpstr>
      <vt:lpstr>Текстовое описание бизнес-процессов</vt:lpstr>
      <vt:lpstr>Рисунок 1 - Процесс «Обслужить пациента в медицинском центре»</vt:lpstr>
      <vt:lpstr>Рисунок 2 - Подпроцесс зарегистрировать пациента </vt:lpstr>
      <vt:lpstr>Рисунок 3 - Подпроцесс «Принять пациента»</vt:lpstr>
      <vt:lpstr>Рисунок 4 - Подпроцесс «Оформить оплату приема»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Станислав</dc:creator>
  <cp:lastModifiedBy>sidor</cp:lastModifiedBy>
  <cp:revision>107</cp:revision>
  <dcterms:created xsi:type="dcterms:W3CDTF">2022-12-09T09:15:00Z</dcterms:created>
  <dcterms:modified xsi:type="dcterms:W3CDTF">2023-11-23T06:36:40Z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9E2147C3E9AF4DC79E61C059558FF307_12</vt:lpwstr>
  </property>
  <property fmtid="{D5CDD505-2E9C-101B-9397-08002B2CF9AE}" pid="3" name="KSOProductBuildVer">
    <vt:lpwstr>1049-12.2.0.13306</vt:lpwstr>
  </property>
</Properties>
</file>