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5" r:id="rId10"/>
    <p:sldId id="264" r:id="rId11"/>
    <p:sldId id="263" r:id="rId12"/>
    <p:sldId id="262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09F65-6C6D-46EF-B9C5-671B29B86B7D}" v="630" dt="2023-04-01T17:47:38.785"/>
    <p1510:client id="{BEAEE3CD-0B51-4D1F-A3AE-6FBA9712DD7F}" v="1011" dt="2023-04-01T17:47:3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6:2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31191 17806 16383 0 0,'-5'0'0'0'0,"-6"0"0"0"0,-6 5 0 0 0,-4 1 0 0 0,-9 0 0 0 0,-12-1 0 0 0,-10-2 0 0 0,-9 0 0 0 0,-3-2 0 0 0,3 4 0 0 0,14 6 0 0 0,4 1 0 0 0,5 3 0 0 0,5 4 0 0 0,3-2 0 0 0,6 1 0 0 0,8 3 0 0 0,6 2 0 0 0,5 1 0 0 0,4 2 0 0 0,1 2 0 0 0,10 4 0 0 0,9 2 0 0 0,14 9 0 0 0,17 7 0 0 0,12-1 0 0 0,21 6 0 0 0,13 2 0 0 0,10 2 0 0 0,11-6 0 0 0,7-1 0 0 0,8-6 0 0 0,-6-6 0 0 0,-5-9 0 0 0,-9-6 0 0 0,-10-6 0 0 0,-13-8 0 0 0,-16-4 0 0 0,-17-5 0 0 0,-17-11 0 0 0,-16-9 0 0 0,-21-6 0 0 0,-20-8 0 0 0,-21-8 0 0 0,-18-7 0 0 0,-18-9 0 0 0,-19-5 0 0 0,-32-6 0 0 0,-26 0 0 0 0,-12 1 0 0 0,-5 12 0 0 0,12 15 0 0 0,23 15 0 0 0,30 11 0 0 0,41 7 0 0 0,37 6 0 0 0,28 2 0 0 0,12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6:34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31394 17978 16383 0 0,'-5'0'0'0'0,"-6"0"0"0"0,-6 0 0 0 0,-9 0 0 0 0,-10 0 0 0 0,-12 0 0 0 0,-8 0 0 0 0,-13 0 0 0 0,-4 0 0 0 0,-4 0 0 0 0,2 0 0 0 0,0 0 0 0 0,-2-10 0 0 0,-1-2 0 0 0,-2 0 0 0 0,4 3 0 0 0,5 2 0 0 0,0 3 0 0 0,9 1 0 0 0,9 2 0 0 0,23 1 0 0 0,27 10 0 0 0,17 3 0 0 0,17-1 0 0 0,17 3 0 0 0,23 3 0 0 0,14 3 0 0 0,15 8 0 0 0,20 3 0 0 0,17 1 0 0 0,3 0 0 0 0,3-6 0 0 0,3-3 0 0 0,-3-6 0 0 0,-8-5 0 0 0,-3-6 0 0 0,-10 2 0 0 0,-17-2 0 0 0,-16-1 0 0 0,-19-2 0 0 0,-31 3 0 0 0,-41-9 0 0 0,-24-5 0 0 0,-31-5 0 0 0,-21-5 0 0 0,-19-5 0 0 0,-27 2 0 0 0,-24-1 0 0 0,-16-1 0 0 0,-12 3 0 0 0,0 4 0 0 0,2 6 0 0 0,7 3 0 0 0,19 4 0 0 0,19 1 0 0 0,23 2 0 0 0,20 0 0 0 0,20 0 0 0 0,17-1 0 0 0,11 1 0 0 0,9-1 0 0 0,17 1 0 0 0,21 8 0 0 0,22 4 0 0 0,21 3 0 0 0,20 5 0 0 0,20 2 0 0 0,15-2 0 0 0,6 0 0 0 0,9-3 0 0 0,1-1 0 0 0,-10-3 0 0 0,-11-3 0 0 0,-18-5 0 0 0,-18-2 0 0 0,-17-3 0 0 0,-29 0 0 0 0,-28-2 0 0 0,-23 0 0 0 0,-19 1 0 0 0,-15-1 0 0 0,-16 1 0 0 0,-8-1 0 0 0,3 1 0 0 0,5 5 0 0 0,13 6 0 0 0,12 5 0 0 0,17 11 0 0 0,9 4 0 0 0,11 2 0 0 0,8 0 0 0 0,6-1 0 0 0,4-1 0 0 0,11-1 0 0 0,9-7 0 0 0,6-1 0 0 0,3 0 0 0 0,6-4 0 0 0,12-1 0 0 0,11 3 0 0 0,11-4 0 0 0,12 2 0 0 0,2-4 0 0 0,1-3 0 0 0,5-4 0 0 0,2-3 0 0 0,-6-2 0 0 0,-7-2 0 0 0,-7 0 0 0 0,-12-10 0 0 0,-10-3 0 0 0,-14-4 0 0 0,-12-4 0 0 0,-10-3 0 0 0,-22 2 0 0 0,-12 6 0 0 0,-14 5 0 0 0,-3-1 0 0 0,-2 3 0 0 0,-6 2 0 0 0,-6-2 0 0 0,-2 0 0 0 0,-2 2 0 0 0,5 2 0 0 0,10 11 0 0 0,27 10 0 0 0,21 6 0 0 0,14 0 0 0 0,12 0 0 0 0,11-3 0 0 0,7 0 0 0 0,5-4 0 0 0,2-4 0 0 0,-4 1 0 0 0,-7-2 0 0 0,-5-2 0 0 0,-6-3 0 0 0,-9-12 0 0 0,-9-8 0 0 0,-6-8 0 0 0,-7-4 0 0 0,-2-1 0 0 0,-12 3 0 0 0,-14 6 0 0 0,-7 6 0 0 0,-12 1 0 0 0,-18 2 0 0 0,-12 4 0 0 0,-17 1 0 0 0,-12 3 0 0 0,-3 1 0 0 0,2 1 0 0 0,15 0 0 0 0,17 1 0 0 0,16 0 0 0 0,17 8 0 0 0,16 9 0 0 0,25 5 0 0 0,21-2 0 0 0,17 2 0 0 0,14-5 0 0 0,17 1 0 0 0,16 0 0 0 0,15 3 0 0 0,9-3 0 0 0,14 0 0 0 0,8-3 0 0 0,6-4 0 0 0,-8 0 0 0 0,-7-1 0 0 0,-7-4 0 0 0,-13-2 0 0 0,-11-2 0 0 0,-12-1 0 0 0,-16-2 0 0 0,-13 0 0 0 0,-12-10 0 0 0,-13-8 0 0 0,-20 0 0 0 0,-17 2 0 0 0,-10 4 0 0 0,-8-1 0 0 0,-3 3 0 0 0,-12 2 0 0 0,-11-2 0 0 0,-11 1 0 0 0,-10 1 0 0 0,-5-1 0 0 0,1-1 0 0 0,10 3 0 0 0,10 1 0 0 0,12 3 0 0 0,27 1 0 0 0,26 2 0 0 0,17 0 0 0 0,14 0 0 0 0,9 0 0 0 0,6-4 0 0 0,4-2 0 0 0,6 0 0 0 0,1 2 0 0 0,0 1 0 0 0,-2 0 0 0 0,-7 2 0 0 0,-8 1 0 0 0,-7 0 0 0 0,-21 0 0 0 0,-17 0 0 0 0,-14 1 0 0 0,-9-1 0 0 0,-11 0 0 0 0,-10-5 0 0 0,-6-1 0 0 0,-5 0 0 0 0,-7 1 0 0 0,-3 2 0 0 0,5 1 0 0 0,7 1 0 0 0,22 0 0 0 0,21 1 0 0 0,16-4 0 0 0,11-2 0 0 0,12 0 0 0 0,6 2 0 0 0,0 0 0 0 0,4 2 0 0 0,5 1 0 0 0,-2 1 0 0 0,1 0 0 0 0,-1 0 0 0 0,-5 0 0 0 0,-18 1 0 0 0,-21-1 0 0 0,-16 0 0 0 0,-20 0 0 0 0,-12 0 0 0 0,-7 0 0 0 0,-5 0 0 0 0,-5 0 0 0 0,-6 0 0 0 0,-5 0 0 0 0,-8 0 0 0 0,1 0 0 0 0,-5 0 0 0 0,0 0 0 0 0,0 0 0 0 0,1 0 0 0 0,6 0 0 0 0,7 9 0 0 0,17 8 0 0 0,17 6 0 0 0,31-1 0 0 0,20-5 0 0 0,28 0 0 0 0,21 2 0 0 0,23-3 0 0 0,12 1 0 0 0,14 2 0 0 0,15-2 0 0 0,11 1 0 0 0,5-3 0 0 0,3-4 0 0 0,-5-3 0 0 0,-12-4 0 0 0,-12-2 0 0 0,-22-2 0 0 0,-22 0 0 0 0,-18-1 0 0 0,-27 0 0 0 0,-27-9 0 0 0,-27-3 0 0 0,-23-8 0 0 0,-22-2 0 0 0,-25 0 0 0 0,-25-2 0 0 0,-9-1 0 0 0,-20 4 0 0 0,-3 6 0 0 0,-7 5 0 0 0,1 5 0 0 0,-1 3 0 0 0,10 3 0 0 0,11 0 0 0 0,21 1 0 0 0,21 1 0 0 0,24 8 0 0 0,19 3 0 0 0,29-1 0 0 0,34-2 0 0 0,24-3 0 0 0,27-3 0 0 0,26 3 0 0 0,23 5 0 0 0,21 0 0 0 0,17-2 0 0 0,13-2 0 0 0,2-3 0 0 0,2-2 0 0 0,-7-2 0 0 0,-11-1 0 0 0,-16 0 0 0 0,-16 0 0 0 0,-17-1 0 0 0,-20 1 0 0 0,-18-1 0 0 0,-18 6 0 0 0,-25 1 0 0 0,-20 0 0 0 0,-13-2 0 0 0,-17 0 0 0 0,-12-2 0 0 0,-11-1 0 0 0,-15 0 0 0 0,-12-1 0 0 0,-7-1 0 0 0,0 1 0 0 0,1 0 0 0 0,12 0 0 0 0,11 0 0 0 0,12 4 0 0 0,11 2 0 0 0,9 5 0 0 0,7 0 0 0 0,8 3 0 0 0,3-1 0 0 0,15-3 0 0 0,13-2 0 0 0,14 1 0 0 0,17 4 0 0 0,17 5 0 0 0,17 4 0 0 0,10 2 0 0 0,10 3 0 0 0,-2 0 0 0 0,-7-3 0 0 0,1-7 0 0 0,-4-5 0 0 0,-12-6 0 0 0,-17 2 0 0 0,-27-11 0 0 0,-32-4 0 0 0,-19-1 0 0 0,-24-4 0 0 0,-27-5 0 0 0,-19-3 0 0 0,-17-9 0 0 0,-12-3 0 0 0,-13-2 0 0 0,-6 1 0 0 0,6 6 0 0 0,19 8 0 0 0,19 6 0 0 0,23 6 0 0 0,19 5 0 0 0,33 1 0 0 0,31 12 0 0 0,24 2 0 0 0,20 1 0 0 0,21-3 0 0 0,17-4 0 0 0,16-2 0 0 0,20-2 0 0 0,11-2 0 0 0,6-11 0 0 0,3-7 0 0 0,-5-7 0 0 0,-16 2 0 0 0,-15-1 0 0 0,-22 0 0 0 0,-20-2 0 0 0,-22-1 0 0 0,-27 0 0 0 0,-27 3 0 0 0,-24 2 0 0 0,-22-1 0 0 0,-15 4 0 0 0,-9 0 0 0 0,-24 3 0 0 0,-17-1 0 0 0,-26 3 0 0 0,-16 3 0 0 0,-13 4 0 0 0,-4 2 0 0 0,4 3 0 0 0,19 0 0 0 0,22 2 0 0 0,24 9 0 0 0,27 8 0 0 0,22 5 0 0 0,23 4 0 0 0,17 1 0 0 0,13 2 0 0 0,17-5 0 0 0,11-7 0 0 0,13-6 0 0 0,5-6 0 0 0,15 2 0 0 0,18-1 0 0 0,19-2 0 0 0,14-2 0 0 0,9 4 0 0 0,12 1 0 0 0,4-2 0 0 0,-10-2 0 0 0,-6 0 0 0 0,-9-3 0 0 0,-12 0 0 0 0,-13-1 0 0 0,-14 0 0 0 0,-14 0 0 0 0,-15-10 0 0 0,-27-2 0 0 0,-21-5 0 0 0,-16 1 0 0 0,-14-2 0 0 0,-17-1 0 0 0,-18 1 0 0 0,-18 4 0 0 0,-22 0 0 0 0,-14 2 0 0 0,-16 4 0 0 0,-17 2 0 0 0,-3 3 0 0 0,3 1 0 0 0,11 2 0 0 0,18 1 0 0 0,23-1 0 0 0,25 1 0 0 0,24 4 0 0 0,32 2 0 0 0,25-1 0 0 0,24-1 0 0 0,23-2 0 0 0,28-1 0 0 0,21-1 0 0 0,33 4 0 0 0,38 6 0 0 0,33 1 0 0 0,18 3 0 0 0,13-1 0 0 0,-2-2 0 0 0,-1-4 0 0 0,-7-4 0 0 0,-24-1 0 0 0,-23 3 0 0 0,-24 0 0 0 0,-28-10 0 0 0,-28-5 0 0 0,-30-4 0 0 0,-33-1 0 0 0,-31 2 0 0 0,-32-2 0 0 0,-19 2 0 0 0,-14-2 0 0 0,-27 2 0 0 0,-29-2 0 0 0,-36 1 0 0 0,-22 3 0 0 0,-8 3 0 0 0,-8 3 0 0 0,-7 2 0 0 0,14 2 0 0 0,25 9 0 0 0,37 4 0 0 0,32 4 0 0 0,28 0 0 0 0,27 1 0 0 0,31-3 0 0 0,22-3 0 0 0,19-4 0 0 0,10-4 0 0 0,23-2 0 0 0,24-1 0 0 0,17-1 0 0 0,19-1 0 0 0,22 0 0 0 0,16 1 0 0 0,4-1 0 0 0,-7 1 0 0 0,-10-1 0 0 0,-21 1 0 0 0,-22 0 0 0 0,-19 0 0 0 0,-18 0 0 0 0,-20-9 0 0 0,-28-3 0 0 0,-29-5 0 0 0,-28 1 0 0 0,-24-1 0 0 0,-21-3 0 0 0,-14-2 0 0 0,-28 2 0 0 0,-24 4 0 0 0,-19 6 0 0 0,-5 4 0 0 0,1 3 0 0 0,11 2 0 0 0,28 1 0 0 0,24 1 0 0 0,21 0 0 0 0,22 0 0 0 0,31 0 0 0 0,37-1 0 0 0,33-9 0 0 0,28-3 0 0 0,29 0 0 0 0,22 3 0 0 0,15 2 0 0 0,15 2 0 0 0,2 3 0 0 0,0 1 0 0 0,-6 1 0 0 0,-7 1 0 0 0,-12-1 0 0 0,-17 1 0 0 0,-15-6 0 0 0,-19-1 0 0 0,-20-4 0 0 0,-28-1 0 0 0,-26-3 0 0 0,-21 1 0 0 0,-20 3 0 0 0,-21-2 0 0 0,-17 1 0 0 0,-3 2 0 0 0,-20 4 0 0 0,-14 1 0 0 0,-14 3 0 0 0,-12-4 0 0 0,-14-1 0 0 0,-11 0 0 0 0,-9 2 0 0 0,3 1 0 0 0,9 1 0 0 0,10 1 0 0 0,18 1 0 0 0,25 0 0 0 0,32 10 0 0 0,30 7 0 0 0,35 1 0 0 0,29 3 0 0 0,33-4 0 0 0,33 2 0 0 0,31 1 0 0 0,27-3 0 0 0,27 1 0 0 0,6-2 0 0 0,17-1 0 0 0,15-1 0 0 0,11-4 0 0 0,8-4 0 0 0,-10-2 0 0 0,-12-2 0 0 0,-10-2 0 0 0,-18 0 0 0 0,-19-1 0 0 0,-20 0 0 0 0,-27 1 0 0 0,-26-10 0 0 0,-26-7 0 0 0,-29-2 0 0 0,-24-1 0 0 0,-29-2 0 0 0,-23-3 0 0 0,-21-1 0 0 0,-29-1 0 0 0,-20 0 0 0 0,-31-6 0 0 0,-16-1 0 0 0,-11 5 0 0 0,-12 7 0 0 0,-10 3 0 0 0,-2 5 0 0 0,1 4 0 0 0,14 5 0 0 0,10 2 0 0 0,15 2 0 0 0,25 2 0 0 0,29 0 0 0 0,14 0 0 0 0,21-1 0 0 0,14 1 0 0 0,13-1 0 0 0,26 1 0 0 0,22-1 0 0 0,20 0 0 0 0,18 0 0 0 0,22 0 0 0 0,20 0 0 0 0,21 0 0 0 0,22 0 0 0 0,19 9 0 0 0,19 3 0 0 0,10 0 0 0 0,11 3 0 0 0,-2-2 0 0 0,-7-3 0 0 0,-14-3 0 0 0,-14-3 0 0 0,-17-2 0 0 0,-20-1 0 0 0,-22-1 0 0 0,-22-1 0 0 0,-14 1 0 0 0,-17-10 0 0 0,-21-3 0 0 0,-17 1 0 0 0,-16-3 0 0 0,-17 2 0 0 0,-21-6 0 0 0,-13-1 0 0 0,-17 4 0 0 0,-11 4 0 0 0,-6 5 0 0 0,6 3 0 0 0,7 16 0 0 0,10 11 0 0 0,12 6 0 0 0,13 3 0 0 0,9 1 0 0 0,8-1 0 0 0,8-1 0 0 0,5-1 0 0 0,4-6 0 0 0,2-7 0 0 0,15-1 0 0 0,19-4 0 0 0,18 1 0 0 0,8-2 0 0 0,9 2 0 0 0,12 4 0 0 0,0-2 0 0 0,5 2 0 0 0,3-2 0 0 0,-5 0 0 0 0,-8-1 0 0 0,-7-4 0 0 0,-7-3 0 0 0,-3-3 0 0 0,-9 3 0 0 0,-16 0 0 0 0,-15-2 0 0 0,-15-1 0 0 0,-8-1 0 0 0,-9-1 0 0 0,-6-2 0 0 0,0 0 0 0 0,-2 0 0 0 0,2 0 0 0 0,10 4 0 0 0,20 2 0 0 0,17 0 0 0 0,14-1 0 0 0,8-7 0 0 0,5-2 0 0 0,8-5 0 0 0,6-11 0 0 0,6-7 0 0 0,-1 2 0 0 0,-3 0 0 0 0,-5 0 0 0 0,-5-1 0 0 0,-7 0 0 0 0,-9-1 0 0 0,-7 0 0 0 0,-15 4 0 0 0,-16 2 0 0 0,-10-1 0 0 0,-8 4 0 0 0,-8 0 0 0 0,-5-1 0 0 0,-8 2 0 0 0,2-1 0 0 0,5 3 0 0 0,7 4 0 0 0,12 14 0 0 0,5 10 0 0 0,9 8 0 0 0,3 0 0 0 0,-1 2 0 0 0,-3 1 0 0 0,-1 1 0 0 0,-8 6 0 0 0,-3-2 0 0 0,-5-2 0 0 0,3-1 0 0 0,3 1 0 0 0,7-1 0 0 0,3 1 0 0 0,4 5 0 0 0,6 1 0 0 0,4 5 0 0 0,14 5 0 0 0,9 0 0 0 0,7-3 0 0 0,4-7 0 0 0,3-11 0 0 0,0-8 0 0 0,0-7 0 0 0,-1-4 0 0 0,0-3 0 0 0,0-1 0 0 0,-1-1 0 0 0,0-5 0 0 0,-1-10 0 0 0,0-7 0 0 0,-4-4 0 0 0,-2-2 0 0 0,-4 0 0 0 0,-5-1 0 0 0,-5 1 0 0 0,-3 1 0 0 0,-3 1 0 0 0,-1 0 0 0 0,-10 5 0 0 0,-3 2 0 0 0,-5 4 0 0 0,-8 1 0 0 0,-9 2 0 0 0,-8 0 0 0 0,-6 2 0 0 0,-4-2 0 0 0,3 1 0 0 0,-1 4 0 0 0,5 3 0 0 0,5 2 0 0 0,5-3 0 0 0,18 0 0 0 0,17 2 0 0 0,13 0 0 0 0,9 3 0 0 0,10 0 0 0 0,10 1 0 0 0,7 11 0 0 0,4 7 0 0 0,3 1 0 0 0,-3 3 0 0 0,-5-3 0 0 0,-7-5 0 0 0,-6-3 0 0 0,-3-5 0 0 0,-7 2 0 0 0,-17 0 0 0 0,-14 4 0 0 0,-11-1 0 0 0,2-2 0 0 0,9-1 0 0 0,1-4 0 0 0,-4 0 0 0 0,-4-3 0 0 0,-5 1 0 0 0,2-11 0 0 0,11-8 0 0 0,13 0 0 0 0,14 2 0 0 0,13 4 0 0 0,10 4 0 0 0,7 4 0 0 0,-1-3 0 0 0,-4 1 0 0 0,-5 0 0 0 0,-5 2 0 0 0,-8-3 0 0 0,-19-1 0 0 0,-20 2 0 0 0,-13 1 0 0 0,-11 1 0 0 0,-5 3 0 0 0,-5 0 0 0 0,1-4 0 0 0,3-1 0 0 0,8-4 0 0 0,20-1 0 0 0,16 2 0 0 0,12 2 0 0 0,9 3 0 0 0,9 1 0 0 0,9 2 0 0 0,1 1 0 0 0,-1 0 0 0 0,-4 1 0 0 0,-17-1 0 0 0,-22 1 0 0 0,-15-1 0 0 0,-15 0 0 0 0,-6 0 0 0 0,-6 0 0 0 0,-6 0 0 0 0,-3 0 0 0 0,-2 0 0 0 0,2 0 0 0 0,2 0 0 0 0,5 0 0 0 0,4 0 0 0 0,6 0 0 0 0,8-5 0 0 0,18-1 0 0 0,20 0 0 0 0,22-3 0 0 0,20-1 0 0 0,23-2 0 0 0,28-1 0 0 0,24 4 0 0 0,27 2 0 0 0,21-2 0 0 0,12 0 0 0 0,8-2 0 0 0,2 0 0 0 0,-17 2 0 0 0,-13 2 0 0 0,-15-1 0 0 0,-20-1 0 0 0,-18-2 0 0 0,-11 0 0 0 0,-18 2 0 0 0,-19-2 0 0 0,-16 1 0 0 0,-26 2 0 0 0,-22 2 0 0 0,-21 2 0 0 0,-26 3 0 0 0,-15 0 0 0 0,-16 1 0 0 0,-18 0 0 0 0,-13 1 0 0 0,-2-1 0 0 0,-15 1 0 0 0,-11-1 0 0 0,-5 10 0 0 0,2 7 0 0 0,10 1 0 0 0,9 2 0 0 0,9 2 0 0 0,15 3 0 0 0,8 1 0 0 0,11-4 0 0 0,3-1 0 0 0,5-3 0 0 0,9-6 0 0 0,5 0 0 0 0,2-1 0 0 0,5-4 0 0 0,6-2 0 0 0,5-2 0 0 0,8-11 0 0 0,9-9 0 0 0,17-2 0 0 0,13-1 0 0 0,14 1 0 0 0,8 1 0 0 0,11 2 0 0 0,8 4 0 0 0,8 5 0 0 0,9-2 0 0 0,6 1 0 0 0,4 2 0 0 0,7 1 0 0 0,-2 3 0 0 0,-1 0 0 0 0,-1-3 0 0 0,-10-1 0 0 0,-12 1 0 0 0,-13-5 0 0 0,-9 1 0 0 0,-7 1 0 0 0,-18 3 0 0 0,-21 1 0 0 0,-18-3 0 0 0,-19 0 0 0 0,-12 1 0 0 0,-10 1 0 0 0,-22 2 0 0 0,-24 2 0 0 0,-30 0 0 0 0,-19 1 0 0 0,-16 0 0 0 0,-18 0 0 0 0,-10 1 0 0 0,-12-1 0 0 0,-6-5 0 0 0,-7-1 0 0 0,2 0 0 0 0,8 2 0 0 0,17 0 0 0 0,20 2 0 0 0,28 1 0 0 0,30 1 0 0 0,55 9 0 0 0,49 3 0 0 0,42 1 0 0 0,27-4 0 0 0,29 3 0 0 0,38 3 0 0 0,42 5 0 0 0,41 2 0 0 0,33-2 0 0 0,25-4 0 0 0,1-5 0 0 0,-1-4 0 0 0,-2-4 0 0 0,-12-2 0 0 0,-23-1 0 0 0,-16-1 0 0 0,-24 0 0 0 0,-19 0 0 0 0,-28 0 0 0 0,-22 1 0 0 0,-15 0 0 0 0,-20 0 0 0 0,-31-1 0 0 0,-34 1 0 0 0,-26 0 0 0 0,-26 1 0 0 0,-24-1 0 0 0,-19-10 0 0 0,-9-2 0 0 0,-18 0 0 0 0,-16 2 0 0 0,-16 4 0 0 0,-6 11 0 0 0,-1 5 0 0 0,2 6 0 0 0,7 4 0 0 0,5 4 0 0 0,12 2 0 0 0,3-3 0 0 0,8-5 0 0 0,11-6 0 0 0,7-5 0 0 0,7-4 0 0 0,5-2 0 0 0,1-2 0 0 0,12 5 0 0 0,21-8 0 0 0,30-4 0 0 0,31-4 0 0 0,24-1 0 0 0,24 2 0 0 0,30 3 0 0 0,19 3 0 0 0,15 2 0 0 0,13 1 0 0 0,22 2 0 0 0,8 0 0 0 0,7 1 0 0 0,8 9 0 0 0,-4 3 0 0 0,-9-1 0 0 0,-4 2 0 0 0,-12 0 0 0 0,-13-4 0 0 0,-16-3 0 0 0,-24-3 0 0 0,-20-2 0 0 0,-19-1 0 0 0,-19 3 0 0 0,-30 2 0 0 0,-32-1 0 0 0,-31 0 0 0 0,-16-2 0 0 0,-19-2 0 0 0,-23 0 0 0 0,-12 0 0 0 0,-18-1 0 0 0,-13-1 0 0 0,-13 1 0 0 0,-11 0 0 0 0,-4 0 0 0 0,6 0 0 0 0,14 0 0 0 0,20 0 0 0 0,25 0 0 0 0,27 4 0 0 0,25 2 0 0 0,17 5 0 0 0,28-9 0 0 0,20-5 0 0 0,20-2 0 0 0,16 0 0 0 0,11 0 0 0 0,6 2 0 0 0,13 1 0 0 0,9 1 0 0 0,6 1 0 0 0,3 0 0 0 0,-4 0 0 0 0,-2 0 0 0 0,-4 0 0 0 0,-7-4 0 0 0,-9-2 0 0 0,-10 0 0 0 0,-9 1 0 0 0,-21 2 0 0 0,-18 1 0 0 0,-14 0 0 0 0,-14 2 0 0 0,-11 0 0 0 0,-10 0 0 0 0,-5 10 0 0 0,1 2 0 0 0,1 5 0 0 0,4-1 0 0 0,5 2 0 0 0,1-3 0 0 0,7 1 0 0 0,0 3 0 0 0,15-3 0 0 0,20-3 0 0 0,15-4 0 0 0,14-4 0 0 0,20-2 0 0 0,12-2 0 0 0,13-2 0 0 0,13 1 0 0 0,10-1 0 0 0,12 0 0 0 0,6 1 0 0 0,6-10 0 0 0,6-7 0 0 0,0-2 0 0 0,-17-1 0 0 0,-13-2 0 0 0,-15-3 0 0 0,-11-1 0 0 0,-14 4 0 0 0,-11 1 0 0 0,-15-1 0 0 0,-12-1 0 0 0,-9-2 0 0 0,-8 0 0 0 0,-3-2 0 0 0,-11 0 0 0 0,-14-1 0 0 0,-11 0 0 0 0,-4-4 0 0 0,-10-2 0 0 0,-15-4 0 0 0,-6-1 0 0 0,-13 2 0 0 0,-3 3 0 0 0,-5 2 0 0 0,-19 2 0 0 0,-6 1 0 0 0,-10 6 0 0 0,-7 2 0 0 0,10 5 0 0 0,12 4 0 0 0,20 6 0 0 0,21 2 0 0 0,19 3 0 0 0,26 1 0 0 0,23 1 0 0 0,17 5 0 0 0,15 5 0 0 0,17 7 0 0 0,14 4 0 0 0,11 3 0 0 0,13 3 0 0 0,5 0 0 0 0,2-4 0 0 0,9-2 0 0 0,1-4 0 0 0,8-5 0 0 0,-2-6 0 0 0,0 2 0 0 0,-4 3 0 0 0,-10 1 0 0 0,-12 1 0 0 0,-6-1 0 0 0,-1-2 0 0 0,-4 1 0 0 0,-9-2 0 0 0,-6-1 0 0 0,-7-4 0 0 0,-26-2 0 0 0,-27-1 0 0 0,-20-1 0 0 0,-22-2 0 0 0,-15 1 0 0 0,-17-1 0 0 0,-23 1 0 0 0,-17 0 0 0 0,-7-1 0 0 0,-6 1 0 0 0,-8-9 0 0 0,10-4 0 0 0,9 1 0 0 0,6 3 0 0 0,8 2 0 0 0,4 3 0 0 0,6 2 0 0 0,5 1 0 0 0,4 1 0 0 0,3-4 0 0 0,11-2 0 0 0,10 0 0 0 0,5-3 0 0 0,8 0 0 0 0,14-3 0 0 0,21 0 0 0 0,19 2 0 0 0,23 3 0 0 0,11 3 0 0 0,14 1 0 0 0,12 2 0 0 0,14-3 0 0 0,17-2 0 0 0,21 0 0 0 0,19 2 0 0 0,5 1 0 0 0,-2 1 0 0 0,-1 1 0 0 0,-1 1 0 0 0,-4 0 0 0 0,-1 0 0 0 0,-13-4 0 0 0,-13-2 0 0 0,-10 0 0 0 0,-16 2 0 0 0,-7 0 0 0 0,-7 2 0 0 0,-14-4 0 0 0,-11 0 0 0 0,-26 0 0 0 0,-20 1 0 0 0,-18 2 0 0 0,-18 1 0 0 0,-13-3 0 0 0,-18-2 0 0 0,-17 1 0 0 0,-2 2 0 0 0,-17 1 0 0 0,-14 1 0 0 0,1 1 0 0 0,-8 1 0 0 0,-4 0 0 0 0,-12-5 0 0 0,-14-1 0 0 0,-8-4 0 0 0,16-1 0 0 0,11-3 0 0 0,5 1 0 0 0,13 3 0 0 0,13 2 0 0 0,21 4 0 0 0,35 2 0 0 0,36 1 0 0 0,35 1 0 0 0,30 0 0 0 0,24 1 0 0 0,25-1 0 0 0,10 1 0 0 0,10-1 0 0 0,24 0 0 0 0,15 0 0 0 0,1 0 0 0 0,11 10 0 0 0,10 2 0 0 0,8 0 0 0 0,1-2 0 0 0,-17-4 0 0 0,-24-1 0 0 0,-21-3 0 0 0,-18-1 0 0 0,-18-1 0 0 0,-14-1 0 0 0,-15 1 0 0 0,-12-1 0 0 0,-19-9 0 0 0,-19-2 0 0 0,-15 0 0 0 0,-35-3 0 0 0,-19-2 0 0 0,-18-4 0 0 0,-15 1 0 0 0,-18 5 0 0 0,-24 5 0 0 0,-17 4 0 0 0,-14 3 0 0 0,6 2 0 0 0,13 1 0 0 0,7 1 0 0 0,10 0 0 0 0,12-1 0 0 0,9 1 0 0 0,12 0 0 0 0,15-1 0 0 0,16 0 0 0 0,29 0 0 0 0,30 0 0 0 0,36 5 0 0 0,36 1 0 0 0,30 4 0 0 0,18 1 0 0 0,19-1 0 0 0,23-3 0 0 0,15-3 0 0 0,10-1 0 0 0,3-2 0 0 0,-1-1 0 0 0,-12 0 0 0 0,-27-1 0 0 0,-27 1 0 0 0,-24-1 0 0 0,-23 1 0 0 0,-23-9 0 0 0,-24-4 0 0 0,-24 1 0 0 0,-22 3 0 0 0,-25 2 0 0 0,-23 3 0 0 0,-17 1 0 0 0,-17 2 0 0 0,-19 1 0 0 0,-6 1 0 0 0,-4-1 0 0 0,12 10 0 0 0,8 8 0 0 0,14 10 0 0 0,16 0 0 0 0,12 0 0 0 0,11-5 0 0 0,5-6 0 0 0,4-6 0 0 0,6 0 0 0 0,3-2 0 0 0,3-3 0 0 0,5-2 0 0 0,17-2 0 0 0,18-1 0 0 0,18-1 0 0 0,15 0 0 0 0,13 4 0 0 0,2 2 0 0 0,13 4 0 0 0,20 6 0 0 0,10 4 0 0 0,9-1 0 0 0,1-4 0 0 0,-1 0 0 0 0,-4-2 0 0 0,-4-3 0 0 0,-8-4 0 0 0,-8-3 0 0 0,-8 3 0 0 0,-10 1 0 0 0,-10-2 0 0 0,-13 4 0 0 0,-21 0 0 0 0,-22-2 0 0 0,-24-1 0 0 0,-19-3 0 0 0,-20-1 0 0 0,-12-1 0 0 0,-5 4 0 0 0,-15 1 0 0 0,-18 0 0 0 0,-12-2 0 0 0,-10-1 0 0 0,5-1 0 0 0,17-1 0 0 0,11-1 0 0 0,10 0 0 0 0,18 5 0 0 0,19 1 0 0 0,29-1 0 0 0,26 0 0 0 0,24-2 0 0 0,18-1 0 0 0,14-1 0 0 0,13 0 0 0 0,10-1 0 0 0,13 0 0 0 0,10-10 0 0 0,9-3 0 0 0,5 1 0 0 0,0-2 0 0 0,-5-4 0 0 0,-6 2 0 0 0,-9 3 0 0 0,-15-1 0 0 0,-28-2 0 0 0,-32 1 0 0 0,-26-2 0 0 0,-16 3 0 0 0,-12-2 0 0 0,-7-2 0 0 0,-10 2 0 0 0,-14 3 0 0 0,-7 4 0 0 0,-5 4 0 0 0,-6 3 0 0 0,4 1 0 0 0,6 1 0 0 0,13 1 0 0 0,14-1 0 0 0,21 1 0 0 0,25 0 0 0 0,24-1 0 0 0,18 0 0 0 0,14 0 0 0 0,12 0 0 0 0,10 0 0 0 0,12 10 0 0 0,7 2 0 0 0,2 5 0 0 0,4-2 0 0 0,1-2 0 0 0,2-4 0 0 0,4-3 0 0 0,-2 1 0 0 0,-3 1 0 0 0,-8-2 0 0 0,-11-2 0 0 0,-9 3 0 0 0,-24 1 0 0 0,-30-1 0 0 0,-32-3 0 0 0,-26-1 0 0 0,-24-1 0 0 0,-20-1 0 0 0,-18-1 0 0 0,-18 0 0 0 0,-22 0 0 0 0,-14-1 0 0 0,6 1 0 0 0,11 0 0 0 0,11 0 0 0 0,19 0 0 0 0,9 0 0 0 0,9 0 0 0 0,6 0 0 0 0,14 0 0 0 0,29 0 0 0 0,27 0 0 0 0,26 0 0 0 0,21 0 0 0 0,15 0 0 0 0,20 0 0 0 0,12 0 0 0 0,12-10 0 0 0,15-2 0 0 0,9 0 0 0 0,4-2 0 0 0,-3 1 0 0 0,-7 3 0 0 0,-8 3 0 0 0,-10 2 0 0 0,-20-1 0 0 0,-17-1 0 0 0,-26 1 0 0 0,-22 2 0 0 0,-16 1 0 0 0,-15 1 0 0 0,-12 2 0 0 0,-13-5 0 0 0,-6-1 0 0 0,-8 0 0 0 0,-6 2 0 0 0,-4 0 0 0 0,2 2 0 0 0,3 1 0 0 0,2 1 0 0 0,7 9 0 0 0,6 4 0 0 0,7 4 0 0 0,9 4 0 0 0,1-2 0 0 0,8 0 0 0 0,5-2 0 0 0,7 0 0 0 0,21-2 0 0 0,16-5 0 0 0,14 2 0 0 0,6-2 0 0 0,7-3 0 0 0,6-2 0 0 0,3-2 0 0 0,2-1 0 0 0,-3-2 0 0 0,-1 0 0 0 0,-4-1 0 0 0,-10-9 0 0 0,-7-2 0 0 0,-8-5 0 0 0,-7-4 0 0 0,-16 2 0 0 0,-12-1 0 0 0,-9 4 0 0 0,-4-1 0 0 0,-8 2 0 0 0,-6 0 0 0 0,-7-2 0 0 0,-3 1 0 0 0,-13 3 0 0 0,-14 5 0 0 0,2 3 0 0 0,0 2 0 0 0,-1 2 0 0 0,2 2 0 0 0,6-5 0 0 0,5-2 0 0 0,26 1 0 0 0,31 10 0 0 0,20 4 0 0 0,27 6 0 0 0,15 0 0 0 0,18 2 0 0 0,10-2 0 0 0,10-3 0 0 0,-1-4 0 0 0,1-4 0 0 0,-9-1 0 0 0,-6-2 0 0 0,-6-2 0 0 0,-11 1 0 0 0,-11-1 0 0 0,-24 0 0 0 0,-20 1 0 0 0,-17-1 0 0 0,-15-8 0 0 0,-12-4 0 0 0,-15-3 0 0 0,-12 0 0 0 0,-8 3 0 0 0,-2 0 0 0 0,-2 1 0 0 0,3 3 0 0 0,9 3 0 0 0,7 3 0 0 0,3 10 0 0 0,7 10 0 0 0,6 1 0 0 0,6-2 0 0 0,5 1 0 0 0,16-2 0 0 0,16-5 0 0 0,17-3 0 0 0,15-3 0 0 0,6-2 0 0 0,6-1 0 0 0,10 3 0 0 0,9 6 0 0 0,3 2 0 0 0,0-2 0 0 0,-8-3 0 0 0,-3-1 0 0 0,-12-13 0 0 0,-14-8 0 0 0,-11-8 0 0 0,-14-3 0 0 0,-12 2 0 0 0,-15 0 0 0 0,-12 5 0 0 0,-11 0 0 0 0,-6 4 0 0 0,-4 0 0 0 0,3-2 0 0 0,5 1 0 0 0,6 4 0 0 0,19 13 0 0 0,19 6 0 0 0,14 7 0 0 0,9 6 0 0 0,7 4 0 0 0,8 2 0 0 0,2 2 0 0 0,-4-4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7:03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11933 10001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7:04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10319 7408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7:04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10319 7223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7:05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10504 7329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1T17:47:05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25241 8336 16383 0 0,'0'-10'0'0'0,"5"-2"0"0"0,1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ea typeface="+mj-lt"/>
                <a:cs typeface="+mj-lt"/>
              </a:rPr>
              <a:t>Построение UML – модели системы.</a:t>
            </a:r>
            <a:r>
              <a:rPr lang="ru-RU" sz="4000" dirty="0">
                <a:ea typeface="+mj-lt"/>
                <a:cs typeface="+mj-lt"/>
              </a:rPr>
              <a:t> Диаграммы компонентов, </a:t>
            </a:r>
            <a:r>
              <a:rPr lang="ru-RU" sz="4000">
                <a:ea typeface="+mj-lt"/>
                <a:cs typeface="+mj-lt"/>
              </a:rPr>
              <a:t>развертывания</a:t>
            </a:r>
            <a:r>
              <a:rPr lang="ru-RU" sz="4000" dirty="0">
                <a:ea typeface="+mj-lt"/>
                <a:cs typeface="+mj-lt"/>
              </a:rPr>
              <a:t>. 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605" y="5084169"/>
            <a:ext cx="406958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Работу выполнили: </a:t>
            </a:r>
            <a:endParaRPr lang="ru-RU">
              <a:cs typeface="Calibri"/>
            </a:endParaRPr>
          </a:p>
          <a:p>
            <a:pPr marL="342900" indent="-342900" algn="l">
              <a:buChar char="•"/>
            </a:pPr>
            <a:r>
              <a:rPr lang="ru-RU" sz="2000" dirty="0">
                <a:cs typeface="Calibri"/>
              </a:rPr>
              <a:t>Фомичев Роман</a:t>
            </a:r>
          </a:p>
          <a:p>
            <a:pPr marL="342900" indent="-342900" algn="l">
              <a:buChar char="•"/>
            </a:pPr>
            <a:r>
              <a:rPr lang="ru-RU" sz="2000" dirty="0">
                <a:cs typeface="Calibri"/>
              </a:rPr>
              <a:t>Сидоров Станислав</a:t>
            </a:r>
          </a:p>
          <a:p>
            <a:pPr marL="342900" indent="-342900" algn="l">
              <a:buChar char="•"/>
            </a:pPr>
            <a:r>
              <a:rPr lang="ru-RU" sz="2000" dirty="0" err="1">
                <a:cs typeface="Calibri"/>
              </a:rPr>
              <a:t>Опришко</a:t>
            </a:r>
            <a:r>
              <a:rPr lang="ru-RU" sz="2000" dirty="0">
                <a:cs typeface="Calibri"/>
              </a:rPr>
              <a:t> Владислав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7D1C7-35DB-EE82-CF47-F4F213A69200}"/>
              </a:ext>
            </a:extLst>
          </p:cNvPr>
          <p:cNvSpPr txBox="1"/>
          <p:nvPr/>
        </p:nvSpPr>
        <p:spPr>
          <a:xfrm>
            <a:off x="1951054" y="3508548"/>
            <a:ext cx="8289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Доклад по дисциплине "Архитектура и концептуальное моделирование систем"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A7D38-C0C4-4DC1-2531-D332664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3000">
                <a:cs typeface="Calibri Light"/>
              </a:rPr>
              <a:t>Изображение диаграммы компонентов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3AC82-369D-9634-7928-9D91D523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3" y="2660904"/>
            <a:ext cx="4091220" cy="38865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1. Выясните назначение диаграммы и идентифицируйте артефакты.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2. Создайте ментальный макет компонентной диаграммы.</a:t>
            </a:r>
            <a:endParaRPr lang="ru-RU" sz="2000" dirty="0">
              <a:cs typeface="Calibri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3. Группировка внутри других компонентов.</a:t>
            </a:r>
            <a:endParaRPr lang="ru-RU" sz="2000" dirty="0">
              <a:cs typeface="Calibri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4. Добавление других элементов, таких как интерфейсы, классы, объекты, зависимости и т.д. </a:t>
            </a:r>
            <a:endParaRPr lang="ru-RU" sz="2000" dirty="0">
              <a:cs typeface="Calibri"/>
            </a:endParaRPr>
          </a:p>
          <a:p>
            <a:pPr>
              <a:buNone/>
            </a:pPr>
            <a:endParaRPr lang="ru-RU" sz="2000">
              <a:cs typeface="Calibri"/>
            </a:endParaRPr>
          </a:p>
          <a:p>
            <a:pPr>
              <a:buNone/>
            </a:pPr>
            <a:endParaRPr lang="ru-RU" sz="2000">
              <a:cs typeface="Calibri"/>
            </a:endParaRPr>
          </a:p>
          <a:p>
            <a:pPr marL="0" indent="0">
              <a:buNone/>
            </a:pPr>
            <a:endParaRPr lang="ru-RU" sz="2000">
              <a:cs typeface="Calibri"/>
            </a:endParaRPr>
          </a:p>
          <a:p>
            <a:endParaRPr lang="ru-RU" sz="2000">
              <a:cs typeface="Calibri"/>
            </a:endParaRPr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57CB191-7C03-6E8A-CBE9-513585722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9" b="11504"/>
          <a:stretch/>
        </p:blipFill>
        <p:spPr>
          <a:xfrm>
            <a:off x="5157141" y="570493"/>
            <a:ext cx="6835433" cy="57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C284C78-3089-4187-7780-D50C31324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47" b="8948"/>
          <a:stretch/>
        </p:blipFill>
        <p:spPr>
          <a:xfrm>
            <a:off x="2428992" y="305426"/>
            <a:ext cx="7334025" cy="62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3B49C9-04D4-168E-76A5-AE6B71C35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r="-157" b="8656"/>
          <a:stretch/>
        </p:blipFill>
        <p:spPr>
          <a:xfrm>
            <a:off x="1666992" y="642056"/>
            <a:ext cx="8858024" cy="55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3672C180-EF3A-0C6C-7FE4-F521882C6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06" y="1188185"/>
            <a:ext cx="11409186" cy="448792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EA417816-10EA-2D5E-7E0A-8C33328015C6}"/>
                  </a:ext>
                </a:extLst>
              </p14:cNvPr>
              <p14:cNvContentPartPr/>
              <p14:nvPr/>
            </p14:nvContentPartPr>
            <p14:xfrm>
              <a:off x="4136571" y="2840181"/>
              <a:ext cx="9896" cy="9896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EA417816-10EA-2D5E-7E0A-8C33328015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1771" y="2345381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D0067CC-BB00-6151-A56B-3E41E9A898E8}"/>
                  </a:ext>
                </a:extLst>
              </p14:cNvPr>
              <p14:cNvContentPartPr/>
              <p14:nvPr/>
            </p14:nvContentPartPr>
            <p14:xfrm>
              <a:off x="3532909" y="1870363"/>
              <a:ext cx="9896" cy="9896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D0067CC-BB00-6151-A56B-3E41E9A89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109" y="1375563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87D5711-F57D-1887-1A09-7DB6C4EA19DE}"/>
                  </a:ext>
                </a:extLst>
              </p14:cNvPr>
              <p14:cNvContentPartPr/>
              <p14:nvPr/>
            </p14:nvContentPartPr>
            <p14:xfrm>
              <a:off x="3532909" y="1801090"/>
              <a:ext cx="9896" cy="9896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87D5711-F57D-1887-1A09-7DB6C4EA19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109" y="130629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CAD5177-3A68-1721-3957-8B9F32B0B32B}"/>
                  </a:ext>
                </a:extLst>
              </p14:cNvPr>
              <p14:cNvContentPartPr/>
              <p14:nvPr/>
            </p14:nvContentPartPr>
            <p14:xfrm>
              <a:off x="3602181" y="1840675"/>
              <a:ext cx="9896" cy="9896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CAD5177-3A68-1721-3957-8B9F32B0B3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381" y="1345875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820E70D-8566-362D-0AA0-B6E0242A73AC}"/>
                  </a:ext>
                </a:extLst>
              </p14:cNvPr>
              <p14:cNvContentPartPr/>
              <p14:nvPr/>
            </p14:nvContentPartPr>
            <p14:xfrm>
              <a:off x="9114311" y="2204617"/>
              <a:ext cx="9896" cy="12109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820E70D-8566-362D-0AA0-B6E0242A73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3078" y="2187318"/>
                <a:ext cx="91538" cy="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7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C085C-D393-6D18-A42D-0E304FA4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b="1" dirty="0"/>
              <a:t>Диаграмма развертывания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6195AF-003F-486B-352B-A5E3ABF2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1. Отображает архитектуру выполнения системы, включая аппаратные и программные среды исполнения. </a:t>
            </a:r>
            <a:endParaRPr lang="ru-RU" sz="2000"/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2. Описывает физические компоненты системы, в отличие от других типов UML-диаграмм, которые описывают логические компоненты. </a:t>
            </a: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3. Используется для визуализации физической архитектуры системы и помогает моделировать аппаратную топологию системы. </a:t>
            </a:r>
            <a:endParaRPr lang="ru-RU" sz="2000">
              <a:cs typeface="Calibri"/>
            </a:endParaRPr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D61C2FD-CE0C-2C1D-9F01-A9454D3B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27" y="2137585"/>
            <a:ext cx="5659362" cy="27718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BD9ABBD-B8BA-5A20-20C5-A3FD4C21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3" y="798372"/>
            <a:ext cx="3278292" cy="1127318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6AB96A-61E6-CFB1-A8DB-305DDAA2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2085895"/>
            <a:ext cx="3743538" cy="2686203"/>
          </a:xfrm>
          <a:prstGeom prst="rect">
            <a:avLst/>
          </a:prstGeom>
        </p:spPr>
      </p:pic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964E63B-4D6E-3AF6-EDD5-C5CA448E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871664"/>
            <a:ext cx="3239769" cy="1792213"/>
          </a:xfrm>
          <a:prstGeom prst="rect">
            <a:avLst/>
          </a:prstGeom>
        </p:spPr>
      </p:pic>
      <p:pic>
        <p:nvPicPr>
          <p:cNvPr id="6" name="Рисунок 6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1E45D1B-A357-50BE-51AC-E9F4D7001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4437506"/>
            <a:ext cx="3278292" cy="929379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CDEE0C-6560-6815-812E-5F742A276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3994402"/>
            <a:ext cx="3239769" cy="1834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A6E7E-81BE-5ED6-63F5-6EA0AB2F641E}"/>
              </a:ext>
            </a:extLst>
          </p:cNvPr>
          <p:cNvSpPr txBox="1"/>
          <p:nvPr/>
        </p:nvSpPr>
        <p:spPr>
          <a:xfrm>
            <a:off x="9234377" y="2668772"/>
            <a:ext cx="14584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"/>
                <a:cs typeface="Calibri"/>
              </a:rPr>
              <a:t>Компонент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9E51E-4F32-81B9-2FA1-B851A4A70A05}"/>
              </a:ext>
            </a:extLst>
          </p:cNvPr>
          <p:cNvSpPr txBox="1"/>
          <p:nvPr/>
        </p:nvSpPr>
        <p:spPr>
          <a:xfrm>
            <a:off x="1563585" y="475013"/>
            <a:ext cx="1573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>
                <a:cs typeface="Calibri"/>
              </a:rPr>
              <a:t>Артефакт </a:t>
            </a:r>
            <a:endParaRPr lang="ru-RU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18F96-C908-3237-E265-D8986B763DB5}"/>
              </a:ext>
            </a:extLst>
          </p:cNvPr>
          <p:cNvSpPr txBox="1"/>
          <p:nvPr/>
        </p:nvSpPr>
        <p:spPr>
          <a:xfrm>
            <a:off x="890649" y="1959429"/>
            <a:ext cx="29193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>
                <a:ea typeface="+mn-lt"/>
                <a:cs typeface="+mn-lt"/>
              </a:rPr>
              <a:t>Элемент, вызванный процессом разработки</a:t>
            </a:r>
            <a:endParaRPr lang="ru-RU" sz="200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646A8-9D09-035E-77B6-FD45B38B4195}"/>
              </a:ext>
            </a:extLst>
          </p:cNvPr>
          <p:cNvSpPr txBox="1"/>
          <p:nvPr/>
        </p:nvSpPr>
        <p:spPr>
          <a:xfrm>
            <a:off x="8816439" y="5925741"/>
            <a:ext cx="23887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"/>
                <a:cs typeface="Calibri"/>
              </a:rPr>
              <a:t>Файл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конфигурации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A639E-63A3-CB22-B145-F28164663779}"/>
              </a:ext>
            </a:extLst>
          </p:cNvPr>
          <p:cNvSpPr txBox="1"/>
          <p:nvPr/>
        </p:nvSpPr>
        <p:spPr>
          <a:xfrm>
            <a:off x="771898" y="3661558"/>
            <a:ext cx="3146959" cy="840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>
                <a:cs typeface="Calibri"/>
              </a:rPr>
              <a:t>Коммуникационная ассоциация</a:t>
            </a:r>
            <a:endParaRPr lang="ru-RU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32F31-C1D8-8839-E5D8-42C782C031E2}"/>
              </a:ext>
            </a:extLst>
          </p:cNvPr>
          <p:cNvSpPr txBox="1"/>
          <p:nvPr/>
        </p:nvSpPr>
        <p:spPr>
          <a:xfrm>
            <a:off x="8747051" y="3306725"/>
            <a:ext cx="23533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404243"/>
                </a:solidFill>
                <a:latin typeface="Calibri"/>
                <a:cs typeface="Calibri"/>
              </a:rPr>
              <a:t>Спецификации</a:t>
            </a:r>
            <a:r>
              <a:rPr lang="en-US" sz="2400" b="1">
                <a:solidFill>
                  <a:srgbClr val="404243"/>
                </a:solidFill>
                <a:latin typeface="Calibri"/>
                <a:cs typeface="Calibri"/>
              </a:rPr>
              <a:t> </a:t>
            </a:r>
            <a:endParaRPr lang="ru-RU" sz="2400">
              <a:ea typeface="+mn-lt"/>
              <a:cs typeface="+mn-lt"/>
            </a:endParaRPr>
          </a:p>
          <a:p>
            <a:r>
              <a:rPr lang="en-US" sz="2400" b="1" err="1">
                <a:solidFill>
                  <a:srgbClr val="404243"/>
                </a:solidFill>
                <a:latin typeface="Calibri"/>
                <a:cs typeface="Calibri"/>
              </a:rPr>
              <a:t>развертывания</a:t>
            </a:r>
            <a:endParaRPr lang="ru-RU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CCCFA-667F-7C64-F603-41204E8BF82F}"/>
              </a:ext>
            </a:extLst>
          </p:cNvPr>
          <p:cNvSpPr txBox="1"/>
          <p:nvPr/>
        </p:nvSpPr>
        <p:spPr>
          <a:xfrm>
            <a:off x="734268" y="5462648"/>
            <a:ext cx="30798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Путь связи между узлами</a:t>
            </a:r>
            <a:endParaRPr lang="ru-RU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604D0-2DC9-BAC2-93CC-2740CAFD412E}"/>
              </a:ext>
            </a:extLst>
          </p:cNvPr>
          <p:cNvSpPr txBox="1"/>
          <p:nvPr/>
        </p:nvSpPr>
        <p:spPr>
          <a:xfrm>
            <a:off x="4779818" y="1622960"/>
            <a:ext cx="26620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>
                <a:cs typeface="Calibri"/>
              </a:rPr>
              <a:t>Устройства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9E0B4-7E45-F775-6BD8-A6FACBC0DCFB}"/>
              </a:ext>
            </a:extLst>
          </p:cNvPr>
          <p:cNvSpPr txBox="1"/>
          <p:nvPr/>
        </p:nvSpPr>
        <p:spPr>
          <a:xfrm>
            <a:off x="4601688" y="4868883"/>
            <a:ext cx="31370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>
                <a:cs typeface="Calibri"/>
              </a:rPr>
              <a:t>Физический вычислительный ресурс в системе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BC6A4-1B77-D066-A87D-5116D72C4140}"/>
              </a:ext>
            </a:extLst>
          </p:cNvPr>
          <p:cNvSpPr txBox="1"/>
          <p:nvPr/>
        </p:nvSpPr>
        <p:spPr>
          <a:xfrm>
            <a:off x="9597655" y="568842"/>
            <a:ext cx="8559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404243"/>
                </a:solidFill>
                <a:cs typeface="Segoe UI"/>
              </a:rPr>
              <a:t>Узел</a:t>
            </a:r>
          </a:p>
        </p:txBody>
      </p:sp>
    </p:spTree>
    <p:extLst>
      <p:ext uri="{BB962C8B-B14F-4D97-AF65-F5344CB8AC3E}">
        <p14:creationId xmlns:p14="http://schemas.microsoft.com/office/powerpoint/2010/main" val="262627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A7D38-C0C4-4DC1-2531-D332664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3000">
                <a:cs typeface="Calibri Light"/>
              </a:rPr>
              <a:t>Изображение диаграммы развертывания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3AC82-369D-9634-7928-9D91D523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1. Определите цель вашей схемы развертывания. 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2. Выясните отношения между узлами и устройствами. 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3. Определите, какие другие элементы, такие как компоненты, активные объекты необходимо добавить для завершения диаграммы.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4. При необходимости добавляйте зависимости между компонентами и объектами.</a:t>
            </a:r>
            <a:endParaRPr lang="ru-RU" sz="2000">
              <a:cs typeface="Calibri"/>
            </a:endParaRPr>
          </a:p>
          <a:p>
            <a:endParaRPr lang="ru-RU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0FE3DA9-6298-BA37-9174-46BBA817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00" y="640080"/>
            <a:ext cx="45396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40ABD7B-3FCB-87F9-73C5-2B242FCE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20" b="11736"/>
          <a:stretch/>
        </p:blipFill>
        <p:spPr>
          <a:xfrm>
            <a:off x="1114088" y="263995"/>
            <a:ext cx="9756867" cy="6241628"/>
          </a:xfrm>
        </p:spPr>
      </p:pic>
    </p:spTree>
    <p:extLst>
      <p:ext uri="{BB962C8B-B14F-4D97-AF65-F5344CB8AC3E}">
        <p14:creationId xmlns:p14="http://schemas.microsoft.com/office/powerpoint/2010/main" val="37081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D4E4B8-CF3F-8A90-0200-895E1B0E2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5" b="13853"/>
          <a:stretch/>
        </p:blipFill>
        <p:spPr>
          <a:xfrm>
            <a:off x="532496" y="847255"/>
            <a:ext cx="11127012" cy="4651667"/>
          </a:xfrm>
        </p:spPr>
      </p:pic>
    </p:spTree>
    <p:extLst>
      <p:ext uri="{BB962C8B-B14F-4D97-AF65-F5344CB8AC3E}">
        <p14:creationId xmlns:p14="http://schemas.microsoft.com/office/powerpoint/2010/main" val="40372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7217-C92A-C231-F0BE-81A8FD0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Диаграмма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AA947-398A-9ECF-6325-8B23A75C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323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Диаграммы компонентов используются для визуализации организации компонентов системы и зависимостей между ними. Они позволяют получить высокоуровневое представление о компонентах системы.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Компонентами могут быть программные компоненты, такие как база данных или пользовательский интерфейс; или аппаратные компоненты, такие как схема, микросхема или устройство; или бизнес-подразделение, такое как поставщик, платежная ведомость или доставка.</a:t>
            </a:r>
            <a:endParaRPr lang="ru-RU" sz="2000">
              <a:cs typeface="Calibri"/>
            </a:endParaRP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4550B83-3F2A-32CB-B89D-E9D60992E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48" b="5411"/>
          <a:stretch/>
        </p:blipFill>
        <p:spPr>
          <a:xfrm>
            <a:off x="5175956" y="1781215"/>
            <a:ext cx="6355653" cy="4113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D83532E-83FA-75E8-C1FA-9F5106E16980}"/>
                  </a:ext>
                </a:extLst>
              </p14:cNvPr>
              <p14:cNvContentPartPr/>
              <p14:nvPr/>
            </p14:nvContentPartPr>
            <p14:xfrm>
              <a:off x="11110993" y="5759532"/>
              <a:ext cx="567248" cy="328674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D83532E-83FA-75E8-C1FA-9F5106E16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2997" y="5741552"/>
                <a:ext cx="602881" cy="36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076E622-4C72-AFAB-70E5-761C937A23B3}"/>
                  </a:ext>
                </a:extLst>
              </p14:cNvPr>
              <p14:cNvContentPartPr/>
              <p14:nvPr/>
            </p14:nvContentPartPr>
            <p14:xfrm>
              <a:off x="10482482" y="5698688"/>
              <a:ext cx="1513069" cy="499698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076E622-4C72-AFAB-70E5-761C937A2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4486" y="5680700"/>
                <a:ext cx="1548700" cy="535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4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C085C-D393-6D18-A42D-0E304FA4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b="1" dirty="0" err="1"/>
              <a:t>Компонентые</a:t>
            </a:r>
            <a:r>
              <a:rPr lang="ru-RU" b="1" dirty="0"/>
              <a:t> диаграммы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6195AF-003F-486B-352B-A5E3ABF2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1.Используются в компонентно-ориентированных разработках для описания систем с сервис-ориентированной архитектурой</a:t>
            </a:r>
            <a:endParaRPr lang="ru-RU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2.Показать структуру самого кода</a:t>
            </a:r>
            <a:endParaRPr lang="ru-RU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3.Может использоваться для фокусировки на отношениях между компонентами, скрывая при этом детализацию спецификации</a:t>
            </a:r>
            <a:endParaRPr lang="ru-RU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4.Помощь в информировании и разъяснении функций создаваемой системы заинтересованным сторонам</a:t>
            </a:r>
            <a:endParaRPr lang="ru-RU">
              <a:cs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E07FEA0-ACFD-AF17-1F1F-6563953AA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98" b="7692"/>
          <a:stretch/>
        </p:blipFill>
        <p:spPr>
          <a:xfrm>
            <a:off x="6034175" y="1803589"/>
            <a:ext cx="6160751" cy="42425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716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9321718-1FA1-E291-ED3C-B078C908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4533696"/>
            <a:ext cx="5217225" cy="1145385"/>
          </a:xfrm>
          <a:prstGeom prst="rect">
            <a:avLst/>
          </a:prstGeom>
        </p:spPr>
      </p:pic>
      <p:pic>
        <p:nvPicPr>
          <p:cNvPr id="13" name="Рисунок 14">
            <a:extLst>
              <a:ext uri="{FF2B5EF4-FFF2-40B4-BE49-F238E27FC236}">
                <a16:creationId xmlns:a16="http://schemas.microsoft.com/office/drawing/2014/main" id="{DB1B8021-70C6-7C47-40B0-97A339D1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73" y="4352203"/>
            <a:ext cx="3851563" cy="1518270"/>
          </a:xfrm>
          <a:prstGeom prst="rect">
            <a:avLst/>
          </a:prstGeom>
        </p:spPr>
      </p:pic>
      <p:pic>
        <p:nvPicPr>
          <p:cNvPr id="15" name="Рисунок 16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1F8F1362-8440-5564-542F-FB21C3BB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98" y="1109018"/>
            <a:ext cx="4964236" cy="1281038"/>
          </a:xfrm>
          <a:prstGeom prst="rect">
            <a:avLst/>
          </a:prstGeom>
        </p:spPr>
      </p:pic>
      <p:pic>
        <p:nvPicPr>
          <p:cNvPr id="17" name="Рисунок 18">
            <a:extLst>
              <a:ext uri="{FF2B5EF4-FFF2-40B4-BE49-F238E27FC236}">
                <a16:creationId xmlns:a16="http://schemas.microsoft.com/office/drawing/2014/main" id="{426E35C6-F465-59E2-3167-68F272D4F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8" y="1226901"/>
            <a:ext cx="2177846" cy="1153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FEDDC1-208B-1214-8118-6B8FC5438BA6}"/>
              </a:ext>
            </a:extLst>
          </p:cNvPr>
          <p:cNvSpPr txBox="1"/>
          <p:nvPr/>
        </p:nvSpPr>
        <p:spPr>
          <a:xfrm>
            <a:off x="118753" y="5650676"/>
            <a:ext cx="2097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Предоставляемый интерфейс</a:t>
            </a:r>
            <a:endParaRPr lang="ru-RU" dirty="0" err="1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0362-0465-5083-9C04-89F7EA391EF4}"/>
              </a:ext>
            </a:extLst>
          </p:cNvPr>
          <p:cNvSpPr txBox="1"/>
          <p:nvPr/>
        </p:nvSpPr>
        <p:spPr>
          <a:xfrm>
            <a:off x="3612077" y="5650676"/>
            <a:ext cx="1464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Требуемый</a:t>
            </a:r>
            <a:endParaRPr lang="ru-RU"/>
          </a:p>
          <a:p>
            <a:pPr algn="ctr"/>
            <a:r>
              <a:rPr lang="ru-RU" dirty="0">
                <a:cs typeface="Calibri"/>
              </a:rPr>
              <a:t>интерфейс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9E8E98B-EF15-68A8-CB8E-59083B3B0D56}"/>
              </a:ext>
            </a:extLst>
          </p:cNvPr>
          <p:cNvSpPr/>
          <p:nvPr/>
        </p:nvSpPr>
        <p:spPr>
          <a:xfrm>
            <a:off x="8244230" y="5127532"/>
            <a:ext cx="121057" cy="1102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4">
            <a:extLst>
              <a:ext uri="{FF2B5EF4-FFF2-40B4-BE49-F238E27FC236}">
                <a16:creationId xmlns:a16="http://schemas.microsoft.com/office/drawing/2014/main" id="{5A84ADF0-1AD2-B210-52AA-6920B2A1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464" y="1303889"/>
            <a:ext cx="2067233" cy="10793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A1168B-7541-14DA-C60A-F8B73ECE1C2D}"/>
              </a:ext>
            </a:extLst>
          </p:cNvPr>
          <p:cNvSpPr txBox="1"/>
          <p:nvPr/>
        </p:nvSpPr>
        <p:spPr>
          <a:xfrm>
            <a:off x="8160774" y="4129548"/>
            <a:ext cx="23720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cs typeface="Calibri"/>
              </a:rPr>
              <a:t>Порт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59989-AC30-41DE-C937-75F38963CBD7}"/>
              </a:ext>
            </a:extLst>
          </p:cNvPr>
          <p:cNvSpPr txBox="1"/>
          <p:nvPr/>
        </p:nvSpPr>
        <p:spPr>
          <a:xfrm>
            <a:off x="7214418" y="5865961"/>
            <a:ext cx="4154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Компонент делегирует интерфейсы внутреннему классу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4E3874-A035-0987-A472-A4A2355B0F25}"/>
              </a:ext>
            </a:extLst>
          </p:cNvPr>
          <p:cNvSpPr txBox="1"/>
          <p:nvPr/>
        </p:nvSpPr>
        <p:spPr>
          <a:xfrm>
            <a:off x="1317171" y="4125686"/>
            <a:ext cx="30262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cs typeface="Calibri"/>
              </a:rPr>
              <a:t>Интерфейс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1866C-FD5E-0BC7-2C2C-98B7E9335137}"/>
              </a:ext>
            </a:extLst>
          </p:cNvPr>
          <p:cNvSpPr txBox="1"/>
          <p:nvPr/>
        </p:nvSpPr>
        <p:spPr>
          <a:xfrm>
            <a:off x="8103264" y="707736"/>
            <a:ext cx="23720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cs typeface="Calibri"/>
              </a:rPr>
              <a:t>Зависимости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F300B-4AE0-7893-A095-60586D223133}"/>
              </a:ext>
            </a:extLst>
          </p:cNvPr>
          <p:cNvSpPr txBox="1"/>
          <p:nvPr/>
        </p:nvSpPr>
        <p:spPr>
          <a:xfrm>
            <a:off x="1647829" y="707735"/>
            <a:ext cx="23720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cs typeface="Calibri"/>
              </a:rPr>
              <a:t>Компонент</a:t>
            </a:r>
          </a:p>
        </p:txBody>
      </p:sp>
    </p:spTree>
    <p:extLst>
      <p:ext uri="{BB962C8B-B14F-4D97-AF65-F5344CB8AC3E}">
        <p14:creationId xmlns:p14="http://schemas.microsoft.com/office/powerpoint/2010/main" val="2950550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Построение UML – модели системы. Диаграммы компонентов, развертывания. </vt:lpstr>
      <vt:lpstr>Диаграмма развертывания</vt:lpstr>
      <vt:lpstr>Презентация PowerPoint</vt:lpstr>
      <vt:lpstr>Изображение диаграммы развертывания</vt:lpstr>
      <vt:lpstr>Презентация PowerPoint</vt:lpstr>
      <vt:lpstr>Презентация PowerPoint</vt:lpstr>
      <vt:lpstr>Диаграмма компонентов</vt:lpstr>
      <vt:lpstr>Компонентые диаграммы</vt:lpstr>
      <vt:lpstr>Презентация PowerPoint</vt:lpstr>
      <vt:lpstr>Изображение диаграммы компонентов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556</cp:revision>
  <dcterms:created xsi:type="dcterms:W3CDTF">2023-04-01T16:51:47Z</dcterms:created>
  <dcterms:modified xsi:type="dcterms:W3CDTF">2023-04-01T17:48:40Z</dcterms:modified>
</cp:coreProperties>
</file>