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8" r:id="rId5"/>
    <p:sldId id="285" r:id="rId6"/>
    <p:sldId id="286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74485"/>
            <a:ext cx="12192000" cy="472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Сидоров С.Д.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«Выполнение заказа в интернет-магазине»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задачи: на основе выданного преподавателем варианта задания: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определив роли (исполнителей), инициирующее и завершающее событие, тем самым определив границы бизнес-процесса;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построить бизнес-процесс в нотации BPMN,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 подготовить презентацию для публичной защиты бизнес-процесса, защитить полученную модель.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1. При построении модели необходимо обеспечить как минимум два пула с целью получения диаграммы взаимодействия. Один из пулов может представлять собой либо контрагента, либо другой процесс. Все элементы «Задача» и события студент должен типизировать, а также использовать маркеры действий. Применить не менее одного раза маркер подпроцесса и построить для него отдельно в дальнейшем развёрнутый пул. В процессах кроме их наименования даны опорные задачи, которые могут выступить в качестве подпроцесса. При недостатке информации студенту рекомендуется обратиться к свободным и доступным источникам в Интернете.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115"/>
            <a:ext cx="11180445" cy="5666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(исполнители):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 - инициирующая роль, приходящая в мед. учереждение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Работница регистратуры - принимает отплаут, записывает пациента.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- осуществляет прием пациентов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Инициирующее событие - Новый пациент поступил в клинику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Завершающее событие - Работа с пациентом завршена.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Пациент обращается в медицинское учереждение. В регистратуре передает свои данные, получает время своей записи к врачу. Врач анализирует состояние пациента и информацию о его состоянии здоровья ранее, делает выводы, назначает лечение и осуществляет выдачу списка лекарств и методологии лечения. После в регистратуре оформляют оплату приема.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730" y="553212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1 - Процесс «Обслужить пациента в медицинском центре»</a:t>
            </a:r>
            <a:endParaRPr lang="ru-RU" alt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030" y="1252855"/>
            <a:ext cx="8916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2980" y="571881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2 - Подпроцесс зарегистрировать пациента</a:t>
            </a:r>
            <a:br>
              <a:rPr lang="ru-RU" altLang="en-US" sz="2400"/>
            </a:br>
            <a:endParaRPr lang="ru-RU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945" y="524510"/>
            <a:ext cx="11802110" cy="4573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015" y="5677535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3 - Подпроцесс «Принять пациента»</a:t>
            </a:r>
            <a:endParaRPr lang="ru-RU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81480"/>
            <a:ext cx="105156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770" y="5240020"/>
            <a:ext cx="10515600" cy="1325563"/>
          </a:xfrm>
        </p:spPr>
        <p:txBody>
          <a:bodyPr/>
          <a:p>
            <a:pPr algn="ctr"/>
            <a:r>
              <a:rPr lang="ru-RU" sz="2400"/>
              <a:t>Рисунок 4 - Подпроцесс «Оформить оплату приема»</a:t>
            </a:r>
            <a:endParaRPr lang="ru-RU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300" y="1692275"/>
            <a:ext cx="10515600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«Обслужить пациента в медицинском центре» 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текстовое описание бизнес-процесса, определив роли (исполнителей), инициирующее и завершающее событие, тем самым определив границы бизнес-процесса.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2820</Words>
  <Application>WPS Presentation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Цель и задача</vt:lpstr>
      <vt:lpstr>Текстовое описание бизнес-процессов</vt:lpstr>
      <vt:lpstr>Рисунок 1 - Процесс «Обслужить пациента в медицинском центре»</vt:lpstr>
      <vt:lpstr>Рисунок 2 - Подпроцесс зарегистрировать пациента </vt:lpstr>
      <vt:lpstr>Рисунок 3 - Подпроцесс «Принять пациента»</vt:lpstr>
      <vt:lpstr>Рисунок 4 - Подпроцесс «Оформить оплату приема»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</dc:creator>
  <cp:lastModifiedBy>sidor</cp:lastModifiedBy>
  <cp:revision>105</cp:revision>
  <dcterms:created xsi:type="dcterms:W3CDTF">2022-12-09T09:15:00Z</dcterms:created>
  <dcterms:modified xsi:type="dcterms:W3CDTF">2023-11-06T09:21:33Z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9E2147C3E9AF4DC79E61C059558FF307_12</vt:lpwstr>
  </property>
  <property fmtid="{D5CDD505-2E9C-101B-9397-08002B2CF9AE}" pid="3" name="KSOProductBuildVer">
    <vt:lpwstr>1033-12.2.0.13266</vt:lpwstr>
  </property>
</Properties>
</file>