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Corbel"/>
      <p:regular r:id="rId64"/>
      <p:bold r:id="rId65"/>
      <p:italic r:id="rId66"/>
      <p:boldItalic r:id="rId67"/>
    </p:embeddedFont>
    <p:embeddedFont>
      <p:font typeface="Old Standard TT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ldStandardT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7.gif"/><Relationship Id="rId5" Type="http://schemas.openxmlformats.org/officeDocument/2006/relationships/image" Target="../media/image15.gif"/><Relationship Id="rId6" Type="http://schemas.openxmlformats.org/officeDocument/2006/relationships/image" Target="../media/image18.gif"/><Relationship Id="rId7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7.gif"/><Relationship Id="rId5" Type="http://schemas.openxmlformats.org/officeDocument/2006/relationships/image" Target="../media/image15.gif"/><Relationship Id="rId6" Type="http://schemas.openxmlformats.org/officeDocument/2006/relationships/image" Target="../media/image18.gif"/><Relationship Id="rId7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9.gif"/><Relationship Id="rId5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.gif"/><Relationship Id="rId9" Type="http://schemas.openxmlformats.org/officeDocument/2006/relationships/image" Target="../media/image5.gif"/><Relationship Id="rId5" Type="http://schemas.openxmlformats.org/officeDocument/2006/relationships/image" Target="../media/image10.gif"/><Relationship Id="rId6" Type="http://schemas.openxmlformats.org/officeDocument/2006/relationships/image" Target="../media/image9.gif"/><Relationship Id="rId7" Type="http://schemas.openxmlformats.org/officeDocument/2006/relationships/image" Target="../media/image4.gif"/><Relationship Id="rId8" Type="http://schemas.openxmlformats.org/officeDocument/2006/relationships/image" Target="../media/image12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.gif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.gif"/><Relationship Id="rId9" Type="http://schemas.openxmlformats.org/officeDocument/2006/relationships/image" Target="../media/image5.gif"/><Relationship Id="rId5" Type="http://schemas.openxmlformats.org/officeDocument/2006/relationships/image" Target="../media/image10.gif"/><Relationship Id="rId6" Type="http://schemas.openxmlformats.org/officeDocument/2006/relationships/image" Target="../media/image9.gif"/><Relationship Id="rId7" Type="http://schemas.openxmlformats.org/officeDocument/2006/relationships/image" Target="../media/image4.gif"/><Relationship Id="rId8" Type="http://schemas.openxmlformats.org/officeDocument/2006/relationships/image" Target="../media/image12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gif"/><Relationship Id="rId10" Type="http://schemas.openxmlformats.org/officeDocument/2006/relationships/image" Target="../media/image12.gif"/><Relationship Id="rId13" Type="http://schemas.openxmlformats.org/officeDocument/2006/relationships/image" Target="../media/image23.gif"/><Relationship Id="rId12" Type="http://schemas.openxmlformats.org/officeDocument/2006/relationships/image" Target="../media/image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32.png"/><Relationship Id="rId9" Type="http://schemas.openxmlformats.org/officeDocument/2006/relationships/image" Target="../media/image4.gif"/><Relationship Id="rId15" Type="http://schemas.openxmlformats.org/officeDocument/2006/relationships/image" Target="../media/image25.gif"/><Relationship Id="rId14" Type="http://schemas.openxmlformats.org/officeDocument/2006/relationships/image" Target="../media/image24.gif"/><Relationship Id="rId17" Type="http://schemas.openxmlformats.org/officeDocument/2006/relationships/image" Target="../media/image27.gif"/><Relationship Id="rId16" Type="http://schemas.openxmlformats.org/officeDocument/2006/relationships/image" Target="../media/image26.gif"/><Relationship Id="rId5" Type="http://schemas.openxmlformats.org/officeDocument/2006/relationships/image" Target="../media/image14.png"/><Relationship Id="rId19" Type="http://schemas.openxmlformats.org/officeDocument/2006/relationships/image" Target="../media/image29.gif"/><Relationship Id="rId6" Type="http://schemas.openxmlformats.org/officeDocument/2006/relationships/image" Target="../media/image2.gif"/><Relationship Id="rId18" Type="http://schemas.openxmlformats.org/officeDocument/2006/relationships/image" Target="../media/image28.gif"/><Relationship Id="rId7" Type="http://schemas.openxmlformats.org/officeDocument/2006/relationships/image" Target="../media/image10.gif"/><Relationship Id="rId8" Type="http://schemas.openxmlformats.org/officeDocument/2006/relationships/image" Target="../media/image9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.gif"/><Relationship Id="rId11" Type="http://schemas.openxmlformats.org/officeDocument/2006/relationships/image" Target="../media/image9.gif"/><Relationship Id="rId22" Type="http://schemas.openxmlformats.org/officeDocument/2006/relationships/image" Target="../media/image29.gif"/><Relationship Id="rId10" Type="http://schemas.openxmlformats.org/officeDocument/2006/relationships/image" Target="../media/image10.gif"/><Relationship Id="rId21" Type="http://schemas.openxmlformats.org/officeDocument/2006/relationships/image" Target="../media/image28.gif"/><Relationship Id="rId13" Type="http://schemas.openxmlformats.org/officeDocument/2006/relationships/image" Target="../media/image12.gif"/><Relationship Id="rId1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gif"/><Relationship Id="rId4" Type="http://schemas.openxmlformats.org/officeDocument/2006/relationships/image" Target="../media/image33.gif"/><Relationship Id="rId9" Type="http://schemas.openxmlformats.org/officeDocument/2006/relationships/image" Target="../media/image2.gif"/><Relationship Id="rId15" Type="http://schemas.openxmlformats.org/officeDocument/2006/relationships/image" Target="../media/image1.gif"/><Relationship Id="rId14" Type="http://schemas.openxmlformats.org/officeDocument/2006/relationships/image" Target="../media/image5.gif"/><Relationship Id="rId17" Type="http://schemas.openxmlformats.org/officeDocument/2006/relationships/image" Target="../media/image24.gif"/><Relationship Id="rId16" Type="http://schemas.openxmlformats.org/officeDocument/2006/relationships/image" Target="../media/image23.gif"/><Relationship Id="rId5" Type="http://schemas.openxmlformats.org/officeDocument/2006/relationships/image" Target="../media/image31.png"/><Relationship Id="rId19" Type="http://schemas.openxmlformats.org/officeDocument/2006/relationships/image" Target="../media/image26.gif"/><Relationship Id="rId6" Type="http://schemas.openxmlformats.org/officeDocument/2006/relationships/image" Target="../media/image21.png"/><Relationship Id="rId18" Type="http://schemas.openxmlformats.org/officeDocument/2006/relationships/image" Target="../media/image25.gif"/><Relationship Id="rId7" Type="http://schemas.openxmlformats.org/officeDocument/2006/relationships/image" Target="../media/image32.png"/><Relationship Id="rId8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Relationship Id="rId5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14.png"/><Relationship Id="rId5" Type="http://schemas.openxmlformats.org/officeDocument/2006/relationships/image" Target="../media/image32.png"/><Relationship Id="rId6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2.gif"/><Relationship Id="rId9" Type="http://schemas.openxmlformats.org/officeDocument/2006/relationships/image" Target="../media/image5.gif"/><Relationship Id="rId5" Type="http://schemas.openxmlformats.org/officeDocument/2006/relationships/image" Target="../media/image10.gif"/><Relationship Id="rId6" Type="http://schemas.openxmlformats.org/officeDocument/2006/relationships/image" Target="../media/image9.gif"/><Relationship Id="rId7" Type="http://schemas.openxmlformats.org/officeDocument/2006/relationships/image" Target="../media/image4.gif"/><Relationship Id="rId8" Type="http://schemas.openxmlformats.org/officeDocument/2006/relationships/image" Target="../media/image12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Relationship Id="rId4" Type="http://schemas.openxmlformats.org/officeDocument/2006/relationships/image" Target="../media/image32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3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5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Relationship Id="rId4" Type="http://schemas.openxmlformats.org/officeDocument/2006/relationships/image" Target="../media/image42.png"/><Relationship Id="rId5" Type="http://schemas.openxmlformats.org/officeDocument/2006/relationships/image" Target="../media/image41.png"/><Relationship Id="rId6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Relationship Id="rId4" Type="http://schemas.openxmlformats.org/officeDocument/2006/relationships/image" Target="../media/image42.png"/><Relationship Id="rId9" Type="http://schemas.openxmlformats.org/officeDocument/2006/relationships/image" Target="../media/image44.png"/><Relationship Id="rId5" Type="http://schemas.openxmlformats.org/officeDocument/2006/relationships/image" Target="../media/image41.png"/><Relationship Id="rId6" Type="http://schemas.openxmlformats.org/officeDocument/2006/relationships/image" Target="../media/image32.png"/><Relationship Id="rId7" Type="http://schemas.openxmlformats.org/officeDocument/2006/relationships/image" Target="../media/image46.png"/><Relationship Id="rId8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Relationship Id="rId4" Type="http://schemas.openxmlformats.org/officeDocument/2006/relationships/image" Target="../media/image42.png"/><Relationship Id="rId9" Type="http://schemas.openxmlformats.org/officeDocument/2006/relationships/image" Target="../media/image43.png"/><Relationship Id="rId5" Type="http://schemas.openxmlformats.org/officeDocument/2006/relationships/image" Target="../media/image41.png"/><Relationship Id="rId6" Type="http://schemas.openxmlformats.org/officeDocument/2006/relationships/image" Target="../media/image50.png"/><Relationship Id="rId7" Type="http://schemas.openxmlformats.org/officeDocument/2006/relationships/image" Target="../media/image32.png"/><Relationship Id="rId8" Type="http://schemas.openxmlformats.org/officeDocument/2006/relationships/image" Target="../media/image4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Relationship Id="rId4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Relationship Id="rId4" Type="http://schemas.openxmlformats.org/officeDocument/2006/relationships/image" Target="../media/image54.png"/><Relationship Id="rId5" Type="http://schemas.openxmlformats.org/officeDocument/2006/relationships/image" Target="../media/image5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3.png"/><Relationship Id="rId4" Type="http://schemas.openxmlformats.org/officeDocument/2006/relationships/image" Target="../media/image55.png"/><Relationship Id="rId5" Type="http://schemas.openxmlformats.org/officeDocument/2006/relationships/image" Target="../media/image51.png"/><Relationship Id="rId6" Type="http://schemas.openxmlformats.org/officeDocument/2006/relationships/image" Target="../media/image47.png"/><Relationship Id="rId7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gif"/><Relationship Id="rId10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Relationship Id="rId4" Type="http://schemas.openxmlformats.org/officeDocument/2006/relationships/image" Target="../media/image14.png"/><Relationship Id="rId9" Type="http://schemas.openxmlformats.org/officeDocument/2006/relationships/image" Target="../media/image12.gif"/><Relationship Id="rId5" Type="http://schemas.openxmlformats.org/officeDocument/2006/relationships/image" Target="../media/image2.gif"/><Relationship Id="rId6" Type="http://schemas.openxmlformats.org/officeDocument/2006/relationships/image" Target="../media/image10.gif"/><Relationship Id="rId7" Type="http://schemas.openxmlformats.org/officeDocument/2006/relationships/image" Target="../media/image9.gif"/><Relationship Id="rId8" Type="http://schemas.openxmlformats.org/officeDocument/2006/relationships/image" Target="../media/image4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2.png"/><Relationship Id="rId4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9" Type="http://schemas.openxmlformats.org/officeDocument/2006/relationships/image" Target="../media/image56.png"/><Relationship Id="rId5" Type="http://schemas.openxmlformats.org/officeDocument/2006/relationships/image" Target="../media/image63.png"/><Relationship Id="rId6" Type="http://schemas.openxmlformats.org/officeDocument/2006/relationships/image" Target="../media/image57.png"/><Relationship Id="rId7" Type="http://schemas.openxmlformats.org/officeDocument/2006/relationships/image" Target="../media/image59.png"/><Relationship Id="rId8" Type="http://schemas.openxmlformats.org/officeDocument/2006/relationships/image" Target="../media/image5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47.png"/><Relationship Id="rId6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gif"/><Relationship Id="rId10" Type="http://schemas.openxmlformats.org/officeDocument/2006/relationships/image" Target="../media/image5.gif"/><Relationship Id="rId13" Type="http://schemas.openxmlformats.org/officeDocument/2006/relationships/image" Target="../media/image24.gif"/><Relationship Id="rId12" Type="http://schemas.openxmlformats.org/officeDocument/2006/relationships/image" Target="../media/image2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2.png"/><Relationship Id="rId4" Type="http://schemas.openxmlformats.org/officeDocument/2006/relationships/image" Target="../media/image14.png"/><Relationship Id="rId9" Type="http://schemas.openxmlformats.org/officeDocument/2006/relationships/image" Target="../media/image12.gif"/><Relationship Id="rId15" Type="http://schemas.openxmlformats.org/officeDocument/2006/relationships/image" Target="../media/image26.gif"/><Relationship Id="rId14" Type="http://schemas.openxmlformats.org/officeDocument/2006/relationships/image" Target="../media/image25.gif"/><Relationship Id="rId17" Type="http://schemas.openxmlformats.org/officeDocument/2006/relationships/image" Target="../media/image28.gif"/><Relationship Id="rId16" Type="http://schemas.openxmlformats.org/officeDocument/2006/relationships/image" Target="../media/image27.gif"/><Relationship Id="rId5" Type="http://schemas.openxmlformats.org/officeDocument/2006/relationships/image" Target="../media/image2.gif"/><Relationship Id="rId6" Type="http://schemas.openxmlformats.org/officeDocument/2006/relationships/image" Target="../media/image10.gif"/><Relationship Id="rId18" Type="http://schemas.openxmlformats.org/officeDocument/2006/relationships/image" Target="../media/image29.gif"/><Relationship Id="rId7" Type="http://schemas.openxmlformats.org/officeDocument/2006/relationships/image" Target="../media/image9.gif"/><Relationship Id="rId8" Type="http://schemas.openxmlformats.org/officeDocument/2006/relationships/image" Target="../media/image4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5.png"/><Relationship Id="rId4" Type="http://schemas.openxmlformats.org/officeDocument/2006/relationships/image" Target="../media/image62.png"/><Relationship Id="rId5" Type="http://schemas.openxmlformats.org/officeDocument/2006/relationships/image" Target="../media/image3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5.png"/><Relationship Id="rId4" Type="http://schemas.openxmlformats.org/officeDocument/2006/relationships/image" Target="../media/image62.png"/><Relationship Id="rId5" Type="http://schemas.openxmlformats.org/officeDocument/2006/relationships/image" Target="../media/image64.png"/><Relationship Id="rId6" Type="http://schemas.openxmlformats.org/officeDocument/2006/relationships/image" Target="../media/image3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5.png"/><Relationship Id="rId4" Type="http://schemas.openxmlformats.org/officeDocument/2006/relationships/image" Target="../media/image62.png"/><Relationship Id="rId5" Type="http://schemas.openxmlformats.org/officeDocument/2006/relationships/image" Target="../media/image64.png"/><Relationship Id="rId6" Type="http://schemas.openxmlformats.org/officeDocument/2006/relationships/image" Target="../media/image66.png"/><Relationship Id="rId7" Type="http://schemas.openxmlformats.org/officeDocument/2006/relationships/image" Target="../media/image3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5.png"/><Relationship Id="rId4" Type="http://schemas.openxmlformats.org/officeDocument/2006/relationships/image" Target="../media/image62.png"/><Relationship Id="rId5" Type="http://schemas.openxmlformats.org/officeDocument/2006/relationships/image" Target="../media/image64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3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9" Type="http://schemas.openxmlformats.org/officeDocument/2006/relationships/image" Target="../media/image32.png"/><Relationship Id="rId5" Type="http://schemas.openxmlformats.org/officeDocument/2006/relationships/image" Target="../media/image67.png"/><Relationship Id="rId6" Type="http://schemas.openxmlformats.org/officeDocument/2006/relationships/image" Target="../media/image71.png"/><Relationship Id="rId7" Type="http://schemas.openxmlformats.org/officeDocument/2006/relationships/image" Target="../media/image62.png"/><Relationship Id="rId8" Type="http://schemas.openxmlformats.org/officeDocument/2006/relationships/image" Target="../media/image6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gif"/><Relationship Id="rId10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Relationship Id="rId4" Type="http://schemas.openxmlformats.org/officeDocument/2006/relationships/image" Target="../media/image14.png"/><Relationship Id="rId9" Type="http://schemas.openxmlformats.org/officeDocument/2006/relationships/image" Target="../media/image12.gif"/><Relationship Id="rId5" Type="http://schemas.openxmlformats.org/officeDocument/2006/relationships/image" Target="../media/image2.gif"/><Relationship Id="rId6" Type="http://schemas.openxmlformats.org/officeDocument/2006/relationships/image" Target="../media/image10.gif"/><Relationship Id="rId7" Type="http://schemas.openxmlformats.org/officeDocument/2006/relationships/image" Target="../media/image9.gif"/><Relationship Id="rId8" Type="http://schemas.openxmlformats.org/officeDocument/2006/relationships/image" Target="../media/image4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9" Type="http://schemas.openxmlformats.org/officeDocument/2006/relationships/image" Target="../media/image64.png"/><Relationship Id="rId5" Type="http://schemas.openxmlformats.org/officeDocument/2006/relationships/image" Target="../media/image67.png"/><Relationship Id="rId6" Type="http://schemas.openxmlformats.org/officeDocument/2006/relationships/image" Target="../media/image71.png"/><Relationship Id="rId7" Type="http://schemas.openxmlformats.org/officeDocument/2006/relationships/image" Target="../media/image68.png"/><Relationship Id="rId8" Type="http://schemas.openxmlformats.org/officeDocument/2006/relationships/image" Target="../media/image6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70.png"/><Relationship Id="rId6" Type="http://schemas.openxmlformats.org/officeDocument/2006/relationships/image" Target="../media/image62.png"/><Relationship Id="rId7" Type="http://schemas.openxmlformats.org/officeDocument/2006/relationships/image" Target="../media/image64.png"/><Relationship Id="rId8" Type="http://schemas.openxmlformats.org/officeDocument/2006/relationships/image" Target="../media/image3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9.png"/><Relationship Id="rId4" Type="http://schemas.openxmlformats.org/officeDocument/2006/relationships/image" Target="../media/image3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32.png"/><Relationship Id="rId5" Type="http://schemas.openxmlformats.org/officeDocument/2006/relationships/image" Target="../media/image1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7.gif"/><Relationship Id="rId5" Type="http://schemas.openxmlformats.org/officeDocument/2006/relationships/image" Target="../media/image15.gif"/><Relationship Id="rId6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