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5" r:id="rId5"/>
    <p:sldMasterId id="2147483769" r:id="rId6"/>
    <p:sldMasterId id="2147483803" r:id="rId7"/>
    <p:sldMasterId id="2147483810" r:id="rId8"/>
    <p:sldMasterId id="2147483818" r:id="rId9"/>
  </p:sldMasterIdLst>
  <p:notesMasterIdLst>
    <p:notesMasterId r:id="rId19"/>
  </p:notesMasterIdLst>
  <p:sldIdLst>
    <p:sldId id="1906872577" r:id="rId10"/>
    <p:sldId id="2857" r:id="rId11"/>
    <p:sldId id="1906872563" r:id="rId12"/>
    <p:sldId id="1906872569" r:id="rId13"/>
    <p:sldId id="1906872570" r:id="rId14"/>
    <p:sldId id="1906872571" r:id="rId15"/>
    <p:sldId id="1906872572" r:id="rId16"/>
    <p:sldId id="1906872586" r:id="rId17"/>
    <p:sldId id="19068725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0497B-7F73-5742-B63A-11F3A793295A}">
          <p14:sldIdLst>
            <p14:sldId id="1906872577"/>
            <p14:sldId id="2857"/>
            <p14:sldId id="1906872563"/>
            <p14:sldId id="1906872569"/>
            <p14:sldId id="1906872570"/>
            <p14:sldId id="1906872571"/>
            <p14:sldId id="1906872572"/>
            <p14:sldId id="1906872586"/>
            <p14:sldId id="1906872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4158" userDrawn="1">
          <p15:clr>
            <a:srgbClr val="A4A3A4"/>
          </p15:clr>
        </p15:guide>
        <p15:guide id="3" orient="horz" pos="3226" userDrawn="1">
          <p15:clr>
            <a:srgbClr val="A4A3A4"/>
          </p15:clr>
        </p15:guide>
        <p15:guide id="4" orient="horz" pos="3339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orient="horz" pos="1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00FFFF"/>
    <a:srgbClr val="7500C0"/>
    <a:srgbClr val="E6DCFF"/>
    <a:srgbClr val="0041F0"/>
    <a:srgbClr val="DCAFFF"/>
    <a:srgbClr val="FF50A0"/>
    <a:srgbClr val="FF3246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E72F1-A872-4CB3-AE4E-A51BCE23D0E0}" v="6" dt="2024-10-05T12:48:41.003"/>
  </p1510:revLst>
</p1510:revInfo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913" autoAdjust="0"/>
  </p:normalViewPr>
  <p:slideViewPr>
    <p:cSldViewPr snapToGrid="0">
      <p:cViewPr varScale="1">
        <p:scale>
          <a:sx n="70" d="100"/>
          <a:sy n="70" d="100"/>
        </p:scale>
        <p:origin x="452" y="52"/>
      </p:cViewPr>
      <p:guideLst>
        <p:guide orient="horz" pos="3521"/>
        <p:guide pos="4158"/>
        <p:guide orient="horz" pos="3226"/>
        <p:guide orient="horz" pos="3339"/>
        <p:guide pos="302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 Regular" panose="020B0503030202060203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1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 yet received any Testimonials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2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the link to view the video :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5.png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5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5ACBF0"/>
          </p15:clr>
        </p15:guide>
        <p15:guide id="2" pos="1920" userDrawn="1">
          <p15:clr>
            <a:srgbClr val="5ACBF0"/>
          </p15:clr>
        </p15:guide>
        <p15:guide id="3" pos="5760" userDrawn="1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algn="r"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2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7193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85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89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64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85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8628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1436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803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80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395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5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3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787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297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62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275332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921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961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957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F6557B-1FAD-4B21-979D-AF32AE2ABE3A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6, 2024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189054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C2CB2-4FB2-4965-A2E7-4A3640116F06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6, 2024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58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5525D8-8C3D-4FEA-A4F3-A7048ED97C11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6, 2024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6643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06238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9502030-B187-FE51-4FE0-32C86C0F52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41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180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8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– Full-ble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DE0A3BC1-0AEE-4CB4-B4CD-8EE1F2C12B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lIns="720000" tIns="0" rIns="720000" bIns="900000" anchor="ctr" anchorCtr="0"/>
          <a:lstStyle>
            <a:lvl1pPr algn="l">
              <a:spcBef>
                <a:spcPts val="0"/>
              </a:spcBef>
              <a:defRPr sz="1600" b="0" cap="none" baseline="0">
                <a:latin typeface="+mn-lt"/>
              </a:defRPr>
            </a:lvl1pPr>
          </a:lstStyle>
          <a:p>
            <a:r>
              <a:rPr lang="en-US"/>
              <a:t>Click on the icon to insert image </a:t>
            </a:r>
            <a:br>
              <a:rPr lang="en-US"/>
            </a:br>
            <a:r>
              <a:rPr lang="en-US"/>
              <a:t>in placeholder and use the crop tool </a:t>
            </a:r>
            <a:br>
              <a:rPr lang="en-US"/>
            </a:br>
            <a:r>
              <a:rPr lang="en-US"/>
              <a:t>to adjust the image cropping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BDFE8-15BE-4A34-B9AD-FF8BB2C45945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014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716351-8A5C-C24E-A6A1-CACE96537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r>
              <a:rPr lang="en-US"/>
              <a:t>Accenture Technology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2EC77F-93A5-4A4D-8297-C65711D66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607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7DEB-5394-E04A-A808-328A7ED8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</a:lstStyle>
          <a:p>
            <a:r>
              <a:rPr lang="en-US"/>
              <a:t>Accenture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DAD29-8AA2-9B45-B910-CBD64DD6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0F743-B639-E949-94FE-40B801E321B2}"/>
              </a:ext>
            </a:extLst>
          </p:cNvPr>
          <p:cNvSpPr/>
          <p:nvPr userDrawn="1"/>
        </p:nvSpPr>
        <p:spPr>
          <a:xfrm>
            <a:off x="6740487" y="1343752"/>
            <a:ext cx="139872" cy="446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6852B-DA86-BD47-B022-8377D27CB737}"/>
              </a:ext>
            </a:extLst>
          </p:cNvPr>
          <p:cNvSpPr/>
          <p:nvPr userDrawn="1"/>
        </p:nvSpPr>
        <p:spPr>
          <a:xfrm>
            <a:off x="7140537" y="1345234"/>
            <a:ext cx="140012" cy="439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11C0D0-DC27-A34A-8CEB-7CF73E1317AA}"/>
              </a:ext>
            </a:extLst>
          </p:cNvPr>
          <p:cNvSpPr/>
          <p:nvPr userDrawn="1"/>
        </p:nvSpPr>
        <p:spPr>
          <a:xfrm>
            <a:off x="7656300" y="1286162"/>
            <a:ext cx="150568" cy="4461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784544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6F1F-FA65-4EEB-BDF1-3ABAA12E2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222" y="240215"/>
            <a:ext cx="10515600" cy="306635"/>
          </a:xfrm>
        </p:spPr>
        <p:txBody>
          <a:bodyPr lIns="0" tIns="0" rIns="0" bIns="0" anchor="t">
            <a:normAutofit/>
          </a:bodyPr>
          <a:lstStyle>
            <a:lvl1pPr>
              <a:defRPr sz="2400">
                <a:solidFill>
                  <a:srgbClr val="33CC33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8A67-9B80-412E-9A41-C4F91B54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647" y="6356350"/>
            <a:ext cx="2743200" cy="365125"/>
          </a:xfrm>
        </p:spPr>
        <p:txBody>
          <a:bodyPr/>
          <a:lstStyle/>
          <a:p>
            <a:fld id="{63FC6494-8DB7-494F-83AE-7187FC8A42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E9138-10C8-4D5C-96AF-BA283019769A}"/>
              </a:ext>
            </a:extLst>
          </p:cNvPr>
          <p:cNvSpPr txBox="1"/>
          <p:nvPr userDrawn="1"/>
        </p:nvSpPr>
        <p:spPr>
          <a:xfrm>
            <a:off x="3470816" y="6629400"/>
            <a:ext cx="5250368" cy="22859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lvl="0" algn="ctr">
              <a:defRPr/>
            </a:pPr>
            <a:r>
              <a:rPr lang="en-US" sz="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Copyright 2022 Accenture. All rights reserved. Accenture Confidential Information. Internal Use Only</a:t>
            </a: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CDE97-5B21-4B58-93AF-0B6CCB281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600260"/>
            <a:ext cx="10515600" cy="422275"/>
          </a:xfrm>
        </p:spPr>
        <p:txBody>
          <a:bodyPr vert="horz" lIns="0" tIns="0" rIns="0" bIns="0" rtlCol="0" anchor="t">
            <a:normAutofit/>
          </a:bodyPr>
          <a:lstStyle>
            <a:lvl1pPr>
              <a:defRPr lang="en-US" sz="1600" dirty="0" smtClean="0">
                <a:solidFill>
                  <a:srgbClr val="0070C0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2763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ybook/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9DB20E-402F-4429-B44A-BCDD110E2DF6}"/>
              </a:ext>
            </a:extLst>
          </p:cNvPr>
          <p:cNvGrpSpPr/>
          <p:nvPr userDrawn="1"/>
        </p:nvGrpSpPr>
        <p:grpSpPr>
          <a:xfrm>
            <a:off x="1" y="-4488"/>
            <a:ext cx="12191065" cy="6862488"/>
            <a:chOff x="0" y="-3366"/>
            <a:chExt cx="9143299" cy="5146866"/>
          </a:xfrm>
        </p:grpSpPr>
        <p:sp>
          <p:nvSpPr>
            <p:cNvPr id="3" name="Rectangle">
              <a:extLst>
                <a:ext uri="{FF2B5EF4-FFF2-40B4-BE49-F238E27FC236}">
                  <a16:creationId xmlns:a16="http://schemas.microsoft.com/office/drawing/2014/main" id="{C6B6D226-A844-B141-A337-85FFBCFDE485}"/>
                </a:ext>
              </a:extLst>
            </p:cNvPr>
            <p:cNvSpPr/>
            <p:nvPr userDrawn="1"/>
          </p:nvSpPr>
          <p:spPr>
            <a:xfrm>
              <a:off x="0" y="-3366"/>
              <a:ext cx="9143299" cy="5146866"/>
            </a:xfrm>
            <a:prstGeom prst="rect">
              <a:avLst/>
            </a:prstGeom>
            <a:solidFill>
              <a:srgbClr val="F5F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sz="3200" b="0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noProof="0"/>
            </a:p>
          </p:txBody>
        </p:sp>
        <p:sp>
          <p:nvSpPr>
            <p:cNvPr id="4" name="Rectangle">
              <a:extLst>
                <a:ext uri="{FF2B5EF4-FFF2-40B4-BE49-F238E27FC236}">
                  <a16:creationId xmlns:a16="http://schemas.microsoft.com/office/drawing/2014/main" id="{D989BA39-7EC6-294F-AF53-B7142E5CDB12}"/>
                </a:ext>
              </a:extLst>
            </p:cNvPr>
            <p:cNvSpPr/>
            <p:nvPr userDrawn="1"/>
          </p:nvSpPr>
          <p:spPr>
            <a:xfrm>
              <a:off x="189491" y="197168"/>
              <a:ext cx="8794630" cy="4593579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noProof="0"/>
            </a:p>
          </p:txBody>
        </p:sp>
      </p:grpSp>
      <p:sp>
        <p:nvSpPr>
          <p:cNvPr id="6" name="Copyright Ⓒ 2018 Accenture  All rights reserved">
            <a:extLst>
              <a:ext uri="{FF2B5EF4-FFF2-40B4-BE49-F238E27FC236}">
                <a16:creationId xmlns:a16="http://schemas.microsoft.com/office/drawing/2014/main" id="{8CACBDDE-75CD-C644-9B17-36349A723C74}"/>
              </a:ext>
            </a:extLst>
          </p:cNvPr>
          <p:cNvSpPr txBox="1"/>
          <p:nvPr/>
        </p:nvSpPr>
        <p:spPr>
          <a:xfrm>
            <a:off x="5688980" y="6565842"/>
            <a:ext cx="2324354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 defTabSz="1828800">
              <a:defRPr sz="1600" b="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rPr lang="en-US" sz="800" noProof="0" dirty="0"/>
              <a:t>Copyright Ⓒ 2022 Accenture  All rights reserved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C198B9B7-3351-804E-9791-0F86BB11B9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757" y="515602"/>
            <a:ext cx="5880705" cy="1828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kumimoji="0" lang="en-US" sz="1051" b="0" i="0" u="none" strike="noStrike" cap="none" spc="0" normalizeH="0" baseline="0" dirty="0">
                <a:ln>
                  <a:noFill/>
                </a:ln>
                <a:solidFill>
                  <a:srgbClr val="313131"/>
                </a:solidFill>
                <a:effectLst/>
                <a:uFillTx/>
                <a:latin typeface="Graphik Medium"/>
                <a:ea typeface="Graphik Medium"/>
                <a:cs typeface="Graphik Medium"/>
                <a:sym typeface="Helvetica Neue"/>
              </a:defRPr>
            </a:lvl1pPr>
          </a:lstStyle>
          <a:p>
            <a:endParaRPr lang="en-US" noProof="0"/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8B591B01-1140-A446-97B6-CB7450ED4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3758" y="726500"/>
            <a:ext cx="11058137" cy="1201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 dirty="0">
                <a:ln>
                  <a:noFill/>
                </a:ln>
                <a:solidFill>
                  <a:srgbClr val="313131"/>
                </a:solidFill>
                <a:effectLst/>
                <a:uFillTx/>
                <a:latin typeface="Graphik Extralight"/>
                <a:ea typeface="Graphik Extralight"/>
                <a:cs typeface="Graphik Extralight"/>
                <a:sym typeface="Helvetica Neue"/>
              </a:defRPr>
            </a:lvl1pPr>
          </a:lstStyle>
          <a:p>
            <a:endParaRPr lang="en-US" noProof="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4F9075F-C7D3-C945-95B7-DC8B159B600D}"/>
              </a:ext>
            </a:extLst>
          </p:cNvPr>
          <p:cNvSpPr txBox="1"/>
          <p:nvPr userDrawn="1"/>
        </p:nvSpPr>
        <p:spPr>
          <a:xfrm>
            <a:off x="11641895" y="6555881"/>
            <a:ext cx="411480" cy="1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2C197D3-294B-0846-B7D0-AC071D2CBE2F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 panose="020B0503030202060203" pitchFamily="34" charset="77"/>
                <a:ea typeface="Helvetica Neue Light"/>
                <a:cs typeface="Helvetica Neue"/>
                <a:sym typeface="Helvetica Neue"/>
              </a:rPr>
              <a:pPr marL="0" marR="0" indent="0" algn="ctr" defTabSz="41274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raphik" panose="020B0503030202060203" pitchFamily="34" charset="77"/>
              <a:ea typeface="Helvetica Neue Light"/>
              <a:cs typeface="Helvetica Neue"/>
              <a:sym typeface="Helvetica Neue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1462AE7-3669-354B-9330-98F8761FD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914" y="6465311"/>
            <a:ext cx="733863" cy="3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074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033">
          <p15:clr>
            <a:srgbClr val="FBAE40"/>
          </p15:clr>
        </p15:guide>
        <p15:guide id="2" orient="horz" pos="2938">
          <p15:clr>
            <a:srgbClr val="FBAE40"/>
          </p15:clr>
        </p15:guide>
        <p15:guide id="3" pos="269">
          <p15:clr>
            <a:srgbClr val="FBAE40"/>
          </p15:clr>
        </p15:guide>
        <p15:guide id="4" pos="5499">
          <p15:clr>
            <a:srgbClr val="FBAE40"/>
          </p15:clr>
        </p15:guide>
        <p15:guide id="5" pos="288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104290A-1E04-4AF8-82EA-4BADC5747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6900794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AFBD-8268-6E4E-B726-58CFB160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82312-3184-8349-A074-E375B3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12A5-A4BF-F04E-9728-A4BCE2E0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6AAA-2B22-9448-A19B-5118FC26E10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ACDA-90AD-DF4E-B1C9-3175F6A3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3B2B-4BD8-8B4A-A487-317A7260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C613-4EEB-CC4B-B0A4-9C18D758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4">
            <a:extLst>
              <a:ext uri="{FF2B5EF4-FFF2-40B4-BE49-F238E27FC236}">
                <a16:creationId xmlns:a16="http://schemas.microsoft.com/office/drawing/2014/main" id="{FDE571CC-167D-47E3-8000-11E1185523A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10716" y="3580468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3" name="Text Placeholder 44">
            <a:extLst>
              <a:ext uri="{FF2B5EF4-FFF2-40B4-BE49-F238E27FC236}">
                <a16:creationId xmlns:a16="http://schemas.microsoft.com/office/drawing/2014/main" id="{67D8E360-3B8E-42E3-A131-BBB8259C20D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24549" y="358356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4" name="Text Placeholder 44">
            <a:extLst>
              <a:ext uri="{FF2B5EF4-FFF2-40B4-BE49-F238E27FC236}">
                <a16:creationId xmlns:a16="http://schemas.microsoft.com/office/drawing/2014/main" id="{95023161-89C9-4A6B-93C9-5CCEA219CE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38384" y="3588203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7" name="Text Placeholder 44">
            <a:extLst>
              <a:ext uri="{FF2B5EF4-FFF2-40B4-BE49-F238E27FC236}">
                <a16:creationId xmlns:a16="http://schemas.microsoft.com/office/drawing/2014/main" id="{3D1567CD-545E-4481-AA52-EAB26F307DE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716" y="1597537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8" name="Text Placeholder 44">
            <a:extLst>
              <a:ext uri="{FF2B5EF4-FFF2-40B4-BE49-F238E27FC236}">
                <a16:creationId xmlns:a16="http://schemas.microsoft.com/office/drawing/2014/main" id="{C4A7E19B-BA4C-4167-B678-685C3673D0E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824549" y="1600631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9" name="Text Placeholder 44">
            <a:extLst>
              <a:ext uri="{FF2B5EF4-FFF2-40B4-BE49-F238E27FC236}">
                <a16:creationId xmlns:a16="http://schemas.microsoft.com/office/drawing/2014/main" id="{33092D62-8436-4A51-8071-52D0BA46EF8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38384" y="160527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722F4D46-D274-4F10-ABA0-DD9EA3E9201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402461" y="230446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9F91BFBD-9636-4FD4-8F52-6E39E26F07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824549" y="228869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F01AF8C0-E88B-47D4-9C57-68C82E55FF5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382" y="228685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FC4FC8D5-B96C-437B-A281-3F7C9C7D71C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94206" y="428739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8FD560F8-78FC-4428-9882-3934D9CBB65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816294" y="427162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176CA42E-BDE9-4A57-B993-296EED1BCB4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230127" y="426978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FC8AB6A1-27E9-4726-8EED-1379C2B79DD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99EB2F96-A524-4376-ABC5-3FEBABEBAAB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4109FF-31FD-44DD-9BFD-B595E095CC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776" y="1597537"/>
            <a:ext cx="4395264" cy="3523001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7200">
                <a:solidFill>
                  <a:schemeClr val="accent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85746738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Option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7B93-5503-49C7-ADB5-EF3AECD1A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3" y="377805"/>
            <a:ext cx="11421740" cy="1565295"/>
          </a:xfrm>
        </p:spPr>
        <p:txBody>
          <a:bodyPr tIns="0" bIns="0" anchor="t">
            <a:normAutofit/>
          </a:bodyPr>
          <a:lstStyle>
            <a:lvl1pPr>
              <a:lnSpc>
                <a:spcPct val="80000"/>
              </a:lnSpc>
              <a:defRPr sz="6000" cap="none">
                <a:solidFill>
                  <a:schemeClr val="tx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4">
            <a:extLst>
              <a:ext uri="{FF2B5EF4-FFF2-40B4-BE49-F238E27FC236}">
                <a16:creationId xmlns:a16="http://schemas.microsoft.com/office/drawing/2014/main" id="{62554568-01B3-4431-8A8E-3067ECE43FA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7512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06</a:t>
            </a:r>
            <a:endParaRPr lang="en-GB"/>
          </a:p>
        </p:txBody>
      </p:sp>
      <p:sp>
        <p:nvSpPr>
          <p:cNvPr id="71" name="Text Placeholder 44">
            <a:extLst>
              <a:ext uri="{FF2B5EF4-FFF2-40B4-BE49-F238E27FC236}">
                <a16:creationId xmlns:a16="http://schemas.microsoft.com/office/drawing/2014/main" id="{CCA78229-FDF4-4DB6-B436-CBCFEF93144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57730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07</a:t>
            </a:r>
            <a:endParaRPr lang="en-GB"/>
          </a:p>
        </p:txBody>
      </p:sp>
      <p:sp>
        <p:nvSpPr>
          <p:cNvPr id="72" name="Text Placeholder 44">
            <a:extLst>
              <a:ext uri="{FF2B5EF4-FFF2-40B4-BE49-F238E27FC236}">
                <a16:creationId xmlns:a16="http://schemas.microsoft.com/office/drawing/2014/main" id="{FDE571CC-167D-47E3-8000-11E1185523A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17948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08</a:t>
            </a:r>
            <a:endParaRPr lang="en-GB"/>
          </a:p>
        </p:txBody>
      </p:sp>
      <p:sp>
        <p:nvSpPr>
          <p:cNvPr id="73" name="Text Placeholder 44">
            <a:extLst>
              <a:ext uri="{FF2B5EF4-FFF2-40B4-BE49-F238E27FC236}">
                <a16:creationId xmlns:a16="http://schemas.microsoft.com/office/drawing/2014/main" id="{67D8E360-3B8E-42E3-A131-BBB8259C20D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8166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09</a:t>
            </a:r>
            <a:endParaRPr lang="en-GB"/>
          </a:p>
        </p:txBody>
      </p:sp>
      <p:sp>
        <p:nvSpPr>
          <p:cNvPr id="74" name="Text Placeholder 44">
            <a:extLst>
              <a:ext uri="{FF2B5EF4-FFF2-40B4-BE49-F238E27FC236}">
                <a16:creationId xmlns:a16="http://schemas.microsoft.com/office/drawing/2014/main" id="{95023161-89C9-4A6B-93C9-5CCEA219CE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38384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10</a:t>
            </a:r>
            <a:endParaRPr lang="en-GB"/>
          </a:p>
        </p:txBody>
      </p:sp>
      <p:sp>
        <p:nvSpPr>
          <p:cNvPr id="75" name="Text Placeholder 44">
            <a:extLst>
              <a:ext uri="{FF2B5EF4-FFF2-40B4-BE49-F238E27FC236}">
                <a16:creationId xmlns:a16="http://schemas.microsoft.com/office/drawing/2014/main" id="{D012A4F1-1A7B-4861-AAD0-9C8C48E69A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97512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01</a:t>
            </a:r>
            <a:endParaRPr lang="en-GB"/>
          </a:p>
        </p:txBody>
      </p:sp>
      <p:sp>
        <p:nvSpPr>
          <p:cNvPr id="76" name="Text Placeholder 44">
            <a:extLst>
              <a:ext uri="{FF2B5EF4-FFF2-40B4-BE49-F238E27FC236}">
                <a16:creationId xmlns:a16="http://schemas.microsoft.com/office/drawing/2014/main" id="{87432211-FA1B-4912-9E9D-1B7D1089CA2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57730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02</a:t>
            </a:r>
            <a:endParaRPr lang="en-GB"/>
          </a:p>
        </p:txBody>
      </p:sp>
      <p:sp>
        <p:nvSpPr>
          <p:cNvPr id="77" name="Text Placeholder 44">
            <a:extLst>
              <a:ext uri="{FF2B5EF4-FFF2-40B4-BE49-F238E27FC236}">
                <a16:creationId xmlns:a16="http://schemas.microsoft.com/office/drawing/2014/main" id="{3D1567CD-545E-4481-AA52-EAB26F307DE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317948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03</a:t>
            </a:r>
            <a:endParaRPr lang="en-GB"/>
          </a:p>
        </p:txBody>
      </p:sp>
      <p:sp>
        <p:nvSpPr>
          <p:cNvPr id="78" name="Text Placeholder 44">
            <a:extLst>
              <a:ext uri="{FF2B5EF4-FFF2-40B4-BE49-F238E27FC236}">
                <a16:creationId xmlns:a16="http://schemas.microsoft.com/office/drawing/2014/main" id="{C4A7E19B-BA4C-4167-B678-685C3673D0E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8166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04</a:t>
            </a:r>
            <a:endParaRPr lang="en-GB"/>
          </a:p>
        </p:txBody>
      </p:sp>
      <p:sp>
        <p:nvSpPr>
          <p:cNvPr id="79" name="Text Placeholder 44">
            <a:extLst>
              <a:ext uri="{FF2B5EF4-FFF2-40B4-BE49-F238E27FC236}">
                <a16:creationId xmlns:a16="http://schemas.microsoft.com/office/drawing/2014/main" id="{33092D62-8436-4A51-8071-52D0BA46EF8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38384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05</a:t>
            </a:r>
            <a:endParaRPr lang="en-GB"/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439731EE-FBBF-4749-8E58-161D1BD24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512" y="3159475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53987512-4428-45A6-9E5A-ECC62C5A784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861856" y="3143709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722F4D46-D274-4F10-ABA0-DD9EA3E9201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317946" y="3162634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9F91BFBD-9636-4FD4-8F52-6E39E26F07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782290" y="3146868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F01AF8C0-E88B-47D4-9C57-68C82E55FF5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382" y="3145026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02847DEE-A5F9-4C29-B154-1544212CE4E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89257" y="5142405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8FDB1794-F8AB-4138-AAA1-A52DD6E79A3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853601" y="5126639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FC4FC8D5-B96C-437B-A281-3F7C9C7D71C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09691" y="5145564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8FD560F8-78FC-4428-9882-3934D9CBB65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774035" y="5129798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176CA42E-BDE9-4A57-B993-296EED1BCB4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230127" y="5127956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6">
            <a:extLst>
              <a:ext uri="{FF2B5EF4-FFF2-40B4-BE49-F238E27FC236}">
                <a16:creationId xmlns:a16="http://schemas.microsoft.com/office/drawing/2014/main" id="{DF893CCF-7E5D-47A2-BEAA-290732009D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29F35-82A7-4CD0-B264-4B8953C83B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97647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85725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80975" indent="-1809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7B9C33-7860-4A78-8365-326155D0DC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75CA6DF9-3D47-44A0-9AE6-EE81F57784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8D1DF11-64D7-450B-92C0-FFBB3964A6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3132910641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38F56B-ECAD-430D-86B3-CA43CA930B13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411000" y="1945849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03EC794A-FC92-4AAF-AE86-050FA799F5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31586DA7-028B-46B2-8DE5-CD490E3A72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AD60B4-85E8-4266-A468-73C7C71B2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838034199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442A75EB-71CE-4543-ADEB-9A7264CF8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3807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BCD1C719-53DB-4DE0-999D-A83E05EEDF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46803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933372D4-A8C3-4A0E-8BC4-35430C7D44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0432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20" name="Text Placeholder 25">
            <a:extLst>
              <a:ext uri="{FF2B5EF4-FFF2-40B4-BE49-F238E27FC236}">
                <a16:creationId xmlns:a16="http://schemas.microsoft.com/office/drawing/2014/main" id="{12AE7316-6AEE-48C3-B262-F48CA4EEC2F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43428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23" name="Footer Placeholder 6">
            <a:extLst>
              <a:ext uri="{FF2B5EF4-FFF2-40B4-BE49-F238E27FC236}">
                <a16:creationId xmlns:a16="http://schemas.microsoft.com/office/drawing/2014/main" id="{309F3C08-340B-4262-BE8D-7E0EC29922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4" name="Slide Number Placeholder 9">
            <a:extLst>
              <a:ext uri="{FF2B5EF4-FFF2-40B4-BE49-F238E27FC236}">
                <a16:creationId xmlns:a16="http://schemas.microsoft.com/office/drawing/2014/main" id="{D8EB1850-1114-408C-A2E4-09622ECAB10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F77B05F-F630-4362-9489-073AAEA27D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D1F1FA6F-6B29-4B4E-AC66-C4BE76E3CE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93" y="1851079"/>
            <a:ext cx="5179384" cy="537448"/>
          </a:xfrm>
        </p:spPr>
        <p:txBody>
          <a:bodyPr tIns="0" bIns="0" anchor="t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200" b="1" i="0" cap="none">
                <a:solidFill>
                  <a:schemeClr val="tx1"/>
                </a:solidFill>
                <a:latin typeface="+mj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Heading 22pt min 16pt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E4CAE9FD-CC6F-4B12-A12B-D279A44AE3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88001" y="1851079"/>
            <a:ext cx="5179384" cy="537448"/>
          </a:xfrm>
        </p:spPr>
        <p:txBody>
          <a:bodyPr tIns="0" bIns="0" anchor="t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200" b="1" i="0" cap="none">
                <a:solidFill>
                  <a:schemeClr val="tx1"/>
                </a:solidFill>
                <a:latin typeface="+mj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Heading 22pt min 16pt</a:t>
            </a:r>
          </a:p>
        </p:txBody>
      </p:sp>
    </p:spTree>
    <p:extLst>
      <p:ext uri="{BB962C8B-B14F-4D97-AF65-F5344CB8AC3E}">
        <p14:creationId xmlns:p14="http://schemas.microsoft.com/office/powerpoint/2010/main" val="1074465457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1BE77C-A095-46CD-A1E6-D35129200CF4}"/>
              </a:ext>
            </a:extLst>
          </p:cNvPr>
          <p:cNvSpPr/>
          <p:nvPr/>
        </p:nvSpPr>
        <p:spPr>
          <a:xfrm>
            <a:off x="1" y="1928174"/>
            <a:ext cx="12191998" cy="4405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812566C2-550C-428D-9F25-97BA6ACC6D8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0215" y="2410216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  <a:endParaRPr lang="en-US"/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50056D35-DC61-4D0F-B0C2-B062F0DD56A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500" y="2410216"/>
            <a:ext cx="839889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4F54E055-BFC8-4967-AD47-F082AF139F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0215" y="3635687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24" name="Text Placeholder 41">
            <a:extLst>
              <a:ext uri="{FF2B5EF4-FFF2-40B4-BE49-F238E27FC236}">
                <a16:creationId xmlns:a16="http://schemas.microsoft.com/office/drawing/2014/main" id="{17A9C8F1-2B45-4232-AB93-26450C46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501" y="3635687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41">
            <a:extLst>
              <a:ext uri="{FF2B5EF4-FFF2-40B4-BE49-F238E27FC236}">
                <a16:creationId xmlns:a16="http://schemas.microsoft.com/office/drawing/2014/main" id="{D7F2FA40-8443-415A-BCEC-57907AD7C3D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80215" y="4861158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4DFB22B2-7DED-4F30-9EEB-FB3AE9BC74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4501" y="4861158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80618C3C-6BED-4F24-8BC3-0BA6574D0AA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31715" y="2410216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18039CC1-2EA8-4C41-979B-4D20FB6809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2410216"/>
            <a:ext cx="839889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5A1FF5E6-3D7C-4087-AFF1-48A99E04CE2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31715" y="3635687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BB2C9A29-68E9-4B62-8688-F3255D0DC6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1" y="3635687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353E4163-5423-4488-93B4-72E261A04E0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31715" y="4861158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8" name="Text Placeholder 41">
            <a:extLst>
              <a:ext uri="{FF2B5EF4-FFF2-40B4-BE49-F238E27FC236}">
                <a16:creationId xmlns:a16="http://schemas.microsoft.com/office/drawing/2014/main" id="{EC5DB573-F8E8-4DEA-AEA6-9E4D218638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96001" y="4861158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1409C984-F547-42F7-B88C-526E03040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B10C9-5B15-4D0E-BE03-A02D6DD428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A822CE51-5843-4191-8C13-33C5608805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3510526391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1BE77C-A095-46CD-A1E6-D35129200CF4}"/>
              </a:ext>
            </a:extLst>
          </p:cNvPr>
          <p:cNvSpPr/>
          <p:nvPr/>
        </p:nvSpPr>
        <p:spPr>
          <a:xfrm>
            <a:off x="1" y="1754996"/>
            <a:ext cx="12191998" cy="45784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1409C984-F547-42F7-B88C-526E03040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B10C9-5B15-4D0E-BE03-A02D6DD428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FFD4091F-4540-47D0-9D89-6BCB0291E5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53346DC2-FD7B-49C4-8AAB-B359175B7B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1" y="2104386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AC42A312-9979-4A01-9158-57CD4C8CA3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000" y="3532780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E6AD4056-7137-4DCF-A115-E508E36FD57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80999" y="4965814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C209F1A0-3F27-4F19-87B3-B17D5D0FF7A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03436" y="2104386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8FD5C041-A388-41EA-ABD7-248D2E8C55D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03435" y="3532780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C81EE5FD-7567-45E7-B11B-1CDE922D19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03434" y="4965814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8725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9EABE65-FD93-400B-BAEB-2365B18C10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575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47176E6-F8F4-49FC-A12D-CEB5CA6D60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9575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AF73BDE-319D-4219-A5C1-DEB5792189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7451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DF4D03-0BE8-4D31-82A4-F39747E4BF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7451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12886E8-E82B-4DDD-A8BC-ECFC852D39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85328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B202F5B-10E0-4D04-965B-2D05E3CD18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85328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B25A7F6-703D-4F00-A0EC-1566C7F2D3D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26FD1142-0F2D-45CB-946D-E52751A238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04290A-1E04-4AF8-82EA-4BADC5747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1882765419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1">
            <a:extLst>
              <a:ext uri="{FF2B5EF4-FFF2-40B4-BE49-F238E27FC236}">
                <a16:creationId xmlns:a16="http://schemas.microsoft.com/office/drawing/2014/main" id="{9DFDC4DC-01F9-4BD6-BF0E-69725B783A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24432DF7-B547-40FF-A825-45A78D2CB8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0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233FEC15-78F4-43A2-A63C-053354C1234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243456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19" name="Text Placeholder 41">
            <a:extLst>
              <a:ext uri="{FF2B5EF4-FFF2-40B4-BE49-F238E27FC236}">
                <a16:creationId xmlns:a16="http://schemas.microsoft.com/office/drawing/2014/main" id="{5EA5DC18-5421-48CE-8B85-A27A2B4A504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43456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B0E58F9C-D684-471B-BFF1-044DDB7AB07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05912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4FEA6FC0-ADA0-43DC-9D26-5E114F07372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5912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8F8EE1D1-37AE-4F77-B057-69366C5878F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68368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91797188-BDCB-4CC5-BCBE-30AD9A4C450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68368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9D5BE5DC-7FFD-494C-891B-8A475F26F4E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3A863DAF-BB89-4865-8063-7F6B6BAB45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770A387-6C5D-4E48-960C-8587FDB8A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2733038004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eople op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E061C87-E253-4832-BFB5-F70B539C645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47889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9A86D32D-DCCA-FB41-AD6B-6114273CE67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815262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B3FA79AB-3280-3942-8811-1F447CF932F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482635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F226A25B-26CF-1C41-961E-12B3F363E00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50007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6B7DA53-39E1-40DB-8E3D-AC55EE3B9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29D22D92-75BB-4297-B843-557296E6CB8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E4BED6B8-7C00-4120-ABBA-D82093551A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7E68CA9F-EC78-418D-9A6B-0239F68A44B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89295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9FBF1373-D4D2-4CA6-A203-BB25B6AE23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656667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E87B3F04-4595-45EE-8C80-2D66D058FFB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039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FAFD4B38-A351-4DBA-B2B5-067F273948E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991412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</p:spTree>
    <p:extLst>
      <p:ext uri="{BB962C8B-B14F-4D97-AF65-F5344CB8AC3E}">
        <p14:creationId xmlns:p14="http://schemas.microsoft.com/office/powerpoint/2010/main" val="304036785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5F06FFC-7F24-4240-9C48-7066B776C9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FCF244E-2D87-4DAB-B529-36E1AA8CB9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6D6E342-7CEB-4142-85CE-07746AED5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2756647"/>
            <a:ext cx="11430000" cy="3404441"/>
          </a:xfrm>
        </p:spPr>
        <p:txBody>
          <a:bodyPr anchor="ctr">
            <a:normAutofit/>
          </a:bodyPr>
          <a:lstStyle>
            <a:lvl1pPr algn="ctr">
              <a:defRPr sz="1200" b="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  <p:sp>
        <p:nvSpPr>
          <p:cNvPr id="8" name="Text Placeholder 41">
            <a:extLst>
              <a:ext uri="{FF2B5EF4-FFF2-40B4-BE49-F238E27FC236}">
                <a16:creationId xmlns:a16="http://schemas.microsoft.com/office/drawing/2014/main" id="{675CFBC7-8550-4627-B678-91E938DCAA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1000" y="1943955"/>
            <a:ext cx="11430000" cy="631158"/>
          </a:xfr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43115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5F06FFC-7F24-4240-9C48-7066B776C9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FCF244E-2D87-4DAB-B529-36E1AA8CB9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6D6E342-7CEB-4142-85CE-07746AED5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1364265"/>
            <a:ext cx="11430000" cy="4796823"/>
          </a:xfrm>
        </p:spPr>
        <p:txBody>
          <a:bodyPr anchor="ctr">
            <a:normAutofit/>
          </a:bodyPr>
          <a:lstStyle>
            <a:lvl1pPr algn="ctr">
              <a:defRPr sz="1200" b="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77224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op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0008FD0-AD04-4958-83B5-7F755546EE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2021" y="1162878"/>
            <a:ext cx="8318714" cy="3761961"/>
          </a:xfrm>
        </p:spPr>
        <p:txBody>
          <a:bodyPr tIns="0" bIns="0" anchor="b">
            <a:normAutofit/>
          </a:bodyPr>
          <a:lstStyle>
            <a:lvl1pPr algn="l">
              <a:lnSpc>
                <a:spcPct val="75000"/>
              </a:lnSpc>
              <a:defRPr sz="80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Section</a:t>
            </a:r>
            <a:br>
              <a:rPr lang="en-US"/>
            </a:br>
            <a:r>
              <a:rPr lang="en-US"/>
              <a:t>Divider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A752BD-0233-480F-B3CC-46DD91E93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020" y="5034169"/>
            <a:ext cx="8318713" cy="1328521"/>
          </a:xfrm>
        </p:spPr>
        <p:txBody>
          <a:bodyPr tIns="0" bIns="0" anchor="t">
            <a:normAutofit/>
          </a:bodyPr>
          <a:lstStyle>
            <a:lvl1pPr algn="l">
              <a:lnSpc>
                <a:spcPct val="90000"/>
              </a:lnSpc>
              <a:defRPr sz="2400" b="0" cap="none">
                <a:solidFill>
                  <a:schemeClr val="bg1"/>
                </a:solidFill>
                <a:latin typeface="+mn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24395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pt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BC0154-8F01-45CA-849D-34E3AE00CF0F}"/>
              </a:ext>
            </a:extLst>
          </p:cNvPr>
          <p:cNvGrpSpPr>
            <a:grpSpLocks noChangeAspect="1"/>
          </p:cNvGrpSpPr>
          <p:nvPr/>
        </p:nvGrpSpPr>
        <p:grpSpPr>
          <a:xfrm>
            <a:off x="9554578" y="5833249"/>
            <a:ext cx="2256422" cy="605651"/>
            <a:chOff x="9638475" y="1219200"/>
            <a:chExt cx="1389888" cy="373063"/>
          </a:xfrm>
          <a:effectLst/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9CA-D694-4F45-BD11-38BE36BB3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6BA3475-6F51-4B12-8741-D94FF0367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1AB612-3710-45D4-9355-B422D880C8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903537"/>
            <a:ext cx="11430000" cy="969963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algn="ctr">
              <a:lnSpc>
                <a:spcPct val="80000"/>
              </a:lnSpc>
              <a:defRPr sz="36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Insert title at 36pt, min 30pt</a:t>
            </a:r>
          </a:p>
        </p:txBody>
      </p:sp>
    </p:spTree>
    <p:extLst>
      <p:ext uri="{BB962C8B-B14F-4D97-AF65-F5344CB8AC3E}">
        <p14:creationId xmlns:p14="http://schemas.microsoft.com/office/powerpoint/2010/main" val="23753997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copyr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404CCCA-4129-4663-91C0-1D86079B09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F848CCB8-4740-4B43-BCEF-5A546C1195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65012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167B18B3-4437-9A40-B389-7901B78FAAA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77305F73-3F10-4781-AEC1-D21924227102}"/>
              </a:ext>
            </a:extLst>
          </p:cNvPr>
          <p:cNvSpPr txBox="1">
            <a:spLocks/>
          </p:cNvSpPr>
          <p:nvPr/>
        </p:nvSpPr>
        <p:spPr>
          <a:xfrm>
            <a:off x="355739" y="6537399"/>
            <a:ext cx="4141956" cy="161962"/>
          </a:xfrm>
          <a:prstGeom prst="rect">
            <a:avLst/>
          </a:prstGeom>
        </p:spPr>
        <p:txBody>
          <a:bodyPr vert="horz" wrap="square" lIns="0" tIns="60930" rIns="0" bIns="6093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US" sz="800" b="0" i="0" kern="1200">
                <a:solidFill>
                  <a:schemeClr val="tx1">
                    <a:alpha val="50000"/>
                  </a:schemeClr>
                </a:solidFill>
                <a:latin typeface="Graphik Regular" panose="020B0503030202060203" pitchFamily="34" charset="77"/>
                <a:ea typeface="Roboto Light" panose="02000000000000000000" pitchFamily="2" charset="0"/>
                <a:cs typeface="Gotham Medium" pitchFamily="2" charset="0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213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656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097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541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GB" sz="800" dirty="0">
                <a:solidFill>
                  <a:schemeClr val="bg1">
                    <a:alpha val="50000"/>
                  </a:schemeClr>
                </a:solidFill>
              </a:rPr>
              <a:t>Copyright © 2020 Accenture. All rights reserved.</a:t>
            </a:r>
            <a:endParaRPr lang="en-AU" sz="800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2967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st 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F3EA-AEAF-C548-BD0C-AD254597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816B7-92BE-DC41-81A1-B94823C5B2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4488" y="1219200"/>
            <a:ext cx="11510962" cy="483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4E4E6-DE9C-9B41-A230-03A839F777D8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7685013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167B18B3-4437-9A40-B389-7901B78FAAA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318202-F5EF-4F94-A2FB-2820022F3F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54226" y="6494041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337CFDD-6A45-4B8B-A44A-81963DA234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4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8970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image" Target="../media/image21.png"/><Relationship Id="rId3" Type="http://schemas.openxmlformats.org/officeDocument/2006/relationships/slideLayout" Target="../slideLayouts/slideLayout62.xml"/><Relationship Id="rId21" Type="http://schemas.openxmlformats.org/officeDocument/2006/relationships/image" Target="../media/image16.png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image" Target="../media/image20.png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image" Target="../media/image19.png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image" Target="../media/image18.png"/><Relationship Id="rId10" Type="http://schemas.openxmlformats.org/officeDocument/2006/relationships/slideLayout" Target="../slideLayouts/slideLayout69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Sunday, October 6, 2024</a:t>
            </a:fld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42" r:id="rId4"/>
    <p:sldLayoutId id="2147483733" r:id="rId5"/>
    <p:sldLayoutId id="2147483730" r:id="rId6"/>
    <p:sldLayoutId id="2147483728" r:id="rId7"/>
    <p:sldLayoutId id="2147483743" r:id="rId8"/>
    <p:sldLayoutId id="2147483744" r:id="rId9"/>
    <p:sldLayoutId id="2147483724" r:id="rId10"/>
    <p:sldLayoutId id="2147483723" r:id="rId11"/>
    <p:sldLayoutId id="2147483725" r:id="rId12"/>
    <p:sldLayoutId id="2147483673" r:id="rId13"/>
    <p:sldLayoutId id="2147483653" r:id="rId14"/>
    <p:sldLayoutId id="2147483722" r:id="rId15"/>
    <p:sldLayoutId id="2147483693" r:id="rId16"/>
    <p:sldLayoutId id="2147483701" r:id="rId17"/>
    <p:sldLayoutId id="2147483668" r:id="rId18"/>
    <p:sldLayoutId id="2147483707" r:id="rId19"/>
    <p:sldLayoutId id="2147483714" r:id="rId20"/>
    <p:sldLayoutId id="2147483657" r:id="rId21"/>
    <p:sldLayoutId id="2147483679" r:id="rId22"/>
    <p:sldLayoutId id="2147483661" r:id="rId23"/>
    <p:sldLayoutId id="2147483678" r:id="rId24"/>
    <p:sldLayoutId id="2147483663" r:id="rId25"/>
    <p:sldLayoutId id="2147483688" r:id="rId26"/>
    <p:sldLayoutId id="2147483751" r:id="rId27"/>
    <p:sldLayoutId id="2147483655" r:id="rId28"/>
    <p:sldLayoutId id="2147483727" r:id="rId29"/>
    <p:sldLayoutId id="2147483740" r:id="rId30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5ACBF0"/>
          </p15:clr>
        </p15:guide>
        <p15:guide id="2" orient="horz" pos="3976" userDrawn="1">
          <p15:clr>
            <a:srgbClr val="5ACBF0"/>
          </p15:clr>
        </p15:guide>
        <p15:guide id="3" pos="240" userDrawn="1">
          <p15:clr>
            <a:srgbClr val="5ACBF0"/>
          </p15:clr>
        </p15:guide>
        <p15:guide id="4" pos="7440" userDrawn="1">
          <p15:clr>
            <a:srgbClr val="5ACBF0"/>
          </p15:clr>
        </p15:guide>
        <p15:guide id="5" orient="horz" pos="414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14A7-305B-4E0B-96B7-5B0949118DB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8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CDE1A5-7B8C-446C-B047-DEF343C830D4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6, 2024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06473"/>
            <a:ext cx="192024" cy="202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8E1FC7-2070-C6D2-9539-8A395D566A2E}"/>
              </a:ext>
            </a:extLst>
          </p:cNvPr>
          <p:cNvSpPr txBox="1"/>
          <p:nvPr userDrawn="1"/>
        </p:nvSpPr>
        <p:spPr>
          <a:xfrm>
            <a:off x="8317890" y="620431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91400-851B-BCD8-B484-8AD24764356F}"/>
              </a:ext>
            </a:extLst>
          </p:cNvPr>
          <p:cNvSpPr txBox="1"/>
          <p:nvPr userDrawn="1"/>
        </p:nvSpPr>
        <p:spPr>
          <a:xfrm>
            <a:off x="11430000" y="6203026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61F0E23-B742-F8E2-EAD8-F20E43429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19923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8" r:id="rId4"/>
    <p:sldLayoutId id="2147483779" r:id="rId5"/>
    <p:sldLayoutId id="2147483780" r:id="rId6"/>
    <p:sldLayoutId id="2147483795" r:id="rId7"/>
    <p:sldLayoutId id="2147483796" r:id="rId8"/>
    <p:sldLayoutId id="2147483797" r:id="rId9"/>
    <p:sldLayoutId id="2147483802" r:id="rId10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7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8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i="0" kern="1200" cap="all" spc="-150" baseline="0">
          <a:solidFill>
            <a:schemeClr val="tx1"/>
          </a:solidFill>
          <a:latin typeface="Graphik Black" panose="020B0503030202060203" pitchFamily="34" charset="77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74">
          <p15:clr>
            <a:srgbClr val="F26B43"/>
          </p15:clr>
        </p15:guide>
        <p15:guide id="10" orient="horz" pos="4246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606">
          <p15:clr>
            <a:srgbClr val="F26B43"/>
          </p15:clr>
        </p15:guide>
        <p15:guide id="16" orient="horz" pos="74">
          <p15:clr>
            <a:srgbClr val="F26B43"/>
          </p15:clr>
        </p15:guide>
        <p15:guide id="17" orient="horz" pos="4104">
          <p15:clr>
            <a:srgbClr val="F26B43"/>
          </p15:clr>
        </p15:guide>
        <p15:guide id="18" pos="710">
          <p15:clr>
            <a:srgbClr val="F26B43"/>
          </p15:clr>
        </p15:guide>
        <p15:guide id="19" orient="horz" pos="1525">
          <p15:clr>
            <a:srgbClr val="F26B43"/>
          </p15:clr>
        </p15:guide>
        <p15:guide id="20" orient="horz" pos="2636">
          <p15:clr>
            <a:srgbClr val="F26B43"/>
          </p15:clr>
        </p15:guide>
        <p15:guide id="21" orient="horz" pos="3453">
          <p15:clr>
            <a:srgbClr val="F26B43"/>
          </p15:clr>
        </p15:guide>
        <p15:guide id="22" pos="132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 main title at 36pt, min 30pt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4CD17C-3ACE-4AE0-A6C5-F90D44EA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98D3F2-5EC6-4985-85B5-4178882BC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50E54BBC-E15F-4274-9991-03B6F5BA4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</p:sldLayoutIdLst>
  <p:hf hd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 main title at 36pt, min 30pt</a:t>
            </a:r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F6B3343-B4EF-4BC5-A753-D80C4EADB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299A5035-44EB-4653-8F65-351427FC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4CD17C-3ACE-4AE0-A6C5-F90D44EA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Accenture_Technology" hidden="1">
            <a:extLst>
              <a:ext uri="{FF2B5EF4-FFF2-40B4-BE49-F238E27FC236}">
                <a16:creationId xmlns:a16="http://schemas.microsoft.com/office/drawing/2014/main" id="{7F561B55-4A32-431D-8BA4-1A51234302A5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243985"/>
            <a:ext cx="2024293" cy="333289"/>
          </a:xfrm>
          <a:prstGeom prst="rect">
            <a:avLst/>
          </a:prstGeom>
        </p:spPr>
      </p:pic>
      <p:pic>
        <p:nvPicPr>
          <p:cNvPr id="9" name="Accenture_Strategy" hidden="1">
            <a:extLst>
              <a:ext uri="{FF2B5EF4-FFF2-40B4-BE49-F238E27FC236}">
                <a16:creationId xmlns:a16="http://schemas.microsoft.com/office/drawing/2014/main" id="{C33EDD26-4BAD-4452-B33F-48241F98D591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10" name="Accenture_Operations" hidden="1">
            <a:extLst>
              <a:ext uri="{FF2B5EF4-FFF2-40B4-BE49-F238E27FC236}">
                <a16:creationId xmlns:a16="http://schemas.microsoft.com/office/drawing/2014/main" id="{88E87CB4-5755-499D-91D5-9B8DF482A9E0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11" name="Accenture_Mobility" hidden="1">
            <a:extLst>
              <a:ext uri="{FF2B5EF4-FFF2-40B4-BE49-F238E27FC236}">
                <a16:creationId xmlns:a16="http://schemas.microsoft.com/office/drawing/2014/main" id="{CADE9D37-50D3-4E92-9D49-2C716078D159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12" name="Accenture_Interactive" hidden="1">
            <a:extLst>
              <a:ext uri="{FF2B5EF4-FFF2-40B4-BE49-F238E27FC236}">
                <a16:creationId xmlns:a16="http://schemas.microsoft.com/office/drawing/2014/main" id="{279B5443-5FDB-4D90-9C86-4ACF31740D66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13" name="Accenture_Analytics" hidden="1">
            <a:extLst>
              <a:ext uri="{FF2B5EF4-FFF2-40B4-BE49-F238E27FC236}">
                <a16:creationId xmlns:a16="http://schemas.microsoft.com/office/drawing/2014/main" id="{7E3C0033-CE00-4F44-B4DA-32082D33C83C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14" name="Accenture_Digital" hidden="1">
            <a:extLst>
              <a:ext uri="{FF2B5EF4-FFF2-40B4-BE49-F238E27FC236}">
                <a16:creationId xmlns:a16="http://schemas.microsoft.com/office/drawing/2014/main" id="{D9D2CA43-44F5-4DDC-AF71-4F5FDFF1B30C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15" name="Accenture_Consulting" hidden="1">
            <a:extLst>
              <a:ext uri="{FF2B5EF4-FFF2-40B4-BE49-F238E27FC236}">
                <a16:creationId xmlns:a16="http://schemas.microsoft.com/office/drawing/2014/main" id="{3344A5AB-F329-4B8E-8006-34B6E40B0028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1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8" r:id="rId14"/>
    <p:sldLayoutId id="2147483839" r:id="rId15"/>
    <p:sldLayoutId id="2147483840" r:id="rId16"/>
    <p:sldLayoutId id="2147483841" r:id="rId17"/>
    <p:sldLayoutId id="2147483843" r:id="rId18"/>
  </p:sldLayoutIdLst>
  <p:hf hdr="0" ft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CP4nDSA5j9k_-1jDbcPuH8AO8E0ZtEVD/view?usp=drive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51289C-6471-8407-D70E-8BC6B015BF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1BBD29-0E0E-6B15-0BC4-4915D1E497F5}"/>
              </a:ext>
            </a:extLst>
          </p:cNvPr>
          <p:cNvGrpSpPr/>
          <p:nvPr/>
        </p:nvGrpSpPr>
        <p:grpSpPr>
          <a:xfrm>
            <a:off x="0" y="-290625"/>
            <a:ext cx="12187238" cy="7148079"/>
            <a:chOff x="0" y="-290625"/>
            <a:chExt cx="12187238" cy="71480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E0873A5-DBCB-B942-66C4-2B22CAD97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87238" cy="685745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73E049-2607-169C-B5BC-6597DBDDCCD9}"/>
                </a:ext>
              </a:extLst>
            </p:cNvPr>
            <p:cNvSpPr txBox="1"/>
            <p:nvPr/>
          </p:nvSpPr>
          <p:spPr>
            <a:xfrm>
              <a:off x="1023443" y="3369201"/>
              <a:ext cx="4064924" cy="8496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defTabSz="228600">
                <a:spcAft>
                  <a:spcPts val="12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Graphik Light" panose="020B0403030202060203" pitchFamily="34" charset="77"/>
                  <a:sym typeface="Graphik Regular"/>
                </a:rPr>
                <a:t>Harness Generative AI to develop innovative solutions that boost business and societal growth</a:t>
              </a:r>
              <a:endParaRPr lang="pl-PL" sz="2000" dirty="0">
                <a:solidFill>
                  <a:schemeClr val="bg1"/>
                </a:solidFill>
                <a:latin typeface="Graphik Light" panose="020B0403030202060203" pitchFamily="34" charset="77"/>
                <a:sym typeface="Graphik Regular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7657AF-FA57-CBCA-376F-99450FA46052}"/>
                </a:ext>
              </a:extLst>
            </p:cNvPr>
            <p:cNvSpPr txBox="1"/>
            <p:nvPr/>
          </p:nvSpPr>
          <p:spPr>
            <a:xfrm>
              <a:off x="1023443" y="2215949"/>
              <a:ext cx="4064924" cy="8496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defTabSz="228600">
                <a:lnSpc>
                  <a:spcPts val="3260"/>
                </a:lnSpc>
                <a:spcAft>
                  <a:spcPts val="1200"/>
                </a:spcAft>
              </a:pPr>
              <a:r>
                <a:rPr lang="en-IN" sz="3400" spc="-150" dirty="0">
                  <a:solidFill>
                    <a:schemeClr val="bg1"/>
                  </a:solidFill>
                  <a:latin typeface="Graphik Medium" panose="020B0503030202060203" pitchFamily="34" charset="77"/>
                </a:rPr>
                <a:t>Accenture Innovation Challenge</a:t>
              </a:r>
              <a:endParaRPr lang="pl-PL" sz="3400" spc="-150" dirty="0">
                <a:solidFill>
                  <a:schemeClr val="bg1"/>
                </a:solidFill>
                <a:latin typeface="Graphik Medium" panose="020B0503030202060203" pitchFamily="34" charset="77"/>
                <a:sym typeface="Graphik Regula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18D484-3896-AC67-A749-4BDB007642FC}"/>
                </a:ext>
              </a:extLst>
            </p:cNvPr>
            <p:cNvSpPr txBox="1"/>
            <p:nvPr/>
          </p:nvSpPr>
          <p:spPr>
            <a:xfrm>
              <a:off x="2264735" y="-290625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 defTabSz="228600">
                <a:spcAft>
                  <a:spcPts val="1200"/>
                </a:spcAft>
              </a:pPr>
              <a:endParaRPr lang="en-US" noProof="0" dirty="0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561F617-CB08-F3CC-68CC-50A72E033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6749" y="339492"/>
              <a:ext cx="493863" cy="542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79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71E876B-A706-450C-8C34-951E6FA6C00F}"/>
              </a:ext>
            </a:extLst>
          </p:cNvPr>
          <p:cNvSpPr/>
          <p:nvPr/>
        </p:nvSpPr>
        <p:spPr>
          <a:xfrm>
            <a:off x="251161" y="198462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00A31654-439B-4571-B7B1-2E29E58E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525056"/>
            <a:ext cx="11430000" cy="72643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details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58B87F-AD17-4B30-9FAA-C5C07FCFFE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2" y="6519009"/>
            <a:ext cx="385711" cy="2063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40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1D437424-4E2F-45EB-945E-4A07F8154854}"/>
              </a:ext>
            </a:extLst>
          </p:cNvPr>
          <p:cNvSpPr txBox="1">
            <a:spLocks/>
          </p:cNvSpPr>
          <p:nvPr/>
        </p:nvSpPr>
        <p:spPr>
          <a:xfrm>
            <a:off x="1805130" y="1619776"/>
            <a:ext cx="3587316" cy="76604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Sivananthan M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(Team Leader)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6E72D5-38A8-4FA5-9EBD-60021A357B2A}"/>
              </a:ext>
            </a:extLst>
          </p:cNvPr>
          <p:cNvSpPr/>
          <p:nvPr/>
        </p:nvSpPr>
        <p:spPr>
          <a:xfrm>
            <a:off x="190833" y="4254157"/>
            <a:ext cx="1481237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Photo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3A2336-9DAB-4FE3-86E5-A5694B473965}"/>
              </a:ext>
            </a:extLst>
          </p:cNvPr>
          <p:cNvCxnSpPr>
            <a:cxnSpLocks/>
          </p:cNvCxnSpPr>
          <p:nvPr/>
        </p:nvCxnSpPr>
        <p:spPr>
          <a:xfrm>
            <a:off x="6096556" y="1840237"/>
            <a:ext cx="0" cy="452372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7">
            <a:extLst>
              <a:ext uri="{FF2B5EF4-FFF2-40B4-BE49-F238E27FC236}">
                <a16:creationId xmlns:a16="http://schemas.microsoft.com/office/drawing/2014/main" id="{83134DD2-B1F2-44EA-BCAB-CB7F6D0B5057}"/>
              </a:ext>
            </a:extLst>
          </p:cNvPr>
          <p:cNvSpPr txBox="1">
            <a:spLocks/>
          </p:cNvSpPr>
          <p:nvPr/>
        </p:nvSpPr>
        <p:spPr>
          <a:xfrm>
            <a:off x="1805130" y="4286034"/>
            <a:ext cx="2420991" cy="39499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Swetha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 Placeholder 27">
            <a:extLst>
              <a:ext uri="{FF2B5EF4-FFF2-40B4-BE49-F238E27FC236}">
                <a16:creationId xmlns:a16="http://schemas.microsoft.com/office/drawing/2014/main" id="{AB89B70E-DDF2-41D3-9411-6AA78204B1DA}"/>
              </a:ext>
            </a:extLst>
          </p:cNvPr>
          <p:cNvSpPr txBox="1">
            <a:spLocks/>
          </p:cNvSpPr>
          <p:nvPr/>
        </p:nvSpPr>
        <p:spPr>
          <a:xfrm>
            <a:off x="7896946" y="1294656"/>
            <a:ext cx="2622985" cy="109116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Ramya</a:t>
            </a:r>
            <a:r>
              <a:rPr kumimoji="0" lang="en-GB" sz="2400" b="1" i="0" u="none" strike="noStrike" kern="1200" cap="none" spc="0" normalizeH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A29DB088-2EF4-4C53-A6E2-75C9C7F34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42310"/>
              </p:ext>
            </p:extLst>
          </p:nvPr>
        </p:nvGraphicFramePr>
        <p:xfrm>
          <a:off x="461913" y="1173024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NAME: INNOVATIVEE MINDS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245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2218D32-4F17-4A5E-9BE4-29837BF54E70}"/>
              </a:ext>
            </a:extLst>
          </p:cNvPr>
          <p:cNvSpPr txBox="1"/>
          <p:nvPr/>
        </p:nvSpPr>
        <p:spPr>
          <a:xfrm>
            <a:off x="8047151" y="4761081"/>
            <a:ext cx="457156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College: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Dhaanish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Ahmed College of Engineering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Stream: Computer Science and Engineering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Year of graduation: 2025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F310E-EC91-4906-9FCC-95C833C3D011}"/>
              </a:ext>
            </a:extLst>
          </p:cNvPr>
          <p:cNvSpPr txBox="1"/>
          <p:nvPr/>
        </p:nvSpPr>
        <p:spPr>
          <a:xfrm>
            <a:off x="7936510" y="2514586"/>
            <a:ext cx="468220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College: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Dhaanish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Ahmed College of Engineering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Stream: Computer Science and Engineering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Year of graduation: 2025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E37827-E5D7-46FD-9143-ABFBF88A628E}"/>
              </a:ext>
            </a:extLst>
          </p:cNvPr>
          <p:cNvSpPr/>
          <p:nvPr/>
        </p:nvSpPr>
        <p:spPr>
          <a:xfrm>
            <a:off x="6350023" y="4286034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B89B70E-DDF2-41D3-9411-6AA78204B1DA}"/>
              </a:ext>
            </a:extLst>
          </p:cNvPr>
          <p:cNvSpPr txBox="1">
            <a:spLocks/>
          </p:cNvSpPr>
          <p:nvPr/>
        </p:nvSpPr>
        <p:spPr>
          <a:xfrm rot="10800000" flipV="1">
            <a:off x="7896946" y="4127824"/>
            <a:ext cx="3715932" cy="55320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Dineshkumar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0156" y="2514586"/>
            <a:ext cx="4185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College: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Dhaanish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Ahmed College of Engineering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Stream: Computer Science and Engineering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Year of graduation: 2025</a:t>
            </a:r>
          </a:p>
        </p:txBody>
      </p:sp>
      <p:sp>
        <p:nvSpPr>
          <p:cNvPr id="36" name="Rectangle 35"/>
          <p:cNvSpPr/>
          <p:nvPr/>
        </p:nvSpPr>
        <p:spPr>
          <a:xfrm rot="10800000" flipV="1">
            <a:off x="1875571" y="4831434"/>
            <a:ext cx="51536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College: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Dhaanish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Ahmed College of Engineering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Stream: Computer Science and Engineering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Year of graduation: 2025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334267" y="4055710"/>
            <a:ext cx="1450921" cy="21010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1" y="4243837"/>
            <a:ext cx="1481239" cy="1471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0" y="1992357"/>
            <a:ext cx="1456457" cy="14547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10" y="1911724"/>
            <a:ext cx="1419030" cy="146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7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61458" y="386331"/>
            <a:ext cx="11282796" cy="470919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problem statement (200 words)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C9C6A-9EDC-C047-2411-D453ABC80A2B}"/>
              </a:ext>
            </a:extLst>
          </p:cNvPr>
          <p:cNvSpPr txBox="1"/>
          <p:nvPr/>
        </p:nvSpPr>
        <p:spPr>
          <a:xfrm>
            <a:off x="425466" y="1004054"/>
            <a:ext cx="11218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Telemedicine in Rural Area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814B5-9AD2-C1EE-5B5B-DED102EBFB2E}"/>
              </a:ext>
            </a:extLst>
          </p:cNvPr>
          <p:cNvSpPr txBox="1"/>
          <p:nvPr/>
        </p:nvSpPr>
        <p:spPr>
          <a:xfrm>
            <a:off x="425466" y="1747808"/>
            <a:ext cx="11218788" cy="3467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Rural areas face significant challenges in accessing timely healthcare due to limited medical facilities and unreliable infrastructure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20"/>
              </a:spcAft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Access to essential medicines is a constant concern in rural areas because there are few pharmacies around or unreliable supply chains and logistical problems. Many rural areas are devoid of self-sponsored retail premises, for example, medical shops or drug stores and those that do still hardly have enough stock and timely delivery.</a:t>
            </a:r>
          </a:p>
          <a:p>
            <a:pPr marL="285750" indent="-285750" algn="just">
              <a:spcAft>
                <a:spcPts val="120"/>
              </a:spcAft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Inadequate or delay in access to necessary medications can have negative health impacts, cause unnecessary admissions to healthcare facilities and in some case worsen the disease. ”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Along the same line, local chemists operating in rural settings are also faced by challenges such as assessing the medicine need and placing the orders on time. </a:t>
            </a:r>
          </a:p>
        </p:txBody>
      </p:sp>
    </p:spTree>
    <p:extLst>
      <p:ext uri="{BB962C8B-B14F-4D97-AF65-F5344CB8AC3E}">
        <p14:creationId xmlns:p14="http://schemas.microsoft.com/office/powerpoint/2010/main" val="96971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423125"/>
          </a:xfr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 / your big Idea (200 words)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0E295D-16EC-4947-ACD5-1C46C901D41C}"/>
              </a:ext>
            </a:extLst>
          </p:cNvPr>
          <p:cNvSpPr/>
          <p:nvPr/>
        </p:nvSpPr>
        <p:spPr>
          <a:xfrm>
            <a:off x="247820" y="6209436"/>
            <a:ext cx="10734123" cy="52322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GB" sz="1400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TECHNOLOGY USED:</a:t>
            </a:r>
            <a:r>
              <a:rPr lang="en-IN" sz="1400" dirty="0"/>
              <a:t>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(AI),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Natural Language Processing, Machine Learning, AI Voice Recognition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9CBE4-1D94-E1AD-A1D9-B82BCF877225}"/>
              </a:ext>
            </a:extLst>
          </p:cNvPr>
          <p:cNvSpPr txBox="1"/>
          <p:nvPr/>
        </p:nvSpPr>
        <p:spPr>
          <a:xfrm>
            <a:off x="425466" y="1022477"/>
            <a:ext cx="11218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Telemedicine in Rural Area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71C46-774B-6EBD-E616-C59DFE7BF547}"/>
              </a:ext>
            </a:extLst>
          </p:cNvPr>
          <p:cNvSpPr txBox="1"/>
          <p:nvPr/>
        </p:nvSpPr>
        <p:spPr>
          <a:xfrm>
            <a:off x="256456" y="3798333"/>
            <a:ext cx="108544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Gen AI solution integrates machine learning (ML) and natural language processing (NLP) to enhance remote healthcare. </a:t>
            </a:r>
            <a:r>
              <a:rPr lang="en-US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analyzes patient symptoms using trained medical models, offering initial diagnosis and predictive insights for </a:t>
            </a:r>
            <a:r>
              <a:rPr lang="en-IN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illness prevention</a:t>
            </a:r>
            <a:r>
              <a:rPr lang="en-US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NLP enables multilingual support and voice/text recognition, making the platform accessible across regions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ML-driven logistics optimize drug delivery routes and predict inventory needs for pharmacies, ensuring patients in remote areas receive timely medication and care, even when offline.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EAD5E-3002-DEF4-B6BA-75A84BAD5D7C}"/>
              </a:ext>
            </a:extLst>
          </p:cNvPr>
          <p:cNvSpPr txBox="1"/>
          <p:nvPr/>
        </p:nvSpPr>
        <p:spPr>
          <a:xfrm>
            <a:off x="340961" y="1733297"/>
            <a:ext cx="108544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Telemedicine in Rural Area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solution suggests the use of Generative AI (Gen AI) for increasing the availability of critical medicine in remote places by combining AI-assisted diagnosis, online appointments, and drug delivery platforms. </a:t>
            </a:r>
            <a:r>
              <a:rPr lang="en-IN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Symptoms can be entered through a smartphone application, which first provides some basic instruction, then connects the patients with physicians for video appointments and e-prescribing. The system makes it possible to place drug orders with local chemists and manages the stock with the help of AI that forecasts the amount of medicine required.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8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00020" y="296965"/>
            <a:ext cx="11591959" cy="480276"/>
          </a:xfrm>
          <a:solidFill>
            <a:srgbClr val="A100FF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How does your innovation </a:t>
            </a:r>
            <a:r>
              <a:rPr lang="en-US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accelerate change with the power of Technology</a:t>
            </a:r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? (200 words)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1CC7A-58DB-3FC7-802B-9562425AA869}"/>
              </a:ext>
            </a:extLst>
          </p:cNvPr>
          <p:cNvSpPr txBox="1"/>
          <p:nvPr/>
        </p:nvSpPr>
        <p:spPr>
          <a:xfrm>
            <a:off x="300020" y="1544193"/>
            <a:ext cx="115919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A1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AI-Based Therapy: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generative AI you used for bingo provided instant diagnosis and suggestions and symptom interpretation in real time unlike the ordinary telemedicine apps. AI evolves further through constant use.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 Response: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mechanisms to engage users with emergency call services and health facilities in the region, enabling timely aid in emergency situations.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Multilingual Voice Support: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NLP enables the description of symptoms in any language, addressing literate, as well as illiterate and older persons to make it more accessible.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AI-Driven Drug Logistics: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AI manages the supply of medicines including the expected demand for the medicines and the distribution to the rural drug stores.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All-in-One Solution: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With the help of the AI-based diagnosis, online consultations with physicians and delivery of prescribed medicines, patients can receive complete health care needs through a single platform.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3F779-F5EA-B797-A8BA-5D3B52A94608}"/>
              </a:ext>
            </a:extLst>
          </p:cNvPr>
          <p:cNvSpPr txBox="1"/>
          <p:nvPr/>
        </p:nvSpPr>
        <p:spPr>
          <a:xfrm>
            <a:off x="425466" y="1022477"/>
            <a:ext cx="11218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Telemedicine in Rural Area</a:t>
            </a:r>
          </a:p>
        </p:txBody>
      </p:sp>
    </p:spTree>
    <p:extLst>
      <p:ext uri="{BB962C8B-B14F-4D97-AF65-F5344CB8AC3E}">
        <p14:creationId xmlns:p14="http://schemas.microsoft.com/office/powerpoint/2010/main" val="384560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445986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is your solution different/unique from other solutions in market? </a:t>
            </a:r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(150 words)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E1AAE-BFE3-4640-943C-48E4DF598CC7}"/>
              </a:ext>
            </a:extLst>
          </p:cNvPr>
          <p:cNvSpPr txBox="1"/>
          <p:nvPr/>
        </p:nvSpPr>
        <p:spPr>
          <a:xfrm>
            <a:off x="239562" y="4948889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PATENT  FILED: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52E1175-66CD-437B-AE56-3233BC453581}"/>
              </a:ext>
            </a:extLst>
          </p:cNvPr>
          <p:cNvSpPr txBox="1">
            <a:spLocks/>
          </p:cNvSpPr>
          <p:nvPr/>
        </p:nvSpPr>
        <p:spPr>
          <a:xfrm>
            <a:off x="340961" y="5366109"/>
            <a:ext cx="11282796" cy="674489"/>
          </a:xfrm>
          <a:prstGeom prst="rect">
            <a:avLst/>
          </a:prstGeo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have a working model/prototype: No</a:t>
            </a:r>
          </a:p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not, will you be able to show working prototype during finale. Yes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39E51-AEED-245B-6349-1CE134744752}"/>
              </a:ext>
            </a:extLst>
          </p:cNvPr>
          <p:cNvSpPr txBox="1"/>
          <p:nvPr/>
        </p:nvSpPr>
        <p:spPr>
          <a:xfrm>
            <a:off x="350872" y="1574524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AI for Dynamic Diagnosis: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Unlike traditional platforms, your solution uses generative AI that adapts in real-time, continuously learning from new patient data to provide more accurate and personalized healthcare over time.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Multilingual and Voice Support: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Patients can input symptoms using their native language, even through voice, making the platform accessible to non-literate users, elderly patients, and people in regions with diverse languages where other platforms may struggle.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411FBB-9A3D-B819-8B97-0270D1DCC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59" y="1031704"/>
            <a:ext cx="3969892" cy="4224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42AF73-D25B-222F-C2C5-DDC66D88160C}"/>
              </a:ext>
            </a:extLst>
          </p:cNvPr>
          <p:cNvSpPr txBox="1"/>
          <p:nvPr/>
        </p:nvSpPr>
        <p:spPr>
          <a:xfrm>
            <a:off x="416322" y="967613"/>
            <a:ext cx="11218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Telemedicine in Rural Area</a:t>
            </a:r>
          </a:p>
        </p:txBody>
      </p:sp>
    </p:spTree>
    <p:extLst>
      <p:ext uri="{BB962C8B-B14F-4D97-AF65-F5344CB8AC3E}">
        <p14:creationId xmlns:p14="http://schemas.microsoft.com/office/powerpoint/2010/main" val="359256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0" y="342685"/>
            <a:ext cx="11420509" cy="468845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Any testimonials received?</a:t>
            </a:r>
            <a:endParaRPr lang="en-IN" sz="2000" dirty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CB3F8-C6DF-4268-8ED3-5738EEA8A07B}"/>
              </a:ext>
            </a:extLst>
          </p:cNvPr>
          <p:cNvSpPr txBox="1"/>
          <p:nvPr/>
        </p:nvSpPr>
        <p:spPr>
          <a:xfrm>
            <a:off x="340961" y="6176761"/>
            <a:ext cx="8962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1600" dirty="0">
                <a:solidFill>
                  <a:srgbClr val="000000"/>
                </a:solidFill>
                <a:latin typeface="Graphik" panose="020B0503030202060203" pitchFamily="34" charset="0"/>
              </a:rPr>
              <a:t>Share the links/photos of the testimonials you’ve received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FDF18-0CB3-1946-3623-6D27278F9D13}"/>
              </a:ext>
            </a:extLst>
          </p:cNvPr>
          <p:cNvSpPr txBox="1"/>
          <p:nvPr/>
        </p:nvSpPr>
        <p:spPr>
          <a:xfrm>
            <a:off x="3047238" y="32443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 yet received any Testimonials</a:t>
            </a:r>
            <a:endParaRPr lang="en-IN" b="1" dirty="0">
              <a:solidFill>
                <a:srgbClr val="A1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81999-4349-7D2C-D1EA-125C309B8C3E}"/>
              </a:ext>
            </a:extLst>
          </p:cNvPr>
          <p:cNvSpPr txBox="1"/>
          <p:nvPr/>
        </p:nvSpPr>
        <p:spPr>
          <a:xfrm>
            <a:off x="697230" y="1053560"/>
            <a:ext cx="109796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are still in the development phase, our primary focus is on building a solid product rather than seeking testimonials. Once we approach the launch or have a demo version available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early users to gather valuable feedback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6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457415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Please share a 1-minute video of your idea (embed on this PPT or add a downloadable link)</a:t>
            </a:r>
            <a:endParaRPr lang="en-IN" sz="2000" b="1" dirty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B0199-6F10-82C1-51B3-E19B7B5B33EA}"/>
              </a:ext>
            </a:extLst>
          </p:cNvPr>
          <p:cNvSpPr txBox="1"/>
          <p:nvPr/>
        </p:nvSpPr>
        <p:spPr>
          <a:xfrm>
            <a:off x="425466" y="1022477"/>
            <a:ext cx="11218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Telemedicine in Rural 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3EFE0-05F6-65CD-CC87-9AECBD239746}"/>
              </a:ext>
            </a:extLst>
          </p:cNvPr>
          <p:cNvSpPr txBox="1"/>
          <p:nvPr/>
        </p:nvSpPr>
        <p:spPr>
          <a:xfrm>
            <a:off x="642713" y="3244334"/>
            <a:ext cx="11303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Click the link to view the video 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Telemedicine in Rural area ideology video 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65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E007-D398-4637-8C5B-A1E6C613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042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Accenture 2022 use this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 Layouts">
  <a:themeElements>
    <a:clrScheme name="Core Brand New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EF"/>
      </a:accent6>
      <a:hlink>
        <a:srgbClr val="A100FF"/>
      </a:hlink>
      <a:folHlink>
        <a:srgbClr val="A1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5" id="{1A1BACC9-DD50-1B40-8FF4-1BBC5A1F8987}" vid="{DF2D84E4-6560-3949-BD47-8C44662E79A6}"/>
    </a:ext>
  </a:extLst>
</a:theme>
</file>

<file path=ppt/theme/theme5.xml><?xml version="1.0" encoding="utf-8"?>
<a:theme xmlns:a="http://schemas.openxmlformats.org/drawingml/2006/main" name="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6.xml><?xml version="1.0" encoding="utf-8"?>
<a:theme xmlns:a="http://schemas.openxmlformats.org/drawingml/2006/main" name="1_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F88AD5035B41823DBAC77DB5C8F3" ma:contentTypeVersion="13" ma:contentTypeDescription="Create a new document." ma:contentTypeScope="" ma:versionID="3bd480efa581ec32019da36687964953">
  <xsd:schema xmlns:xsd="http://www.w3.org/2001/XMLSchema" xmlns:xs="http://www.w3.org/2001/XMLSchema" xmlns:p="http://schemas.microsoft.com/office/2006/metadata/properties" xmlns:ns3="f09dec34-126f-4759-b06d-a920de720ce4" xmlns:ns4="17c09f85-56e7-4417-b5d2-7fa4154de313" targetNamespace="http://schemas.microsoft.com/office/2006/metadata/properties" ma:root="true" ma:fieldsID="61487543e129026131e44145181c9b8f" ns3:_="" ns4:_="">
    <xsd:import namespace="f09dec34-126f-4759-b06d-a920de720ce4"/>
    <xsd:import namespace="17c09f85-56e7-4417-b5d2-7fa4154de3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dec34-126f-4759-b06d-a920de720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09f85-56e7-4417-b5d2-7fa4154de31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3A2E8-A24E-4685-8984-397568C8D077}">
  <ds:schemaRefs>
    <ds:schemaRef ds:uri="17c09f85-56e7-4417-b5d2-7fa4154de313"/>
    <ds:schemaRef ds:uri="f09dec34-126f-4759-b06d-a920de720c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17c09f85-56e7-4417-b5d2-7fa4154de313"/>
    <ds:schemaRef ds:uri="http://schemas.microsoft.com/office/2006/documentManagement/types"/>
    <ds:schemaRef ds:uri="f09dec34-126f-4759-b06d-a920de720ce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887</Words>
  <Application>Microsoft Office PowerPoint</Application>
  <PresentationFormat>Widescreen</PresentationFormat>
  <Paragraphs>70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Arial</vt:lpstr>
      <vt:lpstr>Calibri</vt:lpstr>
      <vt:lpstr>Calibri Light</vt:lpstr>
      <vt:lpstr>Graphik</vt:lpstr>
      <vt:lpstr>Graphik Black</vt:lpstr>
      <vt:lpstr>Graphik Extralight</vt:lpstr>
      <vt:lpstr>Graphik Light</vt:lpstr>
      <vt:lpstr>Graphik Medium</vt:lpstr>
      <vt:lpstr>Graphik Regular</vt:lpstr>
      <vt:lpstr>GT Sectra Fine</vt:lpstr>
      <vt:lpstr>System Font</vt:lpstr>
      <vt:lpstr>Wingdings</vt:lpstr>
      <vt:lpstr>Office Theme</vt:lpstr>
      <vt:lpstr>1_Office Theme</vt:lpstr>
      <vt:lpstr>Accenture 2022 use this template</vt:lpstr>
      <vt:lpstr>Content Layouts</vt:lpstr>
      <vt:lpstr>Titles</vt:lpstr>
      <vt:lpstr>1_Titles</vt:lpstr>
      <vt:lpstr>PowerPoint Presentation</vt:lpstr>
      <vt:lpstr>Team details</vt:lpstr>
      <vt:lpstr>Describe the problem statement (200 words)</vt:lpstr>
      <vt:lpstr>Proposed solution / your big Idea (200 words)</vt:lpstr>
      <vt:lpstr>How does your innovation accelerate change with the power of Technology? (200 words)</vt:lpstr>
      <vt:lpstr>How is your solution different/unique from other solutions in market? (150 words)</vt:lpstr>
      <vt:lpstr>Any testimonials received?</vt:lpstr>
      <vt:lpstr>Please share a 1-minute video of your idea (embed on this PPT or add a downloadable link)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Keisha Ridwan</dc:creator>
  <cp:lastModifiedBy>Sivananthan M</cp:lastModifiedBy>
  <cp:revision>267</cp:revision>
  <dcterms:created xsi:type="dcterms:W3CDTF">2020-08-05T08:43:32Z</dcterms:created>
  <dcterms:modified xsi:type="dcterms:W3CDTF">2024-10-06T16:01:38Z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</Properties>
</file>