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79" r:id="rId5"/>
    <p:sldId id="264" r:id="rId6"/>
    <p:sldId id="267" r:id="rId7"/>
    <p:sldId id="268" r:id="rId8"/>
    <p:sldId id="276" r:id="rId9"/>
    <p:sldId id="269" r:id="rId10"/>
    <p:sldId id="270" r:id="rId11"/>
    <p:sldId id="271" r:id="rId12"/>
    <p:sldId id="277" r:id="rId13"/>
    <p:sldId id="272" r:id="rId14"/>
    <p:sldId id="273" r:id="rId15"/>
    <p:sldId id="274" r:id="rId16"/>
    <p:sldId id="278" r:id="rId17"/>
    <p:sldId id="257" r:id="rId18"/>
  </p:sldIdLst>
  <p:sldSz cx="107950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p left" id="{FC1C385D-AC81-459D-94F9-87319D68B2B7}">
          <p14:sldIdLst>
            <p14:sldId id="261"/>
            <p14:sldId id="262"/>
            <p14:sldId id="265"/>
            <p14:sldId id="279"/>
          </p14:sldIdLst>
        </p14:section>
        <p14:section name="Top right" id="{189E349C-7681-43D3-9823-AA5050F702FE}">
          <p14:sldIdLst>
            <p14:sldId id="264"/>
            <p14:sldId id="267"/>
            <p14:sldId id="268"/>
            <p14:sldId id="276"/>
          </p14:sldIdLst>
        </p14:section>
        <p14:section name="Bottom left" id="{528E9370-1670-4CA9-94C7-45E6FDC2BFD4}">
          <p14:sldIdLst>
            <p14:sldId id="269"/>
            <p14:sldId id="270"/>
            <p14:sldId id="271"/>
            <p14:sldId id="277"/>
          </p14:sldIdLst>
        </p14:section>
        <p14:section name="Bottom Right" id="{19475C28-719F-4EA2-A908-3529D9A528C1}">
          <p14:sldIdLst>
            <p14:sldId id="272"/>
            <p14:sldId id="273"/>
            <p14:sldId id="274"/>
            <p14:sldId id="278"/>
          </p14:sldIdLst>
        </p14:section>
        <p14:section name="Graphics" id="{1127BB5B-931D-4363-B426-3FF8140AB7E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6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93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3" y="176668"/>
            <a:ext cx="917575" cy="375826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8" y="566988"/>
            <a:ext cx="809625" cy="260629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7861-09CD-46F6-80CA-7276E844DA24}" type="datetimeFigureOut">
              <a:rPr lang="en-DK" smtClean="0"/>
              <a:t>29/09/2021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9C4-52CD-4EB2-8E67-20DBDC875AF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7282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7861-09CD-46F6-80CA-7276E844DA24}" type="datetimeFigureOut">
              <a:rPr lang="en-DK" smtClean="0"/>
              <a:t>29/09/2021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9C4-52CD-4EB2-8E67-20DBDC875AF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6921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517" y="57474"/>
            <a:ext cx="232767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16" y="57474"/>
            <a:ext cx="684808" cy="914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7861-09CD-46F6-80CA-7276E844DA24}" type="datetimeFigureOut">
              <a:rPr lang="en-DK" smtClean="0"/>
              <a:t>29/09/2021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9C4-52CD-4EB2-8E67-20DBDC875AF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3850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7861-09CD-46F6-80CA-7276E844DA24}" type="datetimeFigureOut">
              <a:rPr lang="en-DK" smtClean="0"/>
              <a:t>29/09/2021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9C4-52CD-4EB2-8E67-20DBDC875AF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392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3" y="269126"/>
            <a:ext cx="931069" cy="449042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3" y="722415"/>
            <a:ext cx="931069" cy="236141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/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7861-09CD-46F6-80CA-7276E844DA24}" type="datetimeFigureOut">
              <a:rPr lang="en-DK" smtClean="0"/>
              <a:t>29/09/2021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9C4-52CD-4EB2-8E67-20DBDC875AF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583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15" y="287367"/>
            <a:ext cx="458788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97" y="287367"/>
            <a:ext cx="458788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7861-09CD-46F6-80CA-7276E844DA24}" type="datetimeFigureOut">
              <a:rPr lang="en-DK" smtClean="0"/>
              <a:t>29/09/2021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9C4-52CD-4EB2-8E67-20DBDC875AF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397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57474"/>
            <a:ext cx="931069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56" y="264627"/>
            <a:ext cx="456679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56" y="394318"/>
            <a:ext cx="456679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497" y="264627"/>
            <a:ext cx="458928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497" y="394318"/>
            <a:ext cx="458928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7861-09CD-46F6-80CA-7276E844DA24}" type="datetimeFigureOut">
              <a:rPr lang="en-DK" smtClean="0"/>
              <a:t>29/09/2021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9C4-52CD-4EB2-8E67-20DBDC875AF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509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7861-09CD-46F6-80CA-7276E844DA24}" type="datetimeFigureOut">
              <a:rPr lang="en-DK" smtClean="0"/>
              <a:t>29/09/2021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9C4-52CD-4EB2-8E67-20DBDC875AF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049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7861-09CD-46F6-80CA-7276E844DA24}" type="datetimeFigureOut">
              <a:rPr lang="en-DK" smtClean="0"/>
              <a:t>29/09/2021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9C4-52CD-4EB2-8E67-20DBDC875AF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327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28" y="155428"/>
            <a:ext cx="546497" cy="767145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7861-09CD-46F6-80CA-7276E844DA24}" type="datetimeFigureOut">
              <a:rPr lang="en-DK" smtClean="0"/>
              <a:t>29/09/2021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9C4-52CD-4EB2-8E67-20DBDC875AF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803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928" y="155428"/>
            <a:ext cx="546497" cy="767145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7861-09CD-46F6-80CA-7276E844DA24}" type="datetimeFigureOut">
              <a:rPr lang="en-DK" smtClean="0"/>
              <a:t>29/09/2021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9C4-52CD-4EB2-8E67-20DBDC875AF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5100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16" y="57474"/>
            <a:ext cx="931069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16" y="287367"/>
            <a:ext cx="931069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15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B7861-09CD-46F6-80CA-7276E844DA24}" type="datetimeFigureOut">
              <a:rPr lang="en-DK" smtClean="0"/>
              <a:t>29/09/2021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85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397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69C4-52CD-4EB2-8E67-20DBDC875AF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843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ABFB96-5E47-4831-AE8C-CAF1E3800366}"/>
              </a:ext>
            </a:extLst>
          </p:cNvPr>
          <p:cNvSpPr/>
          <p:nvPr/>
        </p:nvSpPr>
        <p:spPr>
          <a:xfrm>
            <a:off x="319057" y="205796"/>
            <a:ext cx="521969" cy="617221"/>
          </a:xfrm>
          <a:custGeom>
            <a:avLst/>
            <a:gdLst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244583 w 527685"/>
              <a:gd name="connsiteY1" fmla="*/ 288186 h 615315"/>
              <a:gd name="connsiteX2" fmla="*/ 527685 w 527685"/>
              <a:gd name="connsiteY2" fmla="*/ 615315 h 615315"/>
              <a:gd name="connsiteX0" fmla="*/ 0 w 527685"/>
              <a:gd name="connsiteY0" fmla="*/ 0 h 626998"/>
              <a:gd name="connsiteX1" fmla="*/ 13480 w 527685"/>
              <a:gd name="connsiteY1" fmla="*/ 626998 h 626998"/>
              <a:gd name="connsiteX2" fmla="*/ 527685 w 527685"/>
              <a:gd name="connsiteY2" fmla="*/ 615315 h 626998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7685" h="615315">
                <a:moveTo>
                  <a:pt x="0" y="0"/>
                </a:moveTo>
                <a:cubicBezTo>
                  <a:pt x="10271" y="603318"/>
                  <a:pt x="10912" y="602839"/>
                  <a:pt x="527685" y="61531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49201-8E9F-4EEE-A851-3E922C22FCEF}"/>
              </a:ext>
            </a:extLst>
          </p:cNvPr>
          <p:cNvSpPr/>
          <p:nvPr/>
        </p:nvSpPr>
        <p:spPr>
          <a:xfrm>
            <a:off x="36480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</p:spTree>
    <p:extLst>
      <p:ext uri="{BB962C8B-B14F-4D97-AF65-F5344CB8AC3E}">
        <p14:creationId xmlns:p14="http://schemas.microsoft.com/office/powerpoint/2010/main" val="33888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59 -0.7147 C 0.25441 -0.16176 0.25441 -0.16323 0.725 -0.15441 C 0.725 -0.15294 0.74412 -0.15735 0.74412 -0.15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53" y="28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2A9E41B-34F7-4154-BD1F-0ABB0D7BDF2C}"/>
              </a:ext>
            </a:extLst>
          </p:cNvPr>
          <p:cNvSpPr/>
          <p:nvPr/>
        </p:nvSpPr>
        <p:spPr>
          <a:xfrm>
            <a:off x="36480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F18012-2FE8-4FBB-97F2-942A595E9389}"/>
              </a:ext>
            </a:extLst>
          </p:cNvPr>
          <p:cNvSpPr/>
          <p:nvPr/>
        </p:nvSpPr>
        <p:spPr>
          <a:xfrm>
            <a:off x="314125" y="436245"/>
            <a:ext cx="253565" cy="405765"/>
          </a:xfrm>
          <a:custGeom>
            <a:avLst/>
            <a:gdLst>
              <a:gd name="connsiteX0" fmla="*/ 253365 w 253365"/>
              <a:gd name="connsiteY0" fmla="*/ 0 h 405765"/>
              <a:gd name="connsiteX1" fmla="*/ 0 w 253365"/>
              <a:gd name="connsiteY1" fmla="*/ 405765 h 405765"/>
              <a:gd name="connsiteX0" fmla="*/ 253365 w 253365"/>
              <a:gd name="connsiteY0" fmla="*/ 0 h 405765"/>
              <a:gd name="connsiteX1" fmla="*/ 0 w 253365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565 w 253565"/>
              <a:gd name="connsiteY0" fmla="*/ 0 h 405765"/>
              <a:gd name="connsiteX1" fmla="*/ 200 w 253565"/>
              <a:gd name="connsiteY1" fmla="*/ 405765 h 40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565" h="405765">
                <a:moveTo>
                  <a:pt x="253565" y="0"/>
                </a:moveTo>
                <a:cubicBezTo>
                  <a:pt x="4962" y="3175"/>
                  <a:pt x="-1705" y="4445"/>
                  <a:pt x="200" y="40576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3DFBCE-F456-45AB-B402-40C972524E32}"/>
              </a:ext>
            </a:extLst>
          </p:cNvPr>
          <p:cNvSpPr/>
          <p:nvPr/>
        </p:nvSpPr>
        <p:spPr>
          <a:xfrm>
            <a:off x="185070" y="948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</p:spTree>
    <p:extLst>
      <p:ext uri="{BB962C8B-B14F-4D97-AF65-F5344CB8AC3E}">
        <p14:creationId xmlns:p14="http://schemas.microsoft.com/office/powerpoint/2010/main" val="247517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353 -0.50588 C 0.24412 -0.50441 0.24559 -0.50441 0.24118 -0.15 C 0.23971 -0.15 0.24265 -0.13088 0.23824 -0.13088 " pathEditMode="relative" rAng="5400000" ptsTypes="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65" y="1867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76 -0.49265 C 0.10882 -0.49265 0.11029 -0.49265 0.10588 -0.13971 C 0.10441 -0.13971 0.10735 -0.11765 0.10147 -0.11765 " pathEditMode="relative" rAng="5400000" ptsTypes="A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65" y="1867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4" grpId="0" animBg="1"/>
      <p:bldP spid="4" grpId="1" animBg="1"/>
      <p:bldP spid="4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2A9E41B-34F7-4154-BD1F-0ABB0D7BDF2C}"/>
              </a:ext>
            </a:extLst>
          </p:cNvPr>
          <p:cNvSpPr/>
          <p:nvPr/>
        </p:nvSpPr>
        <p:spPr>
          <a:xfrm>
            <a:off x="36480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F18012-2FE8-4FBB-97F2-942A595E9389}"/>
              </a:ext>
            </a:extLst>
          </p:cNvPr>
          <p:cNvSpPr/>
          <p:nvPr/>
        </p:nvSpPr>
        <p:spPr>
          <a:xfrm>
            <a:off x="314125" y="436245"/>
            <a:ext cx="253565" cy="405765"/>
          </a:xfrm>
          <a:custGeom>
            <a:avLst/>
            <a:gdLst>
              <a:gd name="connsiteX0" fmla="*/ 253365 w 253365"/>
              <a:gd name="connsiteY0" fmla="*/ 0 h 405765"/>
              <a:gd name="connsiteX1" fmla="*/ 0 w 253365"/>
              <a:gd name="connsiteY1" fmla="*/ 405765 h 405765"/>
              <a:gd name="connsiteX0" fmla="*/ 253365 w 253365"/>
              <a:gd name="connsiteY0" fmla="*/ 0 h 405765"/>
              <a:gd name="connsiteX1" fmla="*/ 0 w 253365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565 w 253565"/>
              <a:gd name="connsiteY0" fmla="*/ 0 h 405765"/>
              <a:gd name="connsiteX1" fmla="*/ 200 w 253565"/>
              <a:gd name="connsiteY1" fmla="*/ 405765 h 40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565" h="405765">
                <a:moveTo>
                  <a:pt x="253565" y="0"/>
                </a:moveTo>
                <a:cubicBezTo>
                  <a:pt x="4962" y="3175"/>
                  <a:pt x="-1705" y="4445"/>
                  <a:pt x="200" y="40576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3DFBCE-F456-45AB-B402-40C972524E32}"/>
              </a:ext>
            </a:extLst>
          </p:cNvPr>
          <p:cNvSpPr/>
          <p:nvPr/>
        </p:nvSpPr>
        <p:spPr>
          <a:xfrm>
            <a:off x="185070" y="948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BDB49A-A097-47FA-835B-E213F3C3B6FE}"/>
              </a:ext>
            </a:extLst>
          </p:cNvPr>
          <p:cNvSpPr/>
          <p:nvPr/>
        </p:nvSpPr>
        <p:spPr>
          <a:xfrm>
            <a:off x="327945" y="972708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</p:spTree>
    <p:extLst>
      <p:ext uri="{BB962C8B-B14F-4D97-AF65-F5344CB8AC3E}">
        <p14:creationId xmlns:p14="http://schemas.microsoft.com/office/powerpoint/2010/main" val="138841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353 -0.50588 C 0.24412 -0.50441 0.24559 -0.50441 0.24118 -0.15 C 0.23971 -0.15 0.24265 -0.13088 0.23824 -0.13088 " pathEditMode="relative" rAng="5400000" ptsTypes="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65" y="1867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76 -0.49265 C 0.10882 -0.49265 0.11029 -0.49265 0.10588 -0.13971 C 0.10441 -0.13971 0.10735 -0.11765 0.10147 -0.11765 " pathEditMode="relative" rAng="5400000" ptsTypes="A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65" y="1867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9853 -0.51324 C -0.02794 -0.51324 -0.02647 -0.51324 -0.03088 -0.16324 C -0.03235 -0.16324 -0.02941 -0.13824 -0.03677 -0.13824 " pathEditMode="relative" rAng="5400000" ptsTypes="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65" y="18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2A9E41B-34F7-4154-BD1F-0ABB0D7BDF2C}"/>
              </a:ext>
            </a:extLst>
          </p:cNvPr>
          <p:cNvSpPr/>
          <p:nvPr/>
        </p:nvSpPr>
        <p:spPr>
          <a:xfrm>
            <a:off x="36480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F18012-2FE8-4FBB-97F2-942A595E9389}"/>
              </a:ext>
            </a:extLst>
          </p:cNvPr>
          <p:cNvSpPr/>
          <p:nvPr/>
        </p:nvSpPr>
        <p:spPr>
          <a:xfrm>
            <a:off x="314125" y="436245"/>
            <a:ext cx="253565" cy="405765"/>
          </a:xfrm>
          <a:custGeom>
            <a:avLst/>
            <a:gdLst>
              <a:gd name="connsiteX0" fmla="*/ 253365 w 253365"/>
              <a:gd name="connsiteY0" fmla="*/ 0 h 405765"/>
              <a:gd name="connsiteX1" fmla="*/ 0 w 253365"/>
              <a:gd name="connsiteY1" fmla="*/ 405765 h 405765"/>
              <a:gd name="connsiteX0" fmla="*/ 253365 w 253365"/>
              <a:gd name="connsiteY0" fmla="*/ 0 h 405765"/>
              <a:gd name="connsiteX1" fmla="*/ 0 w 253365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565 w 253565"/>
              <a:gd name="connsiteY0" fmla="*/ 0 h 405765"/>
              <a:gd name="connsiteX1" fmla="*/ 200 w 253565"/>
              <a:gd name="connsiteY1" fmla="*/ 405765 h 40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565" h="405765">
                <a:moveTo>
                  <a:pt x="253565" y="0"/>
                </a:moveTo>
                <a:cubicBezTo>
                  <a:pt x="4962" y="3175"/>
                  <a:pt x="-1705" y="4445"/>
                  <a:pt x="200" y="40576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3DFBCE-F456-45AB-B402-40C972524E32}"/>
              </a:ext>
            </a:extLst>
          </p:cNvPr>
          <p:cNvSpPr/>
          <p:nvPr/>
        </p:nvSpPr>
        <p:spPr>
          <a:xfrm>
            <a:off x="185070" y="948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BDB49A-A097-47FA-835B-E213F3C3B6FE}"/>
              </a:ext>
            </a:extLst>
          </p:cNvPr>
          <p:cNvSpPr/>
          <p:nvPr/>
        </p:nvSpPr>
        <p:spPr>
          <a:xfrm>
            <a:off x="327945" y="972708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DC5DEF-61B5-4679-B964-93C6A281FDEF}"/>
              </a:ext>
            </a:extLst>
          </p:cNvPr>
          <p:cNvSpPr/>
          <p:nvPr/>
        </p:nvSpPr>
        <p:spPr>
          <a:xfrm>
            <a:off x="470820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</p:spTree>
    <p:extLst>
      <p:ext uri="{BB962C8B-B14F-4D97-AF65-F5344CB8AC3E}">
        <p14:creationId xmlns:p14="http://schemas.microsoft.com/office/powerpoint/2010/main" val="357694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353 -0.50588 C 0.24412 -0.50441 0.24559 -0.50441 0.24118 -0.15 C 0.23971 -0.15 0.24265 -0.13088 0.23824 -0.13088 " pathEditMode="relative" rAng="5400000" ptsTypes="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65" y="1867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76 -0.49265 C 0.10882 -0.49265 0.11029 -0.49265 0.10588 -0.13971 C 0.10441 -0.13971 0.10735 -0.11765 0.10147 -0.11765 " pathEditMode="relative" rAng="5400000" ptsTypes="A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65" y="1867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9853 -0.51324 C -0.02794 -0.51324 -0.02647 -0.51324 -0.03088 -0.16324 C -0.03235 -0.16324 -0.02941 -0.13824 -0.03677 -0.13824 " pathEditMode="relative" rAng="5400000" ptsTypes="A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65" y="1867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059 -0.50735 C -0.15588 -0.50735 -0.15441 -0.50735 -0.15882 -0.15735 C -0.16029 -0.15735 -0.15735 -0.13235 -0.1647 -0.13235 " pathEditMode="relative" rAng="5400000" ptsTypes="A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65" y="1867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2A9E41B-34F7-4154-BD1F-0ABB0D7BDF2C}"/>
              </a:ext>
            </a:extLst>
          </p:cNvPr>
          <p:cNvSpPr/>
          <p:nvPr/>
        </p:nvSpPr>
        <p:spPr>
          <a:xfrm>
            <a:off x="36480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F18012-2FE8-4FBB-97F2-942A595E9389}"/>
              </a:ext>
            </a:extLst>
          </p:cNvPr>
          <p:cNvSpPr/>
          <p:nvPr/>
        </p:nvSpPr>
        <p:spPr>
          <a:xfrm flipH="1">
            <a:off x="561975" y="232410"/>
            <a:ext cx="252000" cy="405765"/>
          </a:xfrm>
          <a:custGeom>
            <a:avLst/>
            <a:gdLst>
              <a:gd name="connsiteX0" fmla="*/ 253365 w 253365"/>
              <a:gd name="connsiteY0" fmla="*/ 0 h 405765"/>
              <a:gd name="connsiteX1" fmla="*/ 0 w 253365"/>
              <a:gd name="connsiteY1" fmla="*/ 405765 h 405765"/>
              <a:gd name="connsiteX0" fmla="*/ 253365 w 253365"/>
              <a:gd name="connsiteY0" fmla="*/ 0 h 405765"/>
              <a:gd name="connsiteX1" fmla="*/ 0 w 253365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565 w 253565"/>
              <a:gd name="connsiteY0" fmla="*/ 0 h 405765"/>
              <a:gd name="connsiteX1" fmla="*/ 200 w 253565"/>
              <a:gd name="connsiteY1" fmla="*/ 405765 h 40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565" h="405765">
                <a:moveTo>
                  <a:pt x="253565" y="0"/>
                </a:moveTo>
                <a:cubicBezTo>
                  <a:pt x="4962" y="3175"/>
                  <a:pt x="-1705" y="4445"/>
                  <a:pt x="200" y="40576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846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06 -0.69117 C 0.70588 -0.69117 0.70441 -0.69117 0.70588 -0.35 C 0.70441 -0.35 0.70588 -0.32058 0.70441 -0.32058 " pathEditMode="relative" rAng="5400000" ptsTypes="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65" y="185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2A9E41B-34F7-4154-BD1F-0ABB0D7BDF2C}"/>
              </a:ext>
            </a:extLst>
          </p:cNvPr>
          <p:cNvSpPr/>
          <p:nvPr/>
        </p:nvSpPr>
        <p:spPr>
          <a:xfrm>
            <a:off x="36480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F18012-2FE8-4FBB-97F2-942A595E9389}"/>
              </a:ext>
            </a:extLst>
          </p:cNvPr>
          <p:cNvSpPr/>
          <p:nvPr/>
        </p:nvSpPr>
        <p:spPr>
          <a:xfrm flipH="1">
            <a:off x="561975" y="232410"/>
            <a:ext cx="252000" cy="405765"/>
          </a:xfrm>
          <a:custGeom>
            <a:avLst/>
            <a:gdLst>
              <a:gd name="connsiteX0" fmla="*/ 253365 w 253365"/>
              <a:gd name="connsiteY0" fmla="*/ 0 h 405765"/>
              <a:gd name="connsiteX1" fmla="*/ 0 w 253365"/>
              <a:gd name="connsiteY1" fmla="*/ 405765 h 405765"/>
              <a:gd name="connsiteX0" fmla="*/ 253365 w 253365"/>
              <a:gd name="connsiteY0" fmla="*/ 0 h 405765"/>
              <a:gd name="connsiteX1" fmla="*/ 0 w 253365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565 w 253565"/>
              <a:gd name="connsiteY0" fmla="*/ 0 h 405765"/>
              <a:gd name="connsiteX1" fmla="*/ 200 w 253565"/>
              <a:gd name="connsiteY1" fmla="*/ 405765 h 40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565" h="405765">
                <a:moveTo>
                  <a:pt x="253565" y="0"/>
                </a:moveTo>
                <a:cubicBezTo>
                  <a:pt x="4962" y="3175"/>
                  <a:pt x="-1705" y="4445"/>
                  <a:pt x="200" y="40576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1AA57D-FB69-4BF7-9F82-77A36F85638C}"/>
              </a:ext>
            </a:extLst>
          </p:cNvPr>
          <p:cNvSpPr/>
          <p:nvPr/>
        </p:nvSpPr>
        <p:spPr>
          <a:xfrm>
            <a:off x="223170" y="87174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</p:spTree>
    <p:extLst>
      <p:ext uri="{BB962C8B-B14F-4D97-AF65-F5344CB8AC3E}">
        <p14:creationId xmlns:p14="http://schemas.microsoft.com/office/powerpoint/2010/main" val="187428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06 -0.69117 C 0.70588 -0.69117 0.70441 -0.69117 0.70588 -0.35 C 0.70441 -0.35 0.70588 -0.32058 0.70441 -0.32058 " pathEditMode="relative" rAng="5400000" ptsTypes="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65" y="185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9559 -0.60294 C 0.52941 -0.60294 0.52794 -0.60294 0.52941 -0.26324 C 0.52794 -0.26324 0.52941 -0.23235 0.52794 -0.23235 " pathEditMode="relative" rAng="5400000" ptsTypes="A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65" y="1852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4" grpId="0" animBg="1"/>
      <p:bldP spid="4" grpId="1" animBg="1"/>
      <p:bldP spid="4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2A9E41B-34F7-4154-BD1F-0ABB0D7BDF2C}"/>
              </a:ext>
            </a:extLst>
          </p:cNvPr>
          <p:cNvSpPr/>
          <p:nvPr/>
        </p:nvSpPr>
        <p:spPr>
          <a:xfrm>
            <a:off x="36480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F18012-2FE8-4FBB-97F2-942A595E9389}"/>
              </a:ext>
            </a:extLst>
          </p:cNvPr>
          <p:cNvSpPr/>
          <p:nvPr/>
        </p:nvSpPr>
        <p:spPr>
          <a:xfrm flipH="1">
            <a:off x="561975" y="232410"/>
            <a:ext cx="252000" cy="405765"/>
          </a:xfrm>
          <a:custGeom>
            <a:avLst/>
            <a:gdLst>
              <a:gd name="connsiteX0" fmla="*/ 253365 w 253365"/>
              <a:gd name="connsiteY0" fmla="*/ 0 h 405765"/>
              <a:gd name="connsiteX1" fmla="*/ 0 w 253365"/>
              <a:gd name="connsiteY1" fmla="*/ 405765 h 405765"/>
              <a:gd name="connsiteX0" fmla="*/ 253365 w 253365"/>
              <a:gd name="connsiteY0" fmla="*/ 0 h 405765"/>
              <a:gd name="connsiteX1" fmla="*/ 0 w 253365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565 w 253565"/>
              <a:gd name="connsiteY0" fmla="*/ 0 h 405765"/>
              <a:gd name="connsiteX1" fmla="*/ 200 w 253565"/>
              <a:gd name="connsiteY1" fmla="*/ 405765 h 40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565" h="405765">
                <a:moveTo>
                  <a:pt x="253565" y="0"/>
                </a:moveTo>
                <a:cubicBezTo>
                  <a:pt x="4962" y="3175"/>
                  <a:pt x="-1705" y="4445"/>
                  <a:pt x="200" y="40576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1AA57D-FB69-4BF7-9F82-77A36F85638C}"/>
              </a:ext>
            </a:extLst>
          </p:cNvPr>
          <p:cNvSpPr/>
          <p:nvPr/>
        </p:nvSpPr>
        <p:spPr>
          <a:xfrm>
            <a:off x="223170" y="87174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5E36DE-B0E8-4FDC-BA83-8346D0910E9C}"/>
              </a:ext>
            </a:extLst>
          </p:cNvPr>
          <p:cNvSpPr/>
          <p:nvPr/>
        </p:nvSpPr>
        <p:spPr>
          <a:xfrm>
            <a:off x="341280" y="90774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</p:spTree>
    <p:extLst>
      <p:ext uri="{BB962C8B-B14F-4D97-AF65-F5344CB8AC3E}">
        <p14:creationId xmlns:p14="http://schemas.microsoft.com/office/powerpoint/2010/main" val="248697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06 -0.69117 C 0.70588 -0.69117 0.70441 -0.69117 0.70588 -0.35 C 0.70441 -0.35 0.70588 -0.32058 0.70441 -0.32058 " pathEditMode="relative" rAng="5400000" ptsTypes="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65" y="185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9559 -0.60294 C 0.52941 -0.60294 0.52794 -0.60294 0.52941 -0.26324 C 0.52794 -0.26324 0.52941 -0.23235 0.52794 -0.23235 " pathEditMode="relative" rAng="5400000" ptsTypes="A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65" y="1852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8677 -0.63676 C 0.42059 -0.63676 0.41912 -0.63676 0.42059 -0.29706 C 0.41912 -0.29706 0.42059 -0.26617 0.41912 -0.26617 " pathEditMode="relative" rAng="5400000" ptsTypes="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65" y="1852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2A9E41B-34F7-4154-BD1F-0ABB0D7BDF2C}"/>
              </a:ext>
            </a:extLst>
          </p:cNvPr>
          <p:cNvSpPr/>
          <p:nvPr/>
        </p:nvSpPr>
        <p:spPr>
          <a:xfrm>
            <a:off x="36480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F18012-2FE8-4FBB-97F2-942A595E9389}"/>
              </a:ext>
            </a:extLst>
          </p:cNvPr>
          <p:cNvSpPr/>
          <p:nvPr/>
        </p:nvSpPr>
        <p:spPr>
          <a:xfrm flipH="1">
            <a:off x="563880" y="232410"/>
            <a:ext cx="252000" cy="405765"/>
          </a:xfrm>
          <a:custGeom>
            <a:avLst/>
            <a:gdLst>
              <a:gd name="connsiteX0" fmla="*/ 253365 w 253365"/>
              <a:gd name="connsiteY0" fmla="*/ 0 h 405765"/>
              <a:gd name="connsiteX1" fmla="*/ 0 w 253365"/>
              <a:gd name="connsiteY1" fmla="*/ 405765 h 405765"/>
              <a:gd name="connsiteX0" fmla="*/ 253365 w 253365"/>
              <a:gd name="connsiteY0" fmla="*/ 0 h 405765"/>
              <a:gd name="connsiteX1" fmla="*/ 0 w 253365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565 w 253565"/>
              <a:gd name="connsiteY0" fmla="*/ 0 h 405765"/>
              <a:gd name="connsiteX1" fmla="*/ 200 w 253565"/>
              <a:gd name="connsiteY1" fmla="*/ 405765 h 40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565" h="405765">
                <a:moveTo>
                  <a:pt x="253565" y="0"/>
                </a:moveTo>
                <a:cubicBezTo>
                  <a:pt x="4962" y="3175"/>
                  <a:pt x="-1705" y="4445"/>
                  <a:pt x="200" y="40576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1AA57D-FB69-4BF7-9F82-77A36F85638C}"/>
              </a:ext>
            </a:extLst>
          </p:cNvPr>
          <p:cNvSpPr/>
          <p:nvPr/>
        </p:nvSpPr>
        <p:spPr>
          <a:xfrm>
            <a:off x="223170" y="87174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5E36DE-B0E8-4FDC-BA83-8346D0910E9C}"/>
              </a:ext>
            </a:extLst>
          </p:cNvPr>
          <p:cNvSpPr/>
          <p:nvPr/>
        </p:nvSpPr>
        <p:spPr>
          <a:xfrm>
            <a:off x="341280" y="90774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60B43F-85C1-4FD0-A1B0-165A30602D8C}"/>
              </a:ext>
            </a:extLst>
          </p:cNvPr>
          <p:cNvSpPr/>
          <p:nvPr/>
        </p:nvSpPr>
        <p:spPr>
          <a:xfrm>
            <a:off x="425100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</p:spTree>
    <p:extLst>
      <p:ext uri="{BB962C8B-B14F-4D97-AF65-F5344CB8AC3E}">
        <p14:creationId xmlns:p14="http://schemas.microsoft.com/office/powerpoint/2010/main" val="281407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06 -0.69558 C 0.70588 -0.69558 0.70441 -0.69558 0.70588 -0.35441 C 0.70441 -0.35441 0.70588 -0.325 0.70441 -0.325 " pathEditMode="relative" rAng="5400000" ptsTypes="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65" y="185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9559 -0.60735 C 0.52941 -0.60735 0.52794 -0.60735 0.52941 -0.26765 C 0.52794 -0.26765 0.52941 -0.23677 0.52794 -0.23677 " pathEditMode="relative" rAng="5400000" ptsTypes="A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65" y="1852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8677 -0.64117 C 0.42059 -0.64117 0.41912 -0.64117 0.42059 -0.30147 C 0.41912 -0.30147 0.42059 -0.27059 0.41912 -0.27059 " pathEditMode="relative" rAng="5400000" ptsTypes="A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65" y="185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11324 -0.69705 C 0.34706 -0.69705 0.34559 -0.69705 0.34706 -0.35735 C 0.34559 -0.35735 0.34706 -0.32647 0.34559 -0.32647 " pathEditMode="relative" rAng="5400000" ptsTypes="A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65" y="1852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7DA7FBD8-780E-41C0-B9B1-2E1ADD7F9E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2004" cy="986790"/>
          </a:xfrm>
          <a:prstGeom prst="rect">
            <a:avLst/>
          </a:prstGeom>
        </p:spPr>
      </p:pic>
      <p:pic>
        <p:nvPicPr>
          <p:cNvPr id="5" name="Content Placeholder 4" descr="Venn diagram, circle&#10;&#10;Description automatically generated with medium confidence">
            <a:extLst>
              <a:ext uri="{FF2B5EF4-FFF2-40B4-BE49-F238E27FC236}">
                <a16:creationId xmlns:a16="http://schemas.microsoft.com/office/drawing/2014/main" id="{6205D636-7523-4659-BB27-D791CC927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5" b="9791"/>
          <a:stretch/>
        </p:blipFill>
        <p:spPr>
          <a:xfrm>
            <a:off x="577814" y="417829"/>
            <a:ext cx="521970" cy="617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BB26A1-1AB4-4B9B-AC1C-C78A2445F7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95" t="19239" r="23541" b="12552"/>
          <a:stretch/>
        </p:blipFill>
        <p:spPr>
          <a:xfrm>
            <a:off x="231177" y="493395"/>
            <a:ext cx="27051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4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ABFB96-5E47-4831-AE8C-CAF1E3800366}"/>
              </a:ext>
            </a:extLst>
          </p:cNvPr>
          <p:cNvSpPr/>
          <p:nvPr/>
        </p:nvSpPr>
        <p:spPr>
          <a:xfrm>
            <a:off x="319057" y="205796"/>
            <a:ext cx="521969" cy="617221"/>
          </a:xfrm>
          <a:custGeom>
            <a:avLst/>
            <a:gdLst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244583 w 527685"/>
              <a:gd name="connsiteY1" fmla="*/ 288186 h 615315"/>
              <a:gd name="connsiteX2" fmla="*/ 527685 w 527685"/>
              <a:gd name="connsiteY2" fmla="*/ 615315 h 615315"/>
              <a:gd name="connsiteX0" fmla="*/ 0 w 527685"/>
              <a:gd name="connsiteY0" fmla="*/ 0 h 626998"/>
              <a:gd name="connsiteX1" fmla="*/ 13480 w 527685"/>
              <a:gd name="connsiteY1" fmla="*/ 626998 h 626998"/>
              <a:gd name="connsiteX2" fmla="*/ 527685 w 527685"/>
              <a:gd name="connsiteY2" fmla="*/ 615315 h 626998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7685" h="615315">
                <a:moveTo>
                  <a:pt x="0" y="0"/>
                </a:moveTo>
                <a:cubicBezTo>
                  <a:pt x="10271" y="603318"/>
                  <a:pt x="10912" y="602839"/>
                  <a:pt x="527685" y="61531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49201-8E9F-4EEE-A851-3E922C22FCEF}"/>
              </a:ext>
            </a:extLst>
          </p:cNvPr>
          <p:cNvSpPr/>
          <p:nvPr/>
        </p:nvSpPr>
        <p:spPr>
          <a:xfrm>
            <a:off x="36480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796777-F392-4C3E-8983-E5FBD2C4B691}"/>
              </a:ext>
            </a:extLst>
          </p:cNvPr>
          <p:cNvSpPr/>
          <p:nvPr/>
        </p:nvSpPr>
        <p:spPr>
          <a:xfrm>
            <a:off x="188880" y="11193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</p:spTree>
    <p:extLst>
      <p:ext uri="{BB962C8B-B14F-4D97-AF65-F5344CB8AC3E}">
        <p14:creationId xmlns:p14="http://schemas.microsoft.com/office/powerpoint/2010/main" val="206395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59 -0.7147 C 0.25441 -0.16176 0.25441 -0.16323 0.725 -0.15441 C 0.725 -0.15294 0.74412 -0.15735 0.74412 -0.15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53" y="2823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0735 -0.85441 C 0.11617 -0.30147 0.11617 -0.30294 0.58676 -0.29412 C 0.58676 -0.29265 0.60588 -0.29706 0.60588 -0.2897 " pathEditMode="relative" rAng="0" ptsTypes="A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53" y="2823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6" grpId="0" animBg="1"/>
      <p:bldP spid="6" grpId="1" animBg="1"/>
      <p:bldP spid="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ABFB96-5E47-4831-AE8C-CAF1E3800366}"/>
              </a:ext>
            </a:extLst>
          </p:cNvPr>
          <p:cNvSpPr/>
          <p:nvPr/>
        </p:nvSpPr>
        <p:spPr>
          <a:xfrm>
            <a:off x="319057" y="205796"/>
            <a:ext cx="521969" cy="617221"/>
          </a:xfrm>
          <a:custGeom>
            <a:avLst/>
            <a:gdLst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244583 w 527685"/>
              <a:gd name="connsiteY1" fmla="*/ 288186 h 615315"/>
              <a:gd name="connsiteX2" fmla="*/ 527685 w 527685"/>
              <a:gd name="connsiteY2" fmla="*/ 615315 h 615315"/>
              <a:gd name="connsiteX0" fmla="*/ 0 w 527685"/>
              <a:gd name="connsiteY0" fmla="*/ 0 h 626998"/>
              <a:gd name="connsiteX1" fmla="*/ 13480 w 527685"/>
              <a:gd name="connsiteY1" fmla="*/ 626998 h 626998"/>
              <a:gd name="connsiteX2" fmla="*/ 527685 w 527685"/>
              <a:gd name="connsiteY2" fmla="*/ 615315 h 626998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7685" h="615315">
                <a:moveTo>
                  <a:pt x="0" y="0"/>
                </a:moveTo>
                <a:cubicBezTo>
                  <a:pt x="10271" y="603318"/>
                  <a:pt x="10912" y="602839"/>
                  <a:pt x="527685" y="61531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49201-8E9F-4EEE-A851-3E922C22FCEF}"/>
              </a:ext>
            </a:extLst>
          </p:cNvPr>
          <p:cNvSpPr/>
          <p:nvPr/>
        </p:nvSpPr>
        <p:spPr>
          <a:xfrm>
            <a:off x="36480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796777-F392-4C3E-8983-E5FBD2C4B691}"/>
              </a:ext>
            </a:extLst>
          </p:cNvPr>
          <p:cNvSpPr/>
          <p:nvPr/>
        </p:nvSpPr>
        <p:spPr>
          <a:xfrm>
            <a:off x="188880" y="11193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693A97-E489-469C-BCF2-21D4FA339D6F}"/>
              </a:ext>
            </a:extLst>
          </p:cNvPr>
          <p:cNvSpPr/>
          <p:nvPr/>
        </p:nvSpPr>
        <p:spPr>
          <a:xfrm>
            <a:off x="341280" y="12717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</p:spTree>
    <p:extLst>
      <p:ext uri="{BB962C8B-B14F-4D97-AF65-F5344CB8AC3E}">
        <p14:creationId xmlns:p14="http://schemas.microsoft.com/office/powerpoint/2010/main" val="275389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59 -0.7147 C 0.25441 -0.16176 0.25441 -0.16323 0.725 -0.15441 C 0.725 -0.15294 0.74412 -0.15735 0.74412 -0.15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53" y="2823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0735 -0.85441 C 0.11617 -0.30147 0.11617 -0.30294 0.58676 -0.29412 C 0.58676 -0.29265 0.60588 -0.29706 0.60588 -0.2897 " pathEditMode="relative" rAng="0" ptsTypes="A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53" y="2823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676 -0.99706 C -0.02794 -0.44412 -0.02794 -0.44559 0.44265 -0.43677 C 0.44265 -0.4353 0.46177 -0.43971 0.46177 -0.43236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53" y="2823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6" grpId="0" animBg="1"/>
      <p:bldP spid="6" grpId="1" animBg="1"/>
      <p:bldP spid="6" grpId="2" animBg="1"/>
      <p:bldP spid="5" grpId="0" animBg="1"/>
      <p:bldP spid="5" grpId="1" animBg="1"/>
      <p:bldP spid="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ABFB96-5E47-4831-AE8C-CAF1E3800366}"/>
              </a:ext>
            </a:extLst>
          </p:cNvPr>
          <p:cNvSpPr/>
          <p:nvPr/>
        </p:nvSpPr>
        <p:spPr>
          <a:xfrm>
            <a:off x="319057" y="205796"/>
            <a:ext cx="521969" cy="617221"/>
          </a:xfrm>
          <a:custGeom>
            <a:avLst/>
            <a:gdLst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244583 w 527685"/>
              <a:gd name="connsiteY1" fmla="*/ 288186 h 615315"/>
              <a:gd name="connsiteX2" fmla="*/ 527685 w 527685"/>
              <a:gd name="connsiteY2" fmla="*/ 615315 h 615315"/>
              <a:gd name="connsiteX0" fmla="*/ 0 w 527685"/>
              <a:gd name="connsiteY0" fmla="*/ 0 h 626998"/>
              <a:gd name="connsiteX1" fmla="*/ 13480 w 527685"/>
              <a:gd name="connsiteY1" fmla="*/ 626998 h 626998"/>
              <a:gd name="connsiteX2" fmla="*/ 527685 w 527685"/>
              <a:gd name="connsiteY2" fmla="*/ 615315 h 626998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7685" h="615315">
                <a:moveTo>
                  <a:pt x="0" y="0"/>
                </a:moveTo>
                <a:cubicBezTo>
                  <a:pt x="10271" y="603318"/>
                  <a:pt x="10912" y="602839"/>
                  <a:pt x="527685" y="61531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49201-8E9F-4EEE-A851-3E922C22FCEF}"/>
              </a:ext>
            </a:extLst>
          </p:cNvPr>
          <p:cNvSpPr/>
          <p:nvPr/>
        </p:nvSpPr>
        <p:spPr>
          <a:xfrm>
            <a:off x="36480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CF2A55-E558-4BA9-BF2F-8E8D34AE3859}"/>
              </a:ext>
            </a:extLst>
          </p:cNvPr>
          <p:cNvSpPr/>
          <p:nvPr/>
        </p:nvSpPr>
        <p:spPr>
          <a:xfrm>
            <a:off x="148875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6D7712-ED47-4596-BDD6-FDFBC7C63D79}"/>
              </a:ext>
            </a:extLst>
          </p:cNvPr>
          <p:cNvSpPr/>
          <p:nvPr/>
        </p:nvSpPr>
        <p:spPr>
          <a:xfrm>
            <a:off x="243270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AC6B07-C055-481B-BDEC-B9C17B43992E}"/>
              </a:ext>
            </a:extLst>
          </p:cNvPr>
          <p:cNvSpPr/>
          <p:nvPr/>
        </p:nvSpPr>
        <p:spPr>
          <a:xfrm>
            <a:off x="337665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</p:spTree>
    <p:extLst>
      <p:ext uri="{BB962C8B-B14F-4D97-AF65-F5344CB8AC3E}">
        <p14:creationId xmlns:p14="http://schemas.microsoft.com/office/powerpoint/2010/main" val="16393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59 -0.7147 C 0.25294 -0.16176 0.25294 -0.16323 0.71029 -0.15441 C 0.71029 -0.15294 0.72941 -0.15735 0.72941 -0.15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8" y="2823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4118 -0.7147 C 0.14853 -0.16176 0.14853 -0.16323 0.60588 -0.15441 C 0.60588 -0.15294 0.625 -0.15735 0.625 -0.15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8" y="282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441 -0.7147 C 0.06176 -0.16176 0.06176 -0.16323 0.51764 -0.15441 C 0.51764 -0.15294 0.53823 -0.15735 0.53823 -0.15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8" y="2823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382 -0.7147 C -0.02941 -0.16176 -0.02941 -0.16323 0.42647 -0.15441 C 0.42647 -0.15294 0.45 -0.15735 0.45 -0.15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8" y="2823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ABFB96-5E47-4831-AE8C-CAF1E3800366}"/>
              </a:ext>
            </a:extLst>
          </p:cNvPr>
          <p:cNvSpPr>
            <a:spLocks/>
          </p:cNvSpPr>
          <p:nvPr/>
        </p:nvSpPr>
        <p:spPr>
          <a:xfrm flipH="1">
            <a:off x="245746" y="199429"/>
            <a:ext cx="522000" cy="619200"/>
          </a:xfrm>
          <a:custGeom>
            <a:avLst/>
            <a:gdLst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244583 w 527685"/>
              <a:gd name="connsiteY1" fmla="*/ 288186 h 615315"/>
              <a:gd name="connsiteX2" fmla="*/ 527685 w 527685"/>
              <a:gd name="connsiteY2" fmla="*/ 615315 h 615315"/>
              <a:gd name="connsiteX0" fmla="*/ 0 w 527685"/>
              <a:gd name="connsiteY0" fmla="*/ 0 h 626998"/>
              <a:gd name="connsiteX1" fmla="*/ 13480 w 527685"/>
              <a:gd name="connsiteY1" fmla="*/ 626998 h 626998"/>
              <a:gd name="connsiteX2" fmla="*/ 527685 w 527685"/>
              <a:gd name="connsiteY2" fmla="*/ 615315 h 626998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7685" h="615315">
                <a:moveTo>
                  <a:pt x="0" y="0"/>
                </a:moveTo>
                <a:cubicBezTo>
                  <a:pt x="10271" y="603318"/>
                  <a:pt x="10912" y="602839"/>
                  <a:pt x="527685" y="61531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49201-8E9F-4EEE-A851-3E922C22FCEF}"/>
              </a:ext>
            </a:extLst>
          </p:cNvPr>
          <p:cNvSpPr/>
          <p:nvPr/>
        </p:nvSpPr>
        <p:spPr>
          <a:xfrm>
            <a:off x="36480" y="97080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 dirty="0"/>
          </a:p>
        </p:txBody>
      </p:sp>
    </p:spTree>
    <p:extLst>
      <p:ext uri="{BB962C8B-B14F-4D97-AF65-F5344CB8AC3E}">
        <p14:creationId xmlns:p14="http://schemas.microsoft.com/office/powerpoint/2010/main" val="99097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176 -0.72647 C 0.64853 -0.16618 0.64853 -0.17059 0.19265 -0.1603 C 0.19265 -0.15736 0.17794 -0.16177 0.17794 -0.15294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65" y="28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ABFB96-5E47-4831-AE8C-CAF1E3800366}"/>
              </a:ext>
            </a:extLst>
          </p:cNvPr>
          <p:cNvSpPr>
            <a:spLocks/>
          </p:cNvSpPr>
          <p:nvPr/>
        </p:nvSpPr>
        <p:spPr>
          <a:xfrm flipH="1">
            <a:off x="381001" y="144184"/>
            <a:ext cx="522000" cy="619200"/>
          </a:xfrm>
          <a:custGeom>
            <a:avLst/>
            <a:gdLst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244583 w 527685"/>
              <a:gd name="connsiteY1" fmla="*/ 288186 h 615315"/>
              <a:gd name="connsiteX2" fmla="*/ 527685 w 527685"/>
              <a:gd name="connsiteY2" fmla="*/ 615315 h 615315"/>
              <a:gd name="connsiteX0" fmla="*/ 0 w 527685"/>
              <a:gd name="connsiteY0" fmla="*/ 0 h 626998"/>
              <a:gd name="connsiteX1" fmla="*/ 13480 w 527685"/>
              <a:gd name="connsiteY1" fmla="*/ 626998 h 626998"/>
              <a:gd name="connsiteX2" fmla="*/ 527685 w 527685"/>
              <a:gd name="connsiteY2" fmla="*/ 615315 h 626998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7685" h="615315">
                <a:moveTo>
                  <a:pt x="0" y="0"/>
                </a:moveTo>
                <a:cubicBezTo>
                  <a:pt x="10271" y="603318"/>
                  <a:pt x="10912" y="602839"/>
                  <a:pt x="527685" y="61531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49201-8E9F-4EEE-A851-3E922C22FCEF}"/>
              </a:ext>
            </a:extLst>
          </p:cNvPr>
          <p:cNvSpPr/>
          <p:nvPr/>
        </p:nvSpPr>
        <p:spPr>
          <a:xfrm>
            <a:off x="36480" y="97080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9BB4C2-7E65-4E8E-B670-0BD683C079DB}"/>
              </a:ext>
            </a:extLst>
          </p:cNvPr>
          <p:cNvSpPr/>
          <p:nvPr/>
        </p:nvSpPr>
        <p:spPr>
          <a:xfrm>
            <a:off x="194595" y="90603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 dirty="0"/>
          </a:p>
        </p:txBody>
      </p:sp>
    </p:spTree>
    <p:extLst>
      <p:ext uri="{BB962C8B-B14F-4D97-AF65-F5344CB8AC3E}">
        <p14:creationId xmlns:p14="http://schemas.microsoft.com/office/powerpoint/2010/main" val="51017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8676 -0.77647 C 0.77206 -0.21765 0.77206 -0.22206 0.31618 -0.21177 C 0.31618 -0.20883 0.30294 -0.21324 0.30294 -0.20294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65" y="2867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6397 -0.71617 C 0.62353 -0.15588 0.62353 -0.16029 0.16618 -0.15 C 0.16618 -0.14706 0.15588 -0.15147 0.15588 -0.14264 " pathEditMode="relative" rAng="0" ptsTypes="A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65" y="2867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4" grpId="0" animBg="1"/>
      <p:bldP spid="4" grpId="1" animBg="1"/>
      <p:bldP spid="4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ABFB96-5E47-4831-AE8C-CAF1E3800366}"/>
              </a:ext>
            </a:extLst>
          </p:cNvPr>
          <p:cNvSpPr>
            <a:spLocks/>
          </p:cNvSpPr>
          <p:nvPr/>
        </p:nvSpPr>
        <p:spPr>
          <a:xfrm flipH="1">
            <a:off x="381001" y="144184"/>
            <a:ext cx="522000" cy="619200"/>
          </a:xfrm>
          <a:custGeom>
            <a:avLst/>
            <a:gdLst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244583 w 527685"/>
              <a:gd name="connsiteY1" fmla="*/ 288186 h 615315"/>
              <a:gd name="connsiteX2" fmla="*/ 527685 w 527685"/>
              <a:gd name="connsiteY2" fmla="*/ 615315 h 615315"/>
              <a:gd name="connsiteX0" fmla="*/ 0 w 527685"/>
              <a:gd name="connsiteY0" fmla="*/ 0 h 626998"/>
              <a:gd name="connsiteX1" fmla="*/ 13480 w 527685"/>
              <a:gd name="connsiteY1" fmla="*/ 626998 h 626998"/>
              <a:gd name="connsiteX2" fmla="*/ 527685 w 527685"/>
              <a:gd name="connsiteY2" fmla="*/ 615315 h 626998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7685" h="615315">
                <a:moveTo>
                  <a:pt x="0" y="0"/>
                </a:moveTo>
                <a:cubicBezTo>
                  <a:pt x="10271" y="603318"/>
                  <a:pt x="10912" y="602839"/>
                  <a:pt x="527685" y="61531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49201-8E9F-4EEE-A851-3E922C22FCEF}"/>
              </a:ext>
            </a:extLst>
          </p:cNvPr>
          <p:cNvSpPr/>
          <p:nvPr/>
        </p:nvSpPr>
        <p:spPr>
          <a:xfrm>
            <a:off x="91725" y="96042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9BB4C2-7E65-4E8E-B670-0BD683C079DB}"/>
              </a:ext>
            </a:extLst>
          </p:cNvPr>
          <p:cNvSpPr/>
          <p:nvPr/>
        </p:nvSpPr>
        <p:spPr>
          <a:xfrm>
            <a:off x="188880" y="84441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154BA3-E650-4949-94C5-C92C41C1CA84}"/>
              </a:ext>
            </a:extLst>
          </p:cNvPr>
          <p:cNvSpPr/>
          <p:nvPr/>
        </p:nvSpPr>
        <p:spPr>
          <a:xfrm>
            <a:off x="304996" y="95280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 dirty="0"/>
          </a:p>
        </p:txBody>
      </p:sp>
    </p:spTree>
    <p:extLst>
      <p:ext uri="{BB962C8B-B14F-4D97-AF65-F5344CB8AC3E}">
        <p14:creationId xmlns:p14="http://schemas.microsoft.com/office/powerpoint/2010/main" val="62457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529 -0.7647 C 0.71912 -0.20588 0.71912 -0.21029 0.26324 -0.2 C 0.26324 -0.19706 0.25147 -0.20147 0.25147 -0.19117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65" y="2867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64558 -0.65735 C 0.62941 -0.09853 0.62941 -0.10294 0.17206 -0.09265 C 0.17206 -0.08971 0.16176 -0.09412 0.16176 -0.08382 " pathEditMode="relative" rAng="0" ptsTypes="A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65" y="2867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3823 -0.75882 C 0.52059 -0.2 0.52059 -0.20441 0.06323 -0.19412 C 0.06323 -0.19118 0.05441 -0.19559 0.05441 -0.18529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65" y="28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ABFB96-5E47-4831-AE8C-CAF1E3800366}"/>
              </a:ext>
            </a:extLst>
          </p:cNvPr>
          <p:cNvSpPr>
            <a:spLocks/>
          </p:cNvSpPr>
          <p:nvPr/>
        </p:nvSpPr>
        <p:spPr>
          <a:xfrm flipH="1">
            <a:off x="381001" y="144184"/>
            <a:ext cx="522000" cy="619200"/>
          </a:xfrm>
          <a:custGeom>
            <a:avLst/>
            <a:gdLst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247650 w 527685"/>
              <a:gd name="connsiteY1" fmla="*/ 596265 h 615315"/>
              <a:gd name="connsiteX2" fmla="*/ 527685 w 527685"/>
              <a:gd name="connsiteY2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244583 w 527685"/>
              <a:gd name="connsiteY1" fmla="*/ 288186 h 615315"/>
              <a:gd name="connsiteX2" fmla="*/ 527685 w 527685"/>
              <a:gd name="connsiteY2" fmla="*/ 615315 h 615315"/>
              <a:gd name="connsiteX0" fmla="*/ 0 w 527685"/>
              <a:gd name="connsiteY0" fmla="*/ 0 h 626998"/>
              <a:gd name="connsiteX1" fmla="*/ 13480 w 527685"/>
              <a:gd name="connsiteY1" fmla="*/ 626998 h 626998"/>
              <a:gd name="connsiteX2" fmla="*/ 527685 w 527685"/>
              <a:gd name="connsiteY2" fmla="*/ 615315 h 626998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  <a:gd name="connsiteX0" fmla="*/ 0 w 527685"/>
              <a:gd name="connsiteY0" fmla="*/ 0 h 615315"/>
              <a:gd name="connsiteX1" fmla="*/ 527685 w 527685"/>
              <a:gd name="connsiteY1" fmla="*/ 615315 h 61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7685" h="615315">
                <a:moveTo>
                  <a:pt x="0" y="0"/>
                </a:moveTo>
                <a:cubicBezTo>
                  <a:pt x="10271" y="603318"/>
                  <a:pt x="10912" y="602839"/>
                  <a:pt x="527685" y="61531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49201-8E9F-4EEE-A851-3E922C22FCEF}"/>
              </a:ext>
            </a:extLst>
          </p:cNvPr>
          <p:cNvSpPr/>
          <p:nvPr/>
        </p:nvSpPr>
        <p:spPr>
          <a:xfrm>
            <a:off x="91725" y="96042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9BB4C2-7E65-4E8E-B670-0BD683C079DB}"/>
              </a:ext>
            </a:extLst>
          </p:cNvPr>
          <p:cNvSpPr/>
          <p:nvPr/>
        </p:nvSpPr>
        <p:spPr>
          <a:xfrm>
            <a:off x="188880" y="84441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154BA3-E650-4949-94C5-C92C41C1CA84}"/>
              </a:ext>
            </a:extLst>
          </p:cNvPr>
          <p:cNvSpPr/>
          <p:nvPr/>
        </p:nvSpPr>
        <p:spPr>
          <a:xfrm>
            <a:off x="304996" y="96042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9DBB59-5B11-4281-91DB-BEAC926BEDAA}"/>
              </a:ext>
            </a:extLst>
          </p:cNvPr>
          <p:cNvSpPr/>
          <p:nvPr/>
        </p:nvSpPr>
        <p:spPr>
          <a:xfrm>
            <a:off x="453586" y="96042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 dirty="0"/>
          </a:p>
        </p:txBody>
      </p:sp>
    </p:spTree>
    <p:extLst>
      <p:ext uri="{BB962C8B-B14F-4D97-AF65-F5344CB8AC3E}">
        <p14:creationId xmlns:p14="http://schemas.microsoft.com/office/powerpoint/2010/main" val="126658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529 -0.7647 C 0.71912 -0.20588 0.71912 -0.21029 0.26324 -0.2 C 0.26324 -0.19706 0.25147 -0.20147 0.25147 -0.19117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65" y="2867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64558 -0.65735 C 0.62941 -0.09853 0.62941 -0.10294 0.17206 -0.09265 C 0.17206 -0.08971 0.16176 -0.09412 0.16176 -0.08382 " pathEditMode="relative" rAng="0" ptsTypes="A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65" y="2867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3823 -0.75882 C 0.52059 -0.2 0.52059 -0.20441 0.06323 -0.19412 C 0.06323 -0.19118 0.05441 -0.19559 0.05441 -0.18529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65" y="2867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4 -0.7647 C 0.38236 -0.20588 0.38236 -0.21029 -0.075 -0.2 C -0.075 -0.19706 -0.08382 -0.20147 -0.08382 -0.19117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65" y="2867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2A9E41B-34F7-4154-BD1F-0ABB0D7BDF2C}"/>
              </a:ext>
            </a:extLst>
          </p:cNvPr>
          <p:cNvSpPr/>
          <p:nvPr/>
        </p:nvSpPr>
        <p:spPr>
          <a:xfrm>
            <a:off x="36480" y="96699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F18012-2FE8-4FBB-97F2-942A595E9389}"/>
              </a:ext>
            </a:extLst>
          </p:cNvPr>
          <p:cNvSpPr/>
          <p:nvPr/>
        </p:nvSpPr>
        <p:spPr>
          <a:xfrm>
            <a:off x="314125" y="436245"/>
            <a:ext cx="253565" cy="405765"/>
          </a:xfrm>
          <a:custGeom>
            <a:avLst/>
            <a:gdLst>
              <a:gd name="connsiteX0" fmla="*/ 253365 w 253365"/>
              <a:gd name="connsiteY0" fmla="*/ 0 h 405765"/>
              <a:gd name="connsiteX1" fmla="*/ 0 w 253365"/>
              <a:gd name="connsiteY1" fmla="*/ 405765 h 405765"/>
              <a:gd name="connsiteX0" fmla="*/ 253365 w 253365"/>
              <a:gd name="connsiteY0" fmla="*/ 0 h 405765"/>
              <a:gd name="connsiteX1" fmla="*/ 0 w 253365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928 w 253928"/>
              <a:gd name="connsiteY0" fmla="*/ 0 h 405765"/>
              <a:gd name="connsiteX1" fmla="*/ 563 w 253928"/>
              <a:gd name="connsiteY1" fmla="*/ 405765 h 405765"/>
              <a:gd name="connsiteX0" fmla="*/ 253565 w 253565"/>
              <a:gd name="connsiteY0" fmla="*/ 0 h 405765"/>
              <a:gd name="connsiteX1" fmla="*/ 200 w 253565"/>
              <a:gd name="connsiteY1" fmla="*/ 405765 h 40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565" h="405765">
                <a:moveTo>
                  <a:pt x="253565" y="0"/>
                </a:moveTo>
                <a:cubicBezTo>
                  <a:pt x="4962" y="3175"/>
                  <a:pt x="-1705" y="4445"/>
                  <a:pt x="200" y="40576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156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353 -0.50588 C 0.24412 -0.50441 0.24559 -0.50441 0.24118 -0.15 C 0.23971 -0.15 0.24265 -0.13088 0.23824 -0.13088 " pathEditMode="relative" rAng="5400000" ptsTypes="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65" y="1867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</TotalTime>
  <Words>0</Words>
  <Application>Microsoft Office PowerPoint</Application>
  <PresentationFormat>Custom</PresentationFormat>
  <Paragraphs>0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Jette og Martin Skeem</dc:creator>
  <cp:lastModifiedBy>Jette og Martin Skeem</cp:lastModifiedBy>
  <cp:revision>29</cp:revision>
  <dcterms:created xsi:type="dcterms:W3CDTF">2021-09-26T05:26:20Z</dcterms:created>
  <dcterms:modified xsi:type="dcterms:W3CDTF">2021-09-29T08:34:24Z</dcterms:modified>
</cp:coreProperties>
</file>